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82" r:id="rId8"/>
    <p:sldId id="264" r:id="rId9"/>
    <p:sldId id="268" r:id="rId10"/>
    <p:sldId id="267" r:id="rId11"/>
    <p:sldId id="269" r:id="rId12"/>
    <p:sldId id="270" r:id="rId13"/>
    <p:sldId id="271" r:id="rId14"/>
    <p:sldId id="263" r:id="rId15"/>
    <p:sldId id="278" r:id="rId16"/>
    <p:sldId id="273" r:id="rId17"/>
    <p:sldId id="280" r:id="rId18"/>
    <p:sldId id="261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9" d="100"/>
          <a:sy n="79" d="100"/>
        </p:scale>
        <p:origin x="-1260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6.11.2016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ace.co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</a:t>
            </a:r>
            <a:r>
              <a:rPr lang="en-US" u="sng"/>
              <a:t>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východiska</a:t>
            </a:r>
            <a:endParaRPr lang="en-US" dirty="0"/>
          </a:p>
          <a:p>
            <a:pPr lvl="1"/>
            <a:r>
              <a:rPr lang="en-US" dirty="0" err="1"/>
              <a:t>přehled</a:t>
            </a:r>
            <a:r>
              <a:rPr lang="en-US" dirty="0"/>
              <a:t> </a:t>
            </a:r>
            <a:r>
              <a:rPr lang="en-US" dirty="0" err="1"/>
              <a:t>současných</a:t>
            </a:r>
            <a:r>
              <a:rPr lang="en-US" dirty="0"/>
              <a:t>, </a:t>
            </a:r>
            <a:r>
              <a:rPr lang="en-US" dirty="0" err="1"/>
              <a:t>relevantních</a:t>
            </a:r>
            <a:r>
              <a:rPr lang="en-US" dirty="0"/>
              <a:t> </a:t>
            </a:r>
            <a:r>
              <a:rPr lang="en-US" dirty="0" err="1"/>
              <a:t>poznatků</a:t>
            </a:r>
            <a:endParaRPr lang="en-US" dirty="0"/>
          </a:p>
          <a:p>
            <a:pPr lvl="1"/>
            <a:r>
              <a:rPr lang="en-US" dirty="0" err="1"/>
              <a:t>východiska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 a </a:t>
            </a:r>
            <a:r>
              <a:rPr lang="en-US" dirty="0" err="1"/>
              <a:t>srozumitelně</a:t>
            </a:r>
            <a:r>
              <a:rPr lang="en-US" dirty="0"/>
              <a:t> </a:t>
            </a:r>
            <a:r>
              <a:rPr lang="en-US" dirty="0" err="1"/>
              <a:t>strukturována</a:t>
            </a:r>
            <a:endParaRPr lang="en-US" dirty="0"/>
          </a:p>
          <a:p>
            <a:r>
              <a:rPr lang="en-US" dirty="0" err="1"/>
              <a:t>výzkumná</a:t>
            </a:r>
            <a:r>
              <a:rPr lang="en-US" dirty="0"/>
              <a:t> </a:t>
            </a:r>
            <a:r>
              <a:rPr lang="en-US" dirty="0" err="1"/>
              <a:t>otázka</a:t>
            </a:r>
            <a:endParaRPr lang="en-US" dirty="0"/>
          </a:p>
          <a:p>
            <a:pPr lvl="1"/>
            <a:r>
              <a:rPr lang="en-US" dirty="0" err="1"/>
              <a:t>vyplývá</a:t>
            </a:r>
            <a:r>
              <a:rPr lang="en-US" dirty="0"/>
              <a:t> z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východisek</a:t>
            </a:r>
            <a:endParaRPr lang="en-US" dirty="0"/>
          </a:p>
          <a:p>
            <a:pPr lvl="1"/>
            <a:r>
              <a:rPr lang="en-US" dirty="0" err="1"/>
              <a:t>jasně</a:t>
            </a:r>
            <a:r>
              <a:rPr lang="en-US" dirty="0"/>
              <a:t> </a:t>
            </a:r>
            <a:r>
              <a:rPr lang="en-US" dirty="0" err="1"/>
              <a:t>vymezená</a:t>
            </a:r>
            <a:endParaRPr lang="en-US" dirty="0"/>
          </a:p>
          <a:p>
            <a:pPr lvl="1"/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uvedeny</a:t>
            </a:r>
            <a:r>
              <a:rPr lang="en-US" dirty="0"/>
              <a:t> </a:t>
            </a:r>
            <a:r>
              <a:rPr lang="en-US" dirty="0" err="1"/>
              <a:t>hypotézy</a:t>
            </a:r>
            <a:r>
              <a:rPr lang="en-US" dirty="0"/>
              <a:t> (</a:t>
            </a:r>
            <a:r>
              <a:rPr lang="en-US" dirty="0" err="1"/>
              <a:t>pokud</a:t>
            </a:r>
            <a:r>
              <a:rPr lang="en-US" dirty="0"/>
              <a:t> to </a:t>
            </a:r>
            <a:r>
              <a:rPr lang="en-US" dirty="0" err="1"/>
              <a:t>odpovídá</a:t>
            </a:r>
            <a:r>
              <a:rPr lang="en-US" dirty="0"/>
              <a:t> </a:t>
            </a:r>
            <a:r>
              <a:rPr lang="en-US" dirty="0" err="1"/>
              <a:t>typu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smtClean="0"/>
              <a:t>Metoda</a:t>
            </a:r>
            <a:endParaRPr lang="en-US" dirty="0"/>
          </a:p>
          <a:p>
            <a:pPr lvl="1"/>
            <a:r>
              <a:rPr lang="cs-CZ" dirty="0"/>
              <a:t>o</a:t>
            </a:r>
            <a:r>
              <a:rPr lang="cs-CZ" dirty="0" smtClean="0"/>
              <a:t>dpovídají metody výzkumným cílům</a:t>
            </a:r>
            <a:endParaRPr lang="en-US" dirty="0"/>
          </a:p>
          <a:p>
            <a:pPr lvl="1"/>
            <a:r>
              <a:rPr lang="cs-CZ" dirty="0"/>
              <a:t>j</a:t>
            </a:r>
            <a:r>
              <a:rPr lang="cs-CZ" dirty="0" smtClean="0"/>
              <a:t>e postup konkrétně popsán</a:t>
            </a:r>
            <a:endParaRPr lang="en-US" dirty="0"/>
          </a:p>
          <a:p>
            <a:pPr lvl="1"/>
            <a:r>
              <a:rPr lang="cs-CZ" dirty="0"/>
              <a:t>a</a:t>
            </a:r>
            <a:r>
              <a:rPr lang="cs-CZ" dirty="0" smtClean="0"/>
              <a:t>dekvátní popis a zdůvodnění výběru vzorku</a:t>
            </a:r>
            <a:endParaRPr lang="cs-CZ" dirty="0"/>
          </a:p>
          <a:p>
            <a:r>
              <a:rPr lang="en-US" dirty="0" err="1" smtClean="0"/>
              <a:t>zdroje</a:t>
            </a:r>
            <a:endParaRPr lang="en-US" dirty="0"/>
          </a:p>
          <a:p>
            <a:pPr lvl="1"/>
            <a:r>
              <a:rPr lang="en-US" dirty="0" err="1"/>
              <a:t>správně</a:t>
            </a:r>
            <a:r>
              <a:rPr lang="en-US" dirty="0"/>
              <a:t> </a:t>
            </a:r>
            <a:r>
              <a:rPr lang="en-US" dirty="0" err="1"/>
              <a:t>odkazovány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citační</a:t>
            </a:r>
            <a:r>
              <a:rPr lang="en-US" dirty="0"/>
              <a:t> </a:t>
            </a:r>
            <a:r>
              <a:rPr lang="en-US" dirty="0" err="1"/>
              <a:t>normy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Discovery(discovery.muni.cz)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 </a:t>
            </a:r>
            <a:r>
              <a:rPr lang="en-US" u="sng"/>
              <a:t>neuvádějí</a:t>
            </a:r>
            <a:r>
              <a:rPr lang="en-US"/>
              <a:t> se nulové hypotézy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880</TotalTime>
  <Words>798</Words>
  <Application>Microsoft Office PowerPoint</Application>
  <PresentationFormat>Předvádění na obrazovce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Proč a jak východiska zpracovat?</vt:lpstr>
      <vt:lpstr>Jak východiska zpracovat?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Kritéria hodnocení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MATY</cp:lastModifiedBy>
  <cp:revision>55</cp:revision>
  <dcterms:created xsi:type="dcterms:W3CDTF">2012-12-02T21:55:30Z</dcterms:created>
  <dcterms:modified xsi:type="dcterms:W3CDTF">2016-11-06T15:12:49Z</dcterms:modified>
</cp:coreProperties>
</file>