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2" r:id="rId4"/>
    <p:sldId id="261" r:id="rId5"/>
    <p:sldId id="258" r:id="rId6"/>
    <p:sldId id="260" r:id="rId7"/>
    <p:sldId id="25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20" d="100"/>
          <a:sy n="20" d="100"/>
        </p:scale>
        <p:origin x="325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Swedish enjoy using this word even in conversations in English </a:t>
            </a:r>
            <a:r>
              <a:rPr lang="en-US" sz="2000" b="1" dirty="0"/>
              <a:t>How </a:t>
            </a:r>
            <a:r>
              <a:rPr lang="en-US" sz="2000" b="1" dirty="0" err="1"/>
              <a:t>duktig</a:t>
            </a:r>
            <a:r>
              <a:rPr lang="en-US" sz="2000" b="1" dirty="0"/>
              <a:t> you are!. The meaning is – talented/hardworking.</a:t>
            </a:r>
            <a:endParaRPr lang="ru-RU" sz="2000" b="1" dirty="0"/>
          </a:p>
        </p:txBody>
      </p:sp>
      <p:pic>
        <p:nvPicPr>
          <p:cNvPr id="4" name="Содержимое 3" descr="21151774_1578791778858413_6414401138231397365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This way Swedish call their grandmothers. It’s an easy word to remember – mother (</a:t>
            </a:r>
            <a:r>
              <a:rPr lang="en-US" sz="2000" b="1" dirty="0" err="1"/>
              <a:t>Mor</a:t>
            </a:r>
            <a:r>
              <a:rPr lang="en-US" sz="2000" b="1" dirty="0"/>
              <a:t> )of your mother (</a:t>
            </a:r>
            <a:r>
              <a:rPr lang="en-US" sz="2000" b="1" dirty="0" err="1"/>
              <a:t>Mor</a:t>
            </a:r>
            <a:r>
              <a:rPr lang="en-US" sz="2000" b="1" dirty="0"/>
              <a:t>) is </a:t>
            </a:r>
            <a:r>
              <a:rPr lang="en-US" sz="2000" b="1" dirty="0" err="1"/>
              <a:t>Mormor</a:t>
            </a:r>
            <a:r>
              <a:rPr lang="en-US" sz="2000" b="1" dirty="0"/>
              <a:t>.</a:t>
            </a:r>
            <a:endParaRPr lang="ru-RU" sz="2000" b="1" dirty="0"/>
          </a:p>
        </p:txBody>
      </p:sp>
      <p:pic>
        <p:nvPicPr>
          <p:cNvPr id="4" name="Содержимое 3" descr="21231142_1583430908394500_7687317528110000824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In Denmark they say </a:t>
            </a:r>
            <a:r>
              <a:rPr lang="en-US" sz="2000" b="1" i="1" dirty="0" err="1"/>
              <a:t>Hyggesnak</a:t>
            </a:r>
            <a:r>
              <a:rPr lang="en-US" sz="2000" b="1" dirty="0"/>
              <a:t> talking about a nice conversation in which the hot controversial topics are not mentioned.</a:t>
            </a:r>
            <a:endParaRPr lang="ru-RU" sz="2000" b="1" dirty="0"/>
          </a:p>
        </p:txBody>
      </p:sp>
      <p:pic>
        <p:nvPicPr>
          <p:cNvPr id="4" name="Содержимое 3" descr="22089167_1608516315885959_2627074415162728139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According to the Swedish language, it means an </a:t>
            </a:r>
            <a:r>
              <a:rPr lang="en-US" sz="2400" b="1" i="1" dirty="0"/>
              <a:t>active muffin</a:t>
            </a:r>
            <a:r>
              <a:rPr lang="en-US" sz="2400" b="1" dirty="0"/>
              <a:t>. An active, energetic person is called so.</a:t>
            </a:r>
            <a:endParaRPr lang="ru-RU" sz="2400" b="1" dirty="0"/>
          </a:p>
        </p:txBody>
      </p:sp>
      <p:pic>
        <p:nvPicPr>
          <p:cNvPr id="4" name="Содержимое 3" descr="22007863_1611666105570980_946470890089786250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This is a Dutch word for cozy families spending their evenings in front of TV after the long workdays. </a:t>
            </a:r>
            <a:endParaRPr lang="ru-RU" sz="2000" b="1" dirty="0"/>
          </a:p>
        </p:txBody>
      </p:sp>
      <p:pic>
        <p:nvPicPr>
          <p:cNvPr id="4" name="Содержимое 3" descr="21617590_1603091953095062_5254699321256550525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This word means  an excitement, curiosity which you experience before a big holiday (as your b-day or Christmas) or other exciting events.</a:t>
            </a:r>
            <a:endParaRPr lang="ru-RU" sz="2000" b="1" dirty="0"/>
          </a:p>
        </p:txBody>
      </p:sp>
      <p:pic>
        <p:nvPicPr>
          <p:cNvPr id="4" name="Содержимое 3" descr="21618058_1603944426343148_2535407023455951048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b="1" dirty="0"/>
              <a:t>In common words, this Swedish proverb is translated as “The taste is divided like an ass.” The English translation might be – “There is no accounting for tastes”.</a:t>
            </a:r>
            <a:endParaRPr lang="ru-RU" sz="1800" b="1" dirty="0"/>
          </a:p>
        </p:txBody>
      </p:sp>
      <p:pic>
        <p:nvPicPr>
          <p:cNvPr id="6" name="Содержимое 5" descr="21078725_1571964936207764_5075588154679153575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170</Words>
  <Application>Microsoft Office PowerPoint</Application>
  <PresentationFormat>Předvádění na obrazovce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Swedish enjoy using this word even in conversations in English How duktig you are!. The meaning is – talented/hardworking.</vt:lpstr>
      <vt:lpstr>This way Swedish call their grandmothers. It’s an easy word to remember – mother (Mor )of your mother (Mor) is Mormor.</vt:lpstr>
      <vt:lpstr>In Denmark they say Hyggesnak talking about a nice conversation in which the hot controversial topics are not mentioned.</vt:lpstr>
      <vt:lpstr>According to the Swedish language, it means an active muffin. An active, energetic person is called so.</vt:lpstr>
      <vt:lpstr>This is a Dutch word for cozy families spending their evenings in front of TV after the long workdays. </vt:lpstr>
      <vt:lpstr>This word means  an excitement, curiosity which you experience before a big holiday (as your b-day or Christmas) or other exciting events.</vt:lpstr>
      <vt:lpstr>In common words, this Swedish proverb is translated as “The taste is divided like an ass.” The English translation might be – “There is no accounting for tastes”.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Swedish enjoy using this word even in conversations in English How duktig you are!. The meaning is – talented/hardworking.</dc:title>
  <dc:creator>Настя</dc:creator>
  <cp:lastModifiedBy>Lenka Zouhar Ludvíková</cp:lastModifiedBy>
  <cp:revision>4</cp:revision>
  <dcterms:created xsi:type="dcterms:W3CDTF">2017-10-11T12:55:03Z</dcterms:created>
  <dcterms:modified xsi:type="dcterms:W3CDTF">2017-10-30T05:13:36Z</dcterms:modified>
</cp:coreProperties>
</file>