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59" r:id="rId5"/>
    <p:sldId id="258" r:id="rId6"/>
    <p:sldId id="257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3B4DDDB-8CF6-45C9-BC2B-CF88DEFC5A04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256631F-EAAC-4346-B4EA-A2DA8192F4E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DDDB-8CF6-45C9-BC2B-CF88DEFC5A04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631F-EAAC-4346-B4EA-A2DA8192F4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DDDB-8CF6-45C9-BC2B-CF88DEFC5A04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631F-EAAC-4346-B4EA-A2DA8192F4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B4DDDB-8CF6-45C9-BC2B-CF88DEFC5A04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56631F-EAAC-4346-B4EA-A2DA8192F4E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B4DDDB-8CF6-45C9-BC2B-CF88DEFC5A04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256631F-EAAC-4346-B4EA-A2DA8192F4E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DDDB-8CF6-45C9-BC2B-CF88DEFC5A04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631F-EAAC-4346-B4EA-A2DA8192F4E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DDDB-8CF6-45C9-BC2B-CF88DEFC5A04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631F-EAAC-4346-B4EA-A2DA8192F4E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B4DDDB-8CF6-45C9-BC2B-CF88DEFC5A04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56631F-EAAC-4346-B4EA-A2DA8192F4E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DDDB-8CF6-45C9-BC2B-CF88DEFC5A04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631F-EAAC-4346-B4EA-A2DA8192F4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B4DDDB-8CF6-45C9-BC2B-CF88DEFC5A04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56631F-EAAC-4346-B4EA-A2DA8192F4E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B4DDDB-8CF6-45C9-BC2B-CF88DEFC5A04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56631F-EAAC-4346-B4EA-A2DA8192F4E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B4DDDB-8CF6-45C9-BC2B-CF88DEFC5A04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56631F-EAAC-4346-B4EA-A2DA8192F4E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Roman religion and laws; </a:t>
            </a:r>
            <a:r>
              <a:rPr lang="en-US" dirty="0" err="1" smtClean="0"/>
              <a:t>fas</a:t>
            </a:r>
            <a:r>
              <a:rPr lang="en-US" dirty="0" smtClean="0"/>
              <a:t>, </a:t>
            </a:r>
            <a:r>
              <a:rPr lang="en-US" dirty="0" err="1" smtClean="0"/>
              <a:t>nefas</a:t>
            </a:r>
            <a:r>
              <a:rPr lang="en-US" dirty="0" smtClean="0"/>
              <a:t>, </a:t>
            </a:r>
            <a:r>
              <a:rPr lang="en-US" dirty="0" err="1" smtClean="0"/>
              <a:t>ius</a:t>
            </a:r>
            <a:r>
              <a:rPr lang="en-US" dirty="0" smtClean="0"/>
              <a:t>, </a:t>
            </a:r>
            <a:r>
              <a:rPr lang="en-US" dirty="0" err="1" smtClean="0"/>
              <a:t>lex</a:t>
            </a:r>
            <a:r>
              <a:rPr lang="en-US" dirty="0" smtClean="0"/>
              <a:t>, </a:t>
            </a:r>
            <a:r>
              <a:rPr lang="en-US" dirty="0" err="1" smtClean="0"/>
              <a:t>sacrilegium</a:t>
            </a:r>
            <a:r>
              <a:rPr lang="en-US" dirty="0" smtClean="0"/>
              <a:t> </a:t>
            </a:r>
            <a:br>
              <a:rPr lang="en-US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768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Religion and </a:t>
            </a:r>
            <a:r>
              <a:rPr lang="cs-CZ" dirty="0" err="1" smtClean="0"/>
              <a:t>Laws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Numa</a:t>
            </a:r>
            <a:r>
              <a:rPr lang="cs-CZ" dirty="0" smtClean="0"/>
              <a:t> Pompilius and </a:t>
            </a:r>
            <a:r>
              <a:rPr lang="cs-CZ" dirty="0" err="1" smtClean="0"/>
              <a:t>Egeria</a:t>
            </a:r>
            <a:endParaRPr lang="cs-CZ" dirty="0" smtClean="0"/>
          </a:p>
          <a:p>
            <a:r>
              <a:rPr lang="cs-CZ" dirty="0" err="1" smtClean="0"/>
              <a:t>Grave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Numa</a:t>
            </a:r>
            <a:r>
              <a:rPr lang="cs-CZ" dirty="0" smtClean="0"/>
              <a:t> Pompilius</a:t>
            </a:r>
          </a:p>
          <a:p>
            <a:r>
              <a:rPr lang="cs-CZ" dirty="0" smtClean="0"/>
              <a:t>Ius </a:t>
            </a:r>
            <a:r>
              <a:rPr lang="cs-CZ" dirty="0" err="1" smtClean="0"/>
              <a:t>divinum</a:t>
            </a:r>
            <a:r>
              <a:rPr lang="cs-CZ" dirty="0" smtClean="0"/>
              <a:t> – </a:t>
            </a:r>
            <a:r>
              <a:rPr lang="cs-CZ" dirty="0" err="1" smtClean="0"/>
              <a:t>came</a:t>
            </a:r>
            <a:r>
              <a:rPr lang="cs-CZ" dirty="0" smtClean="0"/>
              <a:t> </a:t>
            </a:r>
            <a:r>
              <a:rPr lang="cs-CZ" dirty="0" err="1" smtClean="0"/>
              <a:t>directly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Gods</a:t>
            </a:r>
            <a:endParaRPr lang="cs-CZ" dirty="0" smtClean="0"/>
          </a:p>
          <a:p>
            <a:r>
              <a:rPr lang="cs-CZ" dirty="0" smtClean="0"/>
              <a:t>Ius publicum – </a:t>
            </a:r>
            <a:r>
              <a:rPr lang="cs-CZ" dirty="0" err="1" smtClean="0"/>
              <a:t>regulated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relationships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Roman </a:t>
            </a:r>
            <a:r>
              <a:rPr lang="cs-CZ" dirty="0" err="1" smtClean="0"/>
              <a:t>govermnet</a:t>
            </a:r>
            <a:r>
              <a:rPr lang="cs-CZ" dirty="0" smtClean="0"/>
              <a:t> and </a:t>
            </a:r>
            <a:r>
              <a:rPr lang="cs-CZ" dirty="0" err="1" smtClean="0"/>
              <a:t>citizens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Rome</a:t>
            </a:r>
          </a:p>
          <a:p>
            <a:r>
              <a:rPr lang="cs-CZ" dirty="0" smtClean="0"/>
              <a:t>Ius privatum - </a:t>
            </a:r>
            <a:r>
              <a:rPr lang="cs-CZ" dirty="0" err="1"/>
              <a:t>regulated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relationships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 smtClean="0"/>
              <a:t>individuals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371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Fas </a:t>
            </a:r>
            <a:r>
              <a:rPr lang="cs-CZ" dirty="0" smtClean="0"/>
              <a:t>and </a:t>
            </a:r>
            <a:r>
              <a:rPr lang="cs-CZ" i="1" dirty="0" err="1" smtClean="0"/>
              <a:t>Nefas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Fas –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acceptable</a:t>
            </a:r>
            <a:endParaRPr lang="cs-CZ" dirty="0" smtClean="0"/>
          </a:p>
          <a:p>
            <a:r>
              <a:rPr lang="cs-CZ" dirty="0" err="1" smtClean="0"/>
              <a:t>Nefas</a:t>
            </a:r>
            <a:r>
              <a:rPr lang="cs-CZ" dirty="0" smtClean="0"/>
              <a:t> –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cannot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acceptable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Dies</a:t>
            </a:r>
            <a:r>
              <a:rPr lang="cs-CZ" dirty="0" smtClean="0"/>
              <a:t> </a:t>
            </a:r>
            <a:r>
              <a:rPr lang="cs-CZ" dirty="0" err="1" smtClean="0"/>
              <a:t>fas</a:t>
            </a:r>
            <a:r>
              <a:rPr lang="cs-CZ" dirty="0" smtClean="0"/>
              <a:t> et </a:t>
            </a:r>
            <a:r>
              <a:rPr lang="cs-CZ" dirty="0" err="1" smtClean="0"/>
              <a:t>nefas</a:t>
            </a:r>
            <a:r>
              <a:rPr lang="cs-CZ" dirty="0" smtClean="0"/>
              <a:t> – </a:t>
            </a:r>
            <a:r>
              <a:rPr lang="cs-CZ" dirty="0" err="1" smtClean="0"/>
              <a:t>days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decisions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senat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assamblies</a:t>
            </a:r>
            <a:r>
              <a:rPr lang="cs-CZ" dirty="0" smtClean="0"/>
              <a:t>,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actions</a:t>
            </a:r>
            <a:r>
              <a:rPr lang="cs-CZ" dirty="0" smtClean="0"/>
              <a:t>,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decisions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done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62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Ius </a:t>
            </a:r>
            <a:r>
              <a:rPr lang="cs-CZ" dirty="0" smtClean="0"/>
              <a:t>and </a:t>
            </a:r>
            <a:r>
              <a:rPr lang="cs-CZ" i="1" dirty="0" smtClean="0"/>
              <a:t>Lex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Ius – </a:t>
            </a:r>
            <a:r>
              <a:rPr lang="cs-CZ" dirty="0" err="1" smtClean="0"/>
              <a:t>Right</a:t>
            </a:r>
            <a:r>
              <a:rPr lang="cs-CZ" dirty="0" smtClean="0"/>
              <a:t>; </a:t>
            </a:r>
            <a:r>
              <a:rPr lang="cs-CZ" dirty="0" err="1" smtClean="0"/>
              <a:t>permit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authorization</a:t>
            </a:r>
            <a:r>
              <a:rPr lang="cs-CZ" dirty="0" smtClean="0"/>
              <a:t> to </a:t>
            </a:r>
            <a:r>
              <a:rPr lang="cs-CZ" dirty="0" err="1" smtClean="0"/>
              <a:t>act</a:t>
            </a:r>
            <a:endParaRPr lang="cs-CZ" dirty="0" smtClean="0"/>
          </a:p>
          <a:p>
            <a:r>
              <a:rPr lang="cs-CZ" dirty="0" smtClean="0"/>
              <a:t>Lex – </a:t>
            </a:r>
            <a:r>
              <a:rPr lang="cs-CZ" dirty="0" err="1" smtClean="0"/>
              <a:t>Law</a:t>
            </a:r>
            <a:r>
              <a:rPr lang="cs-CZ" dirty="0" smtClean="0"/>
              <a:t>; a rule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conduct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90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Sacrilegium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Sacrilegus</a:t>
            </a:r>
            <a:endParaRPr lang="cs-CZ" dirty="0" smtClean="0"/>
          </a:p>
          <a:p>
            <a:r>
              <a:rPr lang="cs-CZ" dirty="0" err="1" smtClean="0"/>
              <a:t>Sacra</a:t>
            </a:r>
            <a:r>
              <a:rPr lang="cs-CZ" dirty="0" smtClean="0"/>
              <a:t> privata</a:t>
            </a:r>
          </a:p>
          <a:p>
            <a:r>
              <a:rPr lang="cs-CZ" dirty="0" err="1" smtClean="0"/>
              <a:t>Sacra</a:t>
            </a:r>
            <a:r>
              <a:rPr lang="cs-CZ" dirty="0" smtClean="0"/>
              <a:t> publica</a:t>
            </a:r>
          </a:p>
          <a:p>
            <a:r>
              <a:rPr lang="cs-CZ" dirty="0" smtClean="0"/>
              <a:t>A </a:t>
            </a:r>
            <a:r>
              <a:rPr lang="cs-CZ" dirty="0" err="1" smtClean="0"/>
              <a:t>crime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religion</a:t>
            </a:r>
          </a:p>
          <a:p>
            <a:r>
              <a:rPr lang="cs-CZ" dirty="0" err="1" smtClean="0"/>
              <a:t>Punishment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dea</a:t>
            </a:r>
            <a:r>
              <a:rPr lang="cs-CZ" dirty="0" smtClean="0"/>
              <a:t>	</a:t>
            </a:r>
            <a:r>
              <a:rPr lang="cs-CZ" dirty="0" err="1" smtClean="0"/>
              <a:t>th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240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Pontifex </a:t>
            </a:r>
            <a:r>
              <a:rPr lang="cs-CZ" dirty="0" err="1" smtClean="0"/>
              <a:t>maximus</a:t>
            </a:r>
            <a:endParaRPr lang="cs-CZ" dirty="0" smtClean="0"/>
          </a:p>
          <a:p>
            <a:r>
              <a:rPr lang="cs-CZ" dirty="0" err="1" smtClean="0"/>
              <a:t>Praetor</a:t>
            </a:r>
            <a:r>
              <a:rPr lang="cs-CZ" dirty="0" smtClean="0"/>
              <a:t> </a:t>
            </a:r>
            <a:r>
              <a:rPr lang="cs-CZ" dirty="0" err="1" smtClean="0"/>
              <a:t>urbanus</a:t>
            </a:r>
            <a:endParaRPr lang="cs-CZ" dirty="0" smtClean="0"/>
          </a:p>
          <a:p>
            <a:r>
              <a:rPr lang="cs-CZ" dirty="0" err="1" smtClean="0"/>
              <a:t>Iurisdictio</a:t>
            </a:r>
            <a:endParaRPr lang="cs-CZ" dirty="0" smtClean="0"/>
          </a:p>
          <a:p>
            <a:r>
              <a:rPr lang="cs-CZ" dirty="0" err="1" smtClean="0"/>
              <a:t>Patres</a:t>
            </a:r>
            <a:endParaRPr lang="cs-CZ" dirty="0" smtClean="0"/>
          </a:p>
          <a:p>
            <a:r>
              <a:rPr lang="cs-CZ" dirty="0" err="1" smtClean="0"/>
              <a:t>Interrex</a:t>
            </a:r>
            <a:r>
              <a:rPr lang="cs-CZ" dirty="0" smtClean="0"/>
              <a:t> (</a:t>
            </a:r>
            <a:r>
              <a:rPr lang="cs-CZ" dirty="0" err="1" smtClean="0"/>
              <a:t>interreges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Provocatio</a:t>
            </a:r>
            <a:endParaRPr lang="cs-CZ" dirty="0" smtClean="0"/>
          </a:p>
          <a:p>
            <a:r>
              <a:rPr lang="cs-CZ" dirty="0" err="1" smtClean="0"/>
              <a:t>Legis</a:t>
            </a:r>
            <a:r>
              <a:rPr lang="cs-CZ" dirty="0" smtClean="0"/>
              <a:t> </a:t>
            </a:r>
            <a:r>
              <a:rPr lang="cs-CZ" dirty="0" err="1" smtClean="0"/>
              <a:t>actio</a:t>
            </a:r>
            <a:endParaRPr lang="cs-CZ" dirty="0" smtClean="0"/>
          </a:p>
          <a:p>
            <a:r>
              <a:rPr lang="cs-CZ" dirty="0" err="1" smtClean="0"/>
              <a:t>Peregrinus</a:t>
            </a:r>
            <a:r>
              <a:rPr lang="cs-CZ" dirty="0" smtClean="0"/>
              <a:t>, </a:t>
            </a:r>
            <a:r>
              <a:rPr lang="cs-CZ" dirty="0" err="1" smtClean="0"/>
              <a:t>peregrina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434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</TotalTime>
  <Words>150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Arkýř</vt:lpstr>
      <vt:lpstr>The Roman religion and laws; fas, nefas, ius, lex, sacrilegium  </vt:lpstr>
      <vt:lpstr>Religion and Laws</vt:lpstr>
      <vt:lpstr>Fas and Nefas</vt:lpstr>
      <vt:lpstr>Ius and Lex</vt:lpstr>
      <vt:lpstr>Sacrilegium</vt:lpstr>
      <vt:lpstr>Special Words in the Text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Roman religion and laws; fas, nefas, ius, lex, sacrilegium  </dc:title>
  <dc:creator>Ich</dc:creator>
  <cp:lastModifiedBy>Ich</cp:lastModifiedBy>
  <cp:revision>14</cp:revision>
  <dcterms:created xsi:type="dcterms:W3CDTF">2017-10-18T15:22:08Z</dcterms:created>
  <dcterms:modified xsi:type="dcterms:W3CDTF">2017-10-18T16:27:10Z</dcterms:modified>
</cp:coreProperties>
</file>