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F770-2E4B-4872-B869-6F06A188F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25E12-5FAF-4EA3-9BCF-300655F1D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28DB8-4E10-4C3E-812B-70C4BFEB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2C2E-0219-4779-8E18-A97353C6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62CB7-D091-4EC8-B9B7-1BB4367E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41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8138-A25A-4598-8983-DDBC2C23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427FB-707A-4A0C-97A3-B743DFF15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E00E-67A9-4DB5-9CCB-C48522BD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D4B23-2A84-4F76-97E7-480AA262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CD867-4F81-458B-B130-0E7B8511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38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8DECA-14AA-4EED-B90B-6E86F0AA4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8C4ED-814D-4049-A395-8EBA6A120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E669-9572-41C5-903D-F555530D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E83ED-48A6-4680-A003-09C12ED6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06BB0-2EEE-4BBC-8D66-E4190F67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37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9144-D127-4E73-A90A-AFE29B9F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9A54-993A-42FB-9642-53AB0F53B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DF096-8582-4496-9AD1-17BE89DE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0DB19-7A78-4F72-9384-214097D7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4C5D-BCD0-426E-B5E7-F7C30080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4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F338-62EF-425A-BA2E-A891D3E0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E70D4-FCC6-4201-ABDF-D71C97E4A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D21E-7FA8-4417-9591-A211280C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E268D-44E7-4156-81B8-6DD67714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33817-4980-436E-9333-21F37616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74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9D94-1E54-4FC8-A6C0-9992BDF3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B1B1-461F-41B3-90AD-280C745B2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20A14-6E94-4EBF-850F-BB105EADD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E80C7-FED8-47C6-BE5D-AFA6DAF7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46383-3E77-4427-BC89-3D461E64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91A2A-54A5-45CD-ABA5-37D59B41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44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C9B3-8A63-4EB7-BEE3-3AF23547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795BF-515F-4489-8734-4577183A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704BE-994A-4F91-8049-4DA0D8FDD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4F2E0-F480-4DC8-BB17-08D794094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6F1D2-07A7-495A-9E46-8A6414A11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06279-A607-4476-9B35-518F688D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74185C-E570-4188-8D22-8A598C4F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2E6A5-D307-4FA6-A81C-52151136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0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36C2-0142-4D28-B02A-5951781F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CFB3F-024F-4CCF-BB8F-0EEBF8D9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1AB91-466A-4264-90C7-5EBAEA08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C5072-7C40-49F2-9849-E259057A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08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272AE-E2B0-49AD-AF1F-3A938FF2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7AEFE-A86B-41B3-B8F6-57F7F0A9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B61F0-FEC5-4A87-B336-54E3682B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64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9AC4-AB73-435B-9D3B-A4EAEF4B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DDD0-7247-4784-8B50-BABD73C57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6EE9C-0D40-4F04-9E32-1822AF0BF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745E-01E7-4243-80FA-7500BE62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492EC-ABD1-4651-A582-DA952EA7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919A8-1FEE-4B19-BE6F-9CAE5DFB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79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D4D9-F020-4232-A38C-28EAE74B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69D1AE-D161-4F6A-A72C-057D7A622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BCBB0-C4CA-4649-9457-C40E91D62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7EDE4-C912-466D-B1D1-674CD291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8DB68-CD66-4CF4-AF8E-E855D740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A5E6A-AEC3-4F87-9B68-09C3609E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5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19E84-FD5C-4FEE-873B-974CE441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66F20-0C83-4217-A435-140E9BE7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4D007-3B44-45CD-AECB-B0ADECD18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96763-F7A6-4929-80E6-B5DCE052A19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9D102-23C1-4E94-B085-23FC162CB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95F6C-1B0D-418B-935E-351351F33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60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DB12-3E1F-4F35-BCEA-4E5F15F00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Dotazník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10DB7-69B7-4EAF-AC10-0C91F02D5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69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17ED-DCB8-497A-B46E-490E0DC7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Dotazník</a:t>
            </a:r>
            <a:r>
              <a:rPr lang="en-US" dirty="0"/>
              <a:t> vs. </a:t>
            </a:r>
            <a:r>
              <a:rPr lang="en-US" dirty="0" err="1"/>
              <a:t>rozhovor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4DAAF-9B5B-44F6-AEB1-5A2238FB6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93" t="18453" r="13520" b="41786"/>
          <a:stretch/>
        </p:blipFill>
        <p:spPr>
          <a:xfrm>
            <a:off x="5849332" y="298580"/>
            <a:ext cx="6342668" cy="61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C048-DED1-4E27-AEF7-698D5FD7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Reprezentatívna</a:t>
            </a:r>
            <a:r>
              <a:rPr lang="en-US" dirty="0"/>
              <a:t> </a:t>
            </a:r>
            <a:r>
              <a:rPr lang="en-US" dirty="0" err="1"/>
              <a:t>vzorka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DA663-172E-4916-A66A-B21DC313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Aké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vlastnosti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Na </a:t>
            </a:r>
            <a:r>
              <a:rPr lang="en-US" dirty="0" err="1"/>
              <a:t>príkladoch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dotazník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reprezentatívny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64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0153-0EE4-44E1-9B6F-DA714EA4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otázok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3723-7FD1-4387-BCD3-F0A30E552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Otvorené</a:t>
            </a:r>
            <a:r>
              <a:rPr lang="en-US" dirty="0"/>
              <a:t> vs. </a:t>
            </a:r>
            <a:r>
              <a:rPr lang="en-US" dirty="0" err="1"/>
              <a:t>uzavrené</a:t>
            </a:r>
            <a:endParaRPr lang="en-US" dirty="0"/>
          </a:p>
          <a:p>
            <a:r>
              <a:rPr lang="en-US" dirty="0" err="1"/>
              <a:t>škálovacie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29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301A-5CB6-4EAB-B7E3-547D2190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Otázky</a:t>
            </a:r>
            <a:r>
              <a:rPr lang="en-US" dirty="0"/>
              <a:t> o </a:t>
            </a:r>
            <a:r>
              <a:rPr lang="en-US" dirty="0" err="1"/>
              <a:t>otázkach</a:t>
            </a:r>
            <a:r>
              <a:rPr lang="en-US" dirty="0"/>
              <a:t> 1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6AA7C-2E12-40E6-B231-12BE1F8F7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skutočne</a:t>
            </a:r>
            <a:r>
              <a:rPr lang="en-US" dirty="0"/>
              <a:t> </a:t>
            </a:r>
            <a:r>
              <a:rPr lang="en-US" dirty="0" err="1"/>
              <a:t>nevyhnutná</a:t>
            </a:r>
            <a:r>
              <a:rPr lang="en-US" dirty="0"/>
              <a:t>?</a:t>
            </a:r>
          </a:p>
          <a:p>
            <a:r>
              <a:rPr lang="en-US" dirty="0" err="1"/>
              <a:t>Meria</a:t>
            </a:r>
            <a:r>
              <a:rPr lang="en-US" dirty="0"/>
              <a:t>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skutočne</a:t>
            </a:r>
            <a:r>
              <a:rPr lang="en-US" dirty="0"/>
              <a:t> to,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merať</a:t>
            </a:r>
            <a:r>
              <a:rPr lang="en-US" dirty="0"/>
              <a:t>?</a:t>
            </a:r>
          </a:p>
          <a:p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skutočne</a:t>
            </a:r>
            <a:r>
              <a:rPr lang="en-US" dirty="0"/>
              <a:t> </a:t>
            </a:r>
            <a:r>
              <a:rPr lang="en-US" dirty="0" err="1"/>
              <a:t>zrozumiteľná</a:t>
            </a:r>
            <a:r>
              <a:rPr lang="en-US" dirty="0"/>
              <a:t> </a:t>
            </a:r>
            <a:r>
              <a:rPr lang="en-US" dirty="0" err="1"/>
              <a:t>všetkým</a:t>
            </a:r>
            <a:r>
              <a:rPr lang="en-US" dirty="0"/>
              <a:t>?</a:t>
            </a:r>
          </a:p>
          <a:p>
            <a:r>
              <a:rPr lang="en-US" dirty="0" err="1"/>
              <a:t>Dokáže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vôbec</a:t>
            </a:r>
            <a:r>
              <a:rPr lang="en-US" dirty="0"/>
              <a:t> respondent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túto</a:t>
            </a:r>
            <a:r>
              <a:rPr lang="en-US" dirty="0"/>
              <a:t> </a:t>
            </a:r>
            <a:r>
              <a:rPr lang="en-US" dirty="0" err="1"/>
              <a:t>otázku</a:t>
            </a:r>
            <a:r>
              <a:rPr lang="en-US" dirty="0"/>
              <a:t> </a:t>
            </a:r>
            <a:r>
              <a:rPr lang="en-US" dirty="0" err="1"/>
              <a:t>odpovedať</a:t>
            </a:r>
            <a:r>
              <a:rPr lang="en-US" dirty="0"/>
              <a:t>?</a:t>
            </a:r>
          </a:p>
          <a:p>
            <a:r>
              <a:rPr lang="en-US" dirty="0" err="1"/>
              <a:t>Nepýta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veci</a:t>
            </a:r>
            <a:r>
              <a:rPr lang="en-US" dirty="0"/>
              <a:t> </a:t>
            </a:r>
            <a:r>
              <a:rPr lang="en-US" dirty="0" err="1"/>
              <a:t>naraz</a:t>
            </a:r>
            <a:r>
              <a:rPr lang="en-US" dirty="0"/>
              <a:t>?</a:t>
            </a:r>
          </a:p>
          <a:p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sugestívna</a:t>
            </a:r>
            <a:r>
              <a:rPr lang="en-US" dirty="0"/>
              <a:t>?</a:t>
            </a:r>
          </a:p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výpočet</a:t>
            </a:r>
            <a:r>
              <a:rPr lang="en-US" dirty="0"/>
              <a:t> </a:t>
            </a:r>
            <a:r>
              <a:rPr lang="en-US" dirty="0" err="1"/>
              <a:t>možností</a:t>
            </a:r>
            <a:r>
              <a:rPr lang="en-US" dirty="0"/>
              <a:t> </a:t>
            </a:r>
            <a:r>
              <a:rPr lang="en-US" dirty="0" err="1"/>
              <a:t>skutočne</a:t>
            </a:r>
            <a:r>
              <a:rPr lang="en-US" dirty="0"/>
              <a:t> </a:t>
            </a:r>
            <a:r>
              <a:rPr lang="en-US" dirty="0" err="1"/>
              <a:t>úplný</a:t>
            </a:r>
            <a:r>
              <a:rPr lang="en-US" dirty="0"/>
              <a:t>?</a:t>
            </a:r>
          </a:p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použitie</a:t>
            </a:r>
            <a:r>
              <a:rPr lang="en-US" dirty="0"/>
              <a:t> </a:t>
            </a:r>
            <a:r>
              <a:rPr lang="en-US" dirty="0" err="1"/>
              <a:t>otvorenej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</a:t>
            </a:r>
            <a:r>
              <a:rPr lang="en-US" dirty="0" err="1"/>
              <a:t>skutočne</a:t>
            </a:r>
            <a:r>
              <a:rPr lang="en-US" dirty="0"/>
              <a:t> </a:t>
            </a:r>
            <a:r>
              <a:rPr lang="en-US" dirty="0" err="1"/>
              <a:t>nutné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820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C4F1-568F-4C57-B585-07C63A96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Otázky</a:t>
            </a:r>
            <a:r>
              <a:rPr lang="en-US" dirty="0"/>
              <a:t> o </a:t>
            </a:r>
            <a:r>
              <a:rPr lang="en-US" dirty="0" err="1"/>
              <a:t>otázkach</a:t>
            </a:r>
            <a:r>
              <a:rPr lang="en-US" dirty="0"/>
              <a:t> 1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808D4-DDD6-46FF-8CFA-D2E2B3292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Nevyžaduje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príliš</a:t>
            </a:r>
            <a:r>
              <a:rPr lang="en-US" dirty="0"/>
              <a:t> </a:t>
            </a:r>
            <a:r>
              <a:rPr lang="en-US" dirty="0" err="1"/>
              <a:t>veľké</a:t>
            </a:r>
            <a:r>
              <a:rPr lang="en-US" dirty="0"/>
              <a:t> </a:t>
            </a:r>
            <a:r>
              <a:rPr lang="en-US" dirty="0" err="1"/>
              <a:t>zovšeobecnenie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Koľko</a:t>
            </a:r>
            <a:r>
              <a:rPr lang="en-US" dirty="0"/>
              <a:t> </a:t>
            </a:r>
            <a:r>
              <a:rPr lang="en-US" dirty="0" err="1"/>
              <a:t>filmov</a:t>
            </a:r>
            <a:r>
              <a:rPr lang="en-US" dirty="0"/>
              <a:t> </a:t>
            </a:r>
            <a:r>
              <a:rPr lang="en-US" dirty="0" err="1"/>
              <a:t>vidíte</a:t>
            </a:r>
            <a:r>
              <a:rPr lang="en-US" dirty="0"/>
              <a:t> </a:t>
            </a:r>
            <a:r>
              <a:rPr lang="en-US" dirty="0" err="1"/>
              <a:t>priemerne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mesiac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=&gt; </a:t>
            </a:r>
            <a:r>
              <a:rPr lang="en-US" dirty="0" err="1"/>
              <a:t>Koľko</a:t>
            </a:r>
            <a:r>
              <a:rPr lang="en-US" dirty="0"/>
              <a:t> </a:t>
            </a:r>
            <a:r>
              <a:rPr lang="en-US" dirty="0" err="1"/>
              <a:t>filmov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videli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posledné</a:t>
            </a:r>
            <a:r>
              <a:rPr lang="en-US" dirty="0"/>
              <a:t> 4 </a:t>
            </a:r>
            <a:r>
              <a:rPr lang="en-US" dirty="0" err="1"/>
              <a:t>týždne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=&gt; </a:t>
            </a:r>
            <a:r>
              <a:rPr lang="en-US" dirty="0" err="1"/>
              <a:t>Aké</a:t>
            </a:r>
            <a:r>
              <a:rPr lang="en-US" dirty="0"/>
              <a:t> filmy,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videli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posledné</a:t>
            </a:r>
            <a:r>
              <a:rPr lang="en-US" dirty="0"/>
              <a:t> 4 </a:t>
            </a:r>
            <a:r>
              <a:rPr lang="en-US" dirty="0" err="1"/>
              <a:t>týždne</a:t>
            </a:r>
            <a:r>
              <a:rPr lang="en-US" dirty="0"/>
              <a:t>? </a:t>
            </a:r>
          </a:p>
          <a:p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odpovede</a:t>
            </a:r>
            <a:r>
              <a:rPr lang="en-US" dirty="0"/>
              <a:t> od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respondentov</a:t>
            </a:r>
            <a:r>
              <a:rPr lang="en-US" dirty="0"/>
              <a:t> </a:t>
            </a:r>
            <a:r>
              <a:rPr lang="en-US" dirty="0" err="1"/>
              <a:t>rovnakú</a:t>
            </a:r>
            <a:r>
              <a:rPr lang="en-US" dirty="0"/>
              <a:t> </a:t>
            </a:r>
            <a:r>
              <a:rPr lang="en-US" dirty="0" err="1"/>
              <a:t>váhu</a:t>
            </a:r>
            <a:r>
              <a:rPr lang="en-US" dirty="0"/>
              <a:t>? </a:t>
            </a:r>
          </a:p>
          <a:p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nepríjemná</a:t>
            </a:r>
            <a:r>
              <a:rPr lang="en-US" dirty="0"/>
              <a:t>? </a:t>
            </a:r>
            <a:r>
              <a:rPr lang="en-US" dirty="0" err="1"/>
              <a:t>Znepokojujúca</a:t>
            </a:r>
            <a:r>
              <a:rPr lang="en-US" dirty="0"/>
              <a:t>? </a:t>
            </a:r>
          </a:p>
          <a:p>
            <a:r>
              <a:rPr lang="en-US" dirty="0" err="1"/>
              <a:t>Pýtajú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všetko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potrebujem</a:t>
            </a:r>
            <a:r>
              <a:rPr lang="en-US" dirty="0"/>
              <a:t> </a:t>
            </a:r>
            <a:r>
              <a:rPr lang="en-US" dirty="0" err="1"/>
              <a:t>vedieť</a:t>
            </a:r>
            <a:r>
              <a:rPr lang="en-US" dirty="0"/>
              <a:t>? </a:t>
            </a:r>
          </a:p>
          <a:p>
            <a:r>
              <a:rPr lang="en-US" dirty="0" err="1"/>
              <a:t>Nemôžu</a:t>
            </a:r>
            <a:r>
              <a:rPr lang="en-US" dirty="0"/>
              <a:t> </a:t>
            </a:r>
            <a:r>
              <a:rPr lang="en-US" dirty="0" err="1"/>
              <a:t>predchádzajúce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</a:t>
            </a:r>
            <a:r>
              <a:rPr lang="en-US" dirty="0" err="1"/>
              <a:t>skresliť</a:t>
            </a:r>
            <a:r>
              <a:rPr lang="en-US" dirty="0"/>
              <a:t> </a:t>
            </a:r>
            <a:r>
              <a:rPr lang="en-US" dirty="0" err="1"/>
              <a:t>nasledujúce</a:t>
            </a:r>
            <a:r>
              <a:rPr lang="en-US" dirty="0"/>
              <a:t> </a:t>
            </a:r>
            <a:r>
              <a:rPr lang="en-US" dirty="0" err="1"/>
              <a:t>odpovede</a:t>
            </a:r>
            <a:r>
              <a:rPr lang="en-US" dirty="0"/>
              <a:t>?</a:t>
            </a:r>
          </a:p>
          <a:p>
            <a:r>
              <a:rPr lang="en-US" dirty="0" err="1"/>
              <a:t>Podporuje</a:t>
            </a:r>
            <a:r>
              <a:rPr lang="en-US" dirty="0"/>
              <a:t> </a:t>
            </a:r>
            <a:r>
              <a:rPr lang="en-US" dirty="0" err="1"/>
              <a:t>poradie</a:t>
            </a:r>
            <a:r>
              <a:rPr lang="en-US" dirty="0"/>
              <a:t> </a:t>
            </a:r>
            <a:r>
              <a:rPr lang="en-US" dirty="0" err="1"/>
              <a:t>otázok</a:t>
            </a:r>
            <a:r>
              <a:rPr lang="en-US" dirty="0"/>
              <a:t> </a:t>
            </a:r>
            <a:r>
              <a:rPr lang="en-US" dirty="0" err="1"/>
              <a:t>úspešné</a:t>
            </a:r>
            <a:r>
              <a:rPr lang="en-US" dirty="0"/>
              <a:t> </a:t>
            </a:r>
            <a:r>
              <a:rPr lang="en-US" dirty="0" err="1"/>
              <a:t>dokončenie</a:t>
            </a:r>
            <a:r>
              <a:rPr lang="en-US" dirty="0"/>
              <a:t> </a:t>
            </a:r>
            <a:r>
              <a:rPr lang="en-US" dirty="0" err="1"/>
              <a:t>dotazníka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Ľahké</a:t>
            </a:r>
            <a:r>
              <a:rPr lang="en-US" dirty="0"/>
              <a:t> ale </a:t>
            </a:r>
            <a:r>
              <a:rPr lang="en-US" dirty="0" err="1"/>
              <a:t>zaujímavé</a:t>
            </a:r>
            <a:r>
              <a:rPr lang="en-US" dirty="0"/>
              <a:t> – </a:t>
            </a:r>
            <a:r>
              <a:rPr lang="en-US" dirty="0" err="1"/>
              <a:t>všeobecné</a:t>
            </a:r>
            <a:r>
              <a:rPr lang="en-US" dirty="0"/>
              <a:t> (</a:t>
            </a:r>
            <a:r>
              <a:rPr lang="en-US" dirty="0" err="1"/>
              <a:t>údaje</a:t>
            </a:r>
            <a:r>
              <a:rPr lang="en-US" dirty="0"/>
              <a:t> o </a:t>
            </a:r>
            <a:r>
              <a:rPr lang="en-US" dirty="0" err="1"/>
              <a:t>respondentovi</a:t>
            </a:r>
            <a:r>
              <a:rPr lang="en-US" dirty="0"/>
              <a:t>) – </a:t>
            </a:r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zaujímavé</a:t>
            </a:r>
            <a:endParaRPr lang="en-US" dirty="0"/>
          </a:p>
          <a:p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dotazník</a:t>
            </a:r>
            <a:r>
              <a:rPr lang="en-US" dirty="0"/>
              <a:t> </a:t>
            </a:r>
            <a:r>
              <a:rPr lang="en-US" dirty="0" err="1"/>
              <a:t>príliš</a:t>
            </a:r>
            <a:r>
              <a:rPr lang="en-US" dirty="0"/>
              <a:t> </a:t>
            </a:r>
            <a:r>
              <a:rPr lang="en-US" dirty="0" err="1"/>
              <a:t>dlhý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16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186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Dotazník</vt:lpstr>
      <vt:lpstr>Dotazník vs. rozhovor</vt:lpstr>
      <vt:lpstr>Reprezentatívna vzorka</vt:lpstr>
      <vt:lpstr>Typy otázok</vt:lpstr>
      <vt:lpstr>Otázky o otázkach 1</vt:lpstr>
      <vt:lpstr>Otázky o otázkach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Dotazník</dc:title>
  <dc:creator>Miroslav Vlček</dc:creator>
  <cp:lastModifiedBy>Miroslav Vlček</cp:lastModifiedBy>
  <cp:revision>4</cp:revision>
  <dcterms:created xsi:type="dcterms:W3CDTF">2017-11-13T22:21:52Z</dcterms:created>
  <dcterms:modified xsi:type="dcterms:W3CDTF">2017-11-14T00:14:19Z</dcterms:modified>
</cp:coreProperties>
</file>