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4.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20.xml" ContentType="application/vnd.openxmlformats-officedocument.presentationml.slideLayout+xml"/>
  <Override PartName="/ppt/slideLayouts/slideLayout1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28" name="PlaceHolder 2"/>
          <p:cNvSpPr>
            <a:spLocks noGrp="1"/>
          </p:cNvSpPr>
          <p:nvPr>
            <p:ph type="body"/>
          </p:nvPr>
        </p:nvSpPr>
        <p:spPr>
          <a:xfrm>
            <a:off x="720000" y="2160000"/>
            <a:ext cx="8640000" cy="2091240"/>
          </a:xfrm>
          <a:prstGeom prst="rect">
            <a:avLst/>
          </a:prstGeom>
        </p:spPr>
        <p:txBody>
          <a:bodyPr lIns="0" rIns="0" tIns="0" bIns="0"/>
          <a:p>
            <a:endParaRPr b="0" lang="de-DE" sz="2800" spc="-1" strike="noStrike">
              <a:solidFill>
                <a:srgbClr val="333333"/>
              </a:solidFill>
              <a:latin typeface="Open Sans"/>
            </a:endParaRPr>
          </a:p>
        </p:txBody>
      </p:sp>
      <p:sp>
        <p:nvSpPr>
          <p:cNvPr id="29" name="PlaceHolder 3"/>
          <p:cNvSpPr>
            <a:spLocks noGrp="1"/>
          </p:cNvSpPr>
          <p:nvPr>
            <p:ph type="body"/>
          </p:nvPr>
        </p:nvSpPr>
        <p:spPr>
          <a:xfrm>
            <a:off x="720000" y="4450320"/>
            <a:ext cx="864000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31" name="PlaceHolder 2"/>
          <p:cNvSpPr>
            <a:spLocks noGrp="1"/>
          </p:cNvSpPr>
          <p:nvPr>
            <p:ph type="body"/>
          </p:nvPr>
        </p:nvSpPr>
        <p:spPr>
          <a:xfrm>
            <a:off x="72000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32" name="PlaceHolder 3"/>
          <p:cNvSpPr>
            <a:spLocks noGrp="1"/>
          </p:cNvSpPr>
          <p:nvPr>
            <p:ph type="body"/>
          </p:nvPr>
        </p:nvSpPr>
        <p:spPr>
          <a:xfrm>
            <a:off x="514728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33" name="PlaceHolder 4"/>
          <p:cNvSpPr>
            <a:spLocks noGrp="1"/>
          </p:cNvSpPr>
          <p:nvPr>
            <p:ph type="body"/>
          </p:nvPr>
        </p:nvSpPr>
        <p:spPr>
          <a:xfrm>
            <a:off x="5147280" y="445032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34" name="PlaceHolder 5"/>
          <p:cNvSpPr>
            <a:spLocks noGrp="1"/>
          </p:cNvSpPr>
          <p:nvPr>
            <p:ph type="body"/>
          </p:nvPr>
        </p:nvSpPr>
        <p:spPr>
          <a:xfrm>
            <a:off x="720000" y="4450320"/>
            <a:ext cx="421596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36" name="PlaceHolder 2"/>
          <p:cNvSpPr>
            <a:spLocks noGrp="1"/>
          </p:cNvSpPr>
          <p:nvPr>
            <p:ph type="body"/>
          </p:nvPr>
        </p:nvSpPr>
        <p:spPr>
          <a:xfrm>
            <a:off x="720000" y="216000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37" name="PlaceHolder 3"/>
          <p:cNvSpPr>
            <a:spLocks noGrp="1"/>
          </p:cNvSpPr>
          <p:nvPr>
            <p:ph type="body"/>
          </p:nvPr>
        </p:nvSpPr>
        <p:spPr>
          <a:xfrm>
            <a:off x="3641040" y="216000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38" name="PlaceHolder 4"/>
          <p:cNvSpPr>
            <a:spLocks noGrp="1"/>
          </p:cNvSpPr>
          <p:nvPr>
            <p:ph type="body"/>
          </p:nvPr>
        </p:nvSpPr>
        <p:spPr>
          <a:xfrm>
            <a:off x="6562440" y="216000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39" name="PlaceHolder 5"/>
          <p:cNvSpPr>
            <a:spLocks noGrp="1"/>
          </p:cNvSpPr>
          <p:nvPr>
            <p:ph type="body"/>
          </p:nvPr>
        </p:nvSpPr>
        <p:spPr>
          <a:xfrm>
            <a:off x="6562440" y="445032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40" name="PlaceHolder 6"/>
          <p:cNvSpPr>
            <a:spLocks noGrp="1"/>
          </p:cNvSpPr>
          <p:nvPr>
            <p:ph type="body"/>
          </p:nvPr>
        </p:nvSpPr>
        <p:spPr>
          <a:xfrm>
            <a:off x="3641040" y="445032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41" name="PlaceHolder 7"/>
          <p:cNvSpPr>
            <a:spLocks noGrp="1"/>
          </p:cNvSpPr>
          <p:nvPr>
            <p:ph type="body"/>
          </p:nvPr>
        </p:nvSpPr>
        <p:spPr>
          <a:xfrm>
            <a:off x="720000" y="4450320"/>
            <a:ext cx="278172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49" name="PlaceHolder 2"/>
          <p:cNvSpPr>
            <a:spLocks noGrp="1"/>
          </p:cNvSpPr>
          <p:nvPr>
            <p:ph type="subTitle"/>
          </p:nvPr>
        </p:nvSpPr>
        <p:spPr>
          <a:xfrm>
            <a:off x="720000" y="2160000"/>
            <a:ext cx="8640000" cy="43848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51" name="PlaceHolder 2"/>
          <p:cNvSpPr>
            <a:spLocks noGrp="1"/>
          </p:cNvSpPr>
          <p:nvPr>
            <p:ph type="body"/>
          </p:nvPr>
        </p:nvSpPr>
        <p:spPr>
          <a:xfrm>
            <a:off x="720000" y="2160000"/>
            <a:ext cx="8640000" cy="438480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53" name="PlaceHolder 2"/>
          <p:cNvSpPr>
            <a:spLocks noGrp="1"/>
          </p:cNvSpPr>
          <p:nvPr>
            <p:ph type="body"/>
          </p:nvPr>
        </p:nvSpPr>
        <p:spPr>
          <a:xfrm>
            <a:off x="720000" y="2160000"/>
            <a:ext cx="4215960" cy="4384800"/>
          </a:xfrm>
          <a:prstGeom prst="rect">
            <a:avLst/>
          </a:prstGeom>
        </p:spPr>
        <p:txBody>
          <a:bodyPr lIns="0" rIns="0" tIns="0" bIns="0"/>
          <a:p>
            <a:endParaRPr b="0" lang="de-DE" sz="2800" spc="-1" strike="noStrike">
              <a:solidFill>
                <a:srgbClr val="333333"/>
              </a:solidFill>
              <a:latin typeface="Open Sans"/>
            </a:endParaRPr>
          </a:p>
        </p:txBody>
      </p:sp>
      <p:sp>
        <p:nvSpPr>
          <p:cNvPr id="54" name="PlaceHolder 3"/>
          <p:cNvSpPr>
            <a:spLocks noGrp="1"/>
          </p:cNvSpPr>
          <p:nvPr>
            <p:ph type="body"/>
          </p:nvPr>
        </p:nvSpPr>
        <p:spPr>
          <a:xfrm>
            <a:off x="5147280" y="2160000"/>
            <a:ext cx="4215960" cy="438480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720000" y="300960"/>
            <a:ext cx="8855640" cy="58536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58" name="PlaceHolder 2"/>
          <p:cNvSpPr>
            <a:spLocks noGrp="1"/>
          </p:cNvSpPr>
          <p:nvPr>
            <p:ph type="body"/>
          </p:nvPr>
        </p:nvSpPr>
        <p:spPr>
          <a:xfrm>
            <a:off x="72000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59" name="PlaceHolder 3"/>
          <p:cNvSpPr>
            <a:spLocks noGrp="1"/>
          </p:cNvSpPr>
          <p:nvPr>
            <p:ph type="body"/>
          </p:nvPr>
        </p:nvSpPr>
        <p:spPr>
          <a:xfrm>
            <a:off x="720000" y="445032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60" name="PlaceHolder 4"/>
          <p:cNvSpPr>
            <a:spLocks noGrp="1"/>
          </p:cNvSpPr>
          <p:nvPr>
            <p:ph type="body"/>
          </p:nvPr>
        </p:nvSpPr>
        <p:spPr>
          <a:xfrm>
            <a:off x="5147280" y="2160000"/>
            <a:ext cx="4215960" cy="438480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7" name="PlaceHolder 2"/>
          <p:cNvSpPr>
            <a:spLocks noGrp="1"/>
          </p:cNvSpPr>
          <p:nvPr>
            <p:ph type="subTitle"/>
          </p:nvPr>
        </p:nvSpPr>
        <p:spPr>
          <a:xfrm>
            <a:off x="720000" y="2160000"/>
            <a:ext cx="8640000" cy="43848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62" name="PlaceHolder 2"/>
          <p:cNvSpPr>
            <a:spLocks noGrp="1"/>
          </p:cNvSpPr>
          <p:nvPr>
            <p:ph type="body"/>
          </p:nvPr>
        </p:nvSpPr>
        <p:spPr>
          <a:xfrm>
            <a:off x="720000" y="2160000"/>
            <a:ext cx="4215960" cy="4384800"/>
          </a:xfrm>
          <a:prstGeom prst="rect">
            <a:avLst/>
          </a:prstGeom>
        </p:spPr>
        <p:txBody>
          <a:bodyPr lIns="0" rIns="0" tIns="0" bIns="0"/>
          <a:p>
            <a:endParaRPr b="0" lang="de-DE" sz="2800" spc="-1" strike="noStrike">
              <a:solidFill>
                <a:srgbClr val="333333"/>
              </a:solidFill>
              <a:latin typeface="Open Sans"/>
            </a:endParaRPr>
          </a:p>
        </p:txBody>
      </p:sp>
      <p:sp>
        <p:nvSpPr>
          <p:cNvPr id="63" name="PlaceHolder 3"/>
          <p:cNvSpPr>
            <a:spLocks noGrp="1"/>
          </p:cNvSpPr>
          <p:nvPr>
            <p:ph type="body"/>
          </p:nvPr>
        </p:nvSpPr>
        <p:spPr>
          <a:xfrm>
            <a:off x="514728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64" name="PlaceHolder 4"/>
          <p:cNvSpPr>
            <a:spLocks noGrp="1"/>
          </p:cNvSpPr>
          <p:nvPr>
            <p:ph type="body"/>
          </p:nvPr>
        </p:nvSpPr>
        <p:spPr>
          <a:xfrm>
            <a:off x="5147280" y="4450320"/>
            <a:ext cx="421596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66" name="PlaceHolder 2"/>
          <p:cNvSpPr>
            <a:spLocks noGrp="1"/>
          </p:cNvSpPr>
          <p:nvPr>
            <p:ph type="body"/>
          </p:nvPr>
        </p:nvSpPr>
        <p:spPr>
          <a:xfrm>
            <a:off x="72000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67" name="PlaceHolder 3"/>
          <p:cNvSpPr>
            <a:spLocks noGrp="1"/>
          </p:cNvSpPr>
          <p:nvPr>
            <p:ph type="body"/>
          </p:nvPr>
        </p:nvSpPr>
        <p:spPr>
          <a:xfrm>
            <a:off x="514728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68" name="PlaceHolder 4"/>
          <p:cNvSpPr>
            <a:spLocks noGrp="1"/>
          </p:cNvSpPr>
          <p:nvPr>
            <p:ph type="body"/>
          </p:nvPr>
        </p:nvSpPr>
        <p:spPr>
          <a:xfrm>
            <a:off x="720000" y="4450320"/>
            <a:ext cx="864000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70" name="PlaceHolder 2"/>
          <p:cNvSpPr>
            <a:spLocks noGrp="1"/>
          </p:cNvSpPr>
          <p:nvPr>
            <p:ph type="body"/>
          </p:nvPr>
        </p:nvSpPr>
        <p:spPr>
          <a:xfrm>
            <a:off x="720000" y="2160000"/>
            <a:ext cx="8640000" cy="2091240"/>
          </a:xfrm>
          <a:prstGeom prst="rect">
            <a:avLst/>
          </a:prstGeom>
        </p:spPr>
        <p:txBody>
          <a:bodyPr lIns="0" rIns="0" tIns="0" bIns="0"/>
          <a:p>
            <a:endParaRPr b="0" lang="de-DE" sz="2800" spc="-1" strike="noStrike">
              <a:solidFill>
                <a:srgbClr val="333333"/>
              </a:solidFill>
              <a:latin typeface="Open Sans"/>
            </a:endParaRPr>
          </a:p>
        </p:txBody>
      </p:sp>
      <p:sp>
        <p:nvSpPr>
          <p:cNvPr id="71" name="PlaceHolder 3"/>
          <p:cNvSpPr>
            <a:spLocks noGrp="1"/>
          </p:cNvSpPr>
          <p:nvPr>
            <p:ph type="body"/>
          </p:nvPr>
        </p:nvSpPr>
        <p:spPr>
          <a:xfrm>
            <a:off x="720000" y="4450320"/>
            <a:ext cx="864000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73" name="PlaceHolder 2"/>
          <p:cNvSpPr>
            <a:spLocks noGrp="1"/>
          </p:cNvSpPr>
          <p:nvPr>
            <p:ph type="body"/>
          </p:nvPr>
        </p:nvSpPr>
        <p:spPr>
          <a:xfrm>
            <a:off x="72000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74" name="PlaceHolder 3"/>
          <p:cNvSpPr>
            <a:spLocks noGrp="1"/>
          </p:cNvSpPr>
          <p:nvPr>
            <p:ph type="body"/>
          </p:nvPr>
        </p:nvSpPr>
        <p:spPr>
          <a:xfrm>
            <a:off x="514728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75" name="PlaceHolder 4"/>
          <p:cNvSpPr>
            <a:spLocks noGrp="1"/>
          </p:cNvSpPr>
          <p:nvPr>
            <p:ph type="body"/>
          </p:nvPr>
        </p:nvSpPr>
        <p:spPr>
          <a:xfrm>
            <a:off x="5147280" y="445032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76" name="PlaceHolder 5"/>
          <p:cNvSpPr>
            <a:spLocks noGrp="1"/>
          </p:cNvSpPr>
          <p:nvPr>
            <p:ph type="body"/>
          </p:nvPr>
        </p:nvSpPr>
        <p:spPr>
          <a:xfrm>
            <a:off x="720000" y="4450320"/>
            <a:ext cx="421596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78" name="PlaceHolder 2"/>
          <p:cNvSpPr>
            <a:spLocks noGrp="1"/>
          </p:cNvSpPr>
          <p:nvPr>
            <p:ph type="body"/>
          </p:nvPr>
        </p:nvSpPr>
        <p:spPr>
          <a:xfrm>
            <a:off x="720000" y="216000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79" name="PlaceHolder 3"/>
          <p:cNvSpPr>
            <a:spLocks noGrp="1"/>
          </p:cNvSpPr>
          <p:nvPr>
            <p:ph type="body"/>
          </p:nvPr>
        </p:nvSpPr>
        <p:spPr>
          <a:xfrm>
            <a:off x="3641040" y="216000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80" name="PlaceHolder 4"/>
          <p:cNvSpPr>
            <a:spLocks noGrp="1"/>
          </p:cNvSpPr>
          <p:nvPr>
            <p:ph type="body"/>
          </p:nvPr>
        </p:nvSpPr>
        <p:spPr>
          <a:xfrm>
            <a:off x="6562440" y="216000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81" name="PlaceHolder 5"/>
          <p:cNvSpPr>
            <a:spLocks noGrp="1"/>
          </p:cNvSpPr>
          <p:nvPr>
            <p:ph type="body"/>
          </p:nvPr>
        </p:nvSpPr>
        <p:spPr>
          <a:xfrm>
            <a:off x="6562440" y="445032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82" name="PlaceHolder 6"/>
          <p:cNvSpPr>
            <a:spLocks noGrp="1"/>
          </p:cNvSpPr>
          <p:nvPr>
            <p:ph type="body"/>
          </p:nvPr>
        </p:nvSpPr>
        <p:spPr>
          <a:xfrm>
            <a:off x="3641040" y="4450320"/>
            <a:ext cx="2781720" cy="2091240"/>
          </a:xfrm>
          <a:prstGeom prst="rect">
            <a:avLst/>
          </a:prstGeom>
        </p:spPr>
        <p:txBody>
          <a:bodyPr lIns="0" rIns="0" tIns="0" bIns="0"/>
          <a:p>
            <a:endParaRPr b="0" lang="de-DE" sz="2800" spc="-1" strike="noStrike">
              <a:solidFill>
                <a:srgbClr val="333333"/>
              </a:solidFill>
              <a:latin typeface="Open Sans"/>
            </a:endParaRPr>
          </a:p>
        </p:txBody>
      </p:sp>
      <p:sp>
        <p:nvSpPr>
          <p:cNvPr id="83" name="PlaceHolder 7"/>
          <p:cNvSpPr>
            <a:spLocks noGrp="1"/>
          </p:cNvSpPr>
          <p:nvPr>
            <p:ph type="body"/>
          </p:nvPr>
        </p:nvSpPr>
        <p:spPr>
          <a:xfrm>
            <a:off x="720000" y="4450320"/>
            <a:ext cx="278172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9" name="PlaceHolder 2"/>
          <p:cNvSpPr>
            <a:spLocks noGrp="1"/>
          </p:cNvSpPr>
          <p:nvPr>
            <p:ph type="body"/>
          </p:nvPr>
        </p:nvSpPr>
        <p:spPr>
          <a:xfrm>
            <a:off x="720000" y="2160000"/>
            <a:ext cx="8640000" cy="438480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11" name="PlaceHolder 2"/>
          <p:cNvSpPr>
            <a:spLocks noGrp="1"/>
          </p:cNvSpPr>
          <p:nvPr>
            <p:ph type="body"/>
          </p:nvPr>
        </p:nvSpPr>
        <p:spPr>
          <a:xfrm>
            <a:off x="720000" y="2160000"/>
            <a:ext cx="4215960" cy="4384800"/>
          </a:xfrm>
          <a:prstGeom prst="rect">
            <a:avLst/>
          </a:prstGeom>
        </p:spPr>
        <p:txBody>
          <a:bodyPr lIns="0" rIns="0" tIns="0" bIns="0"/>
          <a:p>
            <a:endParaRPr b="0" lang="de-DE" sz="2800" spc="-1" strike="noStrike">
              <a:solidFill>
                <a:srgbClr val="333333"/>
              </a:solidFill>
              <a:latin typeface="Open Sans"/>
            </a:endParaRPr>
          </a:p>
        </p:txBody>
      </p:sp>
      <p:sp>
        <p:nvSpPr>
          <p:cNvPr id="12" name="PlaceHolder 3"/>
          <p:cNvSpPr>
            <a:spLocks noGrp="1"/>
          </p:cNvSpPr>
          <p:nvPr>
            <p:ph type="body"/>
          </p:nvPr>
        </p:nvSpPr>
        <p:spPr>
          <a:xfrm>
            <a:off x="5147280" y="2160000"/>
            <a:ext cx="4215960" cy="438480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720000" y="300960"/>
            <a:ext cx="8855640" cy="5853600"/>
          </a:xfrm>
          <a:prstGeom prst="rect">
            <a:avLst/>
          </a:prstGeom>
        </p:spPr>
        <p:txBody>
          <a:bodyPr lIns="0" rIns="0" tIns="0" bIns="0" anchor="ctr"/>
          <a:p>
            <a:pPr algn="ctr"/>
            <a:endParaRPr b="0" lang="de-D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16" name="PlaceHolder 2"/>
          <p:cNvSpPr>
            <a:spLocks noGrp="1"/>
          </p:cNvSpPr>
          <p:nvPr>
            <p:ph type="body"/>
          </p:nvPr>
        </p:nvSpPr>
        <p:spPr>
          <a:xfrm>
            <a:off x="72000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17" name="PlaceHolder 3"/>
          <p:cNvSpPr>
            <a:spLocks noGrp="1"/>
          </p:cNvSpPr>
          <p:nvPr>
            <p:ph type="body"/>
          </p:nvPr>
        </p:nvSpPr>
        <p:spPr>
          <a:xfrm>
            <a:off x="720000" y="445032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18" name="PlaceHolder 4"/>
          <p:cNvSpPr>
            <a:spLocks noGrp="1"/>
          </p:cNvSpPr>
          <p:nvPr>
            <p:ph type="body"/>
          </p:nvPr>
        </p:nvSpPr>
        <p:spPr>
          <a:xfrm>
            <a:off x="5147280" y="2160000"/>
            <a:ext cx="4215960" cy="438480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20" name="PlaceHolder 2"/>
          <p:cNvSpPr>
            <a:spLocks noGrp="1"/>
          </p:cNvSpPr>
          <p:nvPr>
            <p:ph type="body"/>
          </p:nvPr>
        </p:nvSpPr>
        <p:spPr>
          <a:xfrm>
            <a:off x="720000" y="2160000"/>
            <a:ext cx="4215960" cy="4384800"/>
          </a:xfrm>
          <a:prstGeom prst="rect">
            <a:avLst/>
          </a:prstGeom>
        </p:spPr>
        <p:txBody>
          <a:bodyPr lIns="0" rIns="0" tIns="0" bIns="0"/>
          <a:p>
            <a:endParaRPr b="0" lang="de-DE" sz="2800" spc="-1" strike="noStrike">
              <a:solidFill>
                <a:srgbClr val="333333"/>
              </a:solidFill>
              <a:latin typeface="Open Sans"/>
            </a:endParaRPr>
          </a:p>
        </p:txBody>
      </p:sp>
      <p:sp>
        <p:nvSpPr>
          <p:cNvPr id="21" name="PlaceHolder 3"/>
          <p:cNvSpPr>
            <a:spLocks noGrp="1"/>
          </p:cNvSpPr>
          <p:nvPr>
            <p:ph type="body"/>
          </p:nvPr>
        </p:nvSpPr>
        <p:spPr>
          <a:xfrm>
            <a:off x="514728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22" name="PlaceHolder 4"/>
          <p:cNvSpPr>
            <a:spLocks noGrp="1"/>
          </p:cNvSpPr>
          <p:nvPr>
            <p:ph type="body"/>
          </p:nvPr>
        </p:nvSpPr>
        <p:spPr>
          <a:xfrm>
            <a:off x="5147280" y="4450320"/>
            <a:ext cx="421596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720000" y="300960"/>
            <a:ext cx="8855640" cy="1262520"/>
          </a:xfrm>
          <a:prstGeom prst="rect">
            <a:avLst/>
          </a:prstGeom>
        </p:spPr>
        <p:txBody>
          <a:bodyPr lIns="0" rIns="0" tIns="0" bIns="0" anchor="ctr"/>
          <a:p>
            <a:endParaRPr b="1" lang="de-DE" sz="4400" spc="-1" strike="noStrike">
              <a:solidFill>
                <a:srgbClr val="333333"/>
              </a:solidFill>
              <a:latin typeface="Open Sans"/>
            </a:endParaRPr>
          </a:p>
        </p:txBody>
      </p:sp>
      <p:sp>
        <p:nvSpPr>
          <p:cNvPr id="24" name="PlaceHolder 2"/>
          <p:cNvSpPr>
            <a:spLocks noGrp="1"/>
          </p:cNvSpPr>
          <p:nvPr>
            <p:ph type="body"/>
          </p:nvPr>
        </p:nvSpPr>
        <p:spPr>
          <a:xfrm>
            <a:off x="72000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25" name="PlaceHolder 3"/>
          <p:cNvSpPr>
            <a:spLocks noGrp="1"/>
          </p:cNvSpPr>
          <p:nvPr>
            <p:ph type="body"/>
          </p:nvPr>
        </p:nvSpPr>
        <p:spPr>
          <a:xfrm>
            <a:off x="5147280" y="2160000"/>
            <a:ext cx="4215960" cy="2091240"/>
          </a:xfrm>
          <a:prstGeom prst="rect">
            <a:avLst/>
          </a:prstGeom>
        </p:spPr>
        <p:txBody>
          <a:bodyPr lIns="0" rIns="0" tIns="0" bIns="0"/>
          <a:p>
            <a:endParaRPr b="0" lang="de-DE" sz="2800" spc="-1" strike="noStrike">
              <a:solidFill>
                <a:srgbClr val="333333"/>
              </a:solidFill>
              <a:latin typeface="Open Sans"/>
            </a:endParaRPr>
          </a:p>
        </p:txBody>
      </p:sp>
      <p:sp>
        <p:nvSpPr>
          <p:cNvPr id="26" name="PlaceHolder 4"/>
          <p:cNvSpPr>
            <a:spLocks noGrp="1"/>
          </p:cNvSpPr>
          <p:nvPr>
            <p:ph type="body"/>
          </p:nvPr>
        </p:nvSpPr>
        <p:spPr>
          <a:xfrm>
            <a:off x="720000" y="4450320"/>
            <a:ext cx="8640000" cy="2091240"/>
          </a:xfrm>
          <a:prstGeom prst="rect">
            <a:avLst/>
          </a:prstGeom>
        </p:spPr>
        <p:txBody>
          <a:bodyPr lIns="0" rIns="0" tIns="0" bIns="0"/>
          <a:p>
            <a:endParaRPr b="0" lang="de-DE" sz="2800" spc="-1" strike="noStrike">
              <a:solidFill>
                <a:srgbClr val="333333"/>
              </a:solidFill>
              <a:latin typeface="Open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792000" y="4104000"/>
            <a:ext cx="8568000" cy="1440000"/>
          </a:xfrm>
          <a:prstGeom prst="rect">
            <a:avLst/>
          </a:prstGeom>
        </p:spPr>
        <p:txBody>
          <a:bodyPr lIns="0" rIns="0" tIns="0" bIns="0" anchor="ctr">
            <a:normAutofit/>
          </a:bodyPr>
          <a:p>
            <a:r>
              <a:rPr b="1" lang="de-DE" sz="4800" spc="-1" strike="noStrike">
                <a:solidFill>
                  <a:srgbClr val="333333"/>
                </a:solidFill>
                <a:latin typeface="Open Sans"/>
              </a:rPr>
              <a:t>Click to edit the title text format</a:t>
            </a:r>
            <a:endParaRPr b="1" lang="de-DE" sz="4800" spc="-1" strike="noStrike">
              <a:solidFill>
                <a:srgbClr val="333333"/>
              </a:solidFill>
              <a:latin typeface="Open Sans"/>
            </a:endParaRPr>
          </a:p>
        </p:txBody>
      </p:sp>
      <p:sp>
        <p:nvSpPr>
          <p:cNvPr id="1" name="PlaceHolder 2"/>
          <p:cNvSpPr>
            <a:spLocks noGrp="1"/>
          </p:cNvSpPr>
          <p:nvPr>
            <p:ph type="body"/>
          </p:nvPr>
        </p:nvSpPr>
        <p:spPr>
          <a:xfrm>
            <a:off x="792000" y="5904000"/>
            <a:ext cx="8568000" cy="982440"/>
          </a:xfrm>
          <a:prstGeom prst="rect">
            <a:avLst/>
          </a:prstGeom>
        </p:spPr>
        <p:txBody>
          <a:bodyPr lIns="0" rIns="0" tIns="0" bIns="0">
            <a:normAutofit/>
          </a:bodyPr>
          <a:p>
            <a:pPr marL="432000" indent="-324000">
              <a:spcAft>
                <a:spcPts val="1879"/>
              </a:spcAft>
              <a:buClr>
                <a:srgbClr val="333333"/>
              </a:buClr>
              <a:buSzPct val="45000"/>
              <a:buFont typeface="Wingdings" charset="2"/>
              <a:buChar char=""/>
            </a:pPr>
            <a:r>
              <a:rPr b="0" lang="de-DE" sz="2400" spc="-1" strike="noStrike">
                <a:solidFill>
                  <a:srgbClr val="333333"/>
                </a:solidFill>
                <a:latin typeface="Open Sans"/>
              </a:rPr>
              <a:t>Click to edit the outline text format</a:t>
            </a:r>
            <a:endParaRPr b="0" lang="de-DE" sz="2400" spc="-1" strike="noStrike">
              <a:solidFill>
                <a:srgbClr val="333333"/>
              </a:solidFill>
              <a:latin typeface="Open Sans"/>
            </a:endParaRPr>
          </a:p>
          <a:p>
            <a:pPr lvl="1" marL="864000" indent="-324000">
              <a:spcAft>
                <a:spcPts val="1497"/>
              </a:spcAft>
              <a:buClr>
                <a:srgbClr val="ffffff"/>
              </a:buClr>
              <a:buSzPct val="75000"/>
              <a:buFont typeface="Symbol" charset="2"/>
              <a:buChar char=""/>
            </a:pPr>
            <a:r>
              <a:rPr b="0" lang="de-DE" sz="2400" spc="-1" strike="noStrike">
                <a:solidFill>
                  <a:srgbClr val="333333"/>
                </a:solidFill>
                <a:latin typeface="Open Sans"/>
              </a:rPr>
              <a:t>Second Outline Level</a:t>
            </a:r>
            <a:endParaRPr b="0" lang="de-DE" sz="2400" spc="-1" strike="noStrike">
              <a:solidFill>
                <a:srgbClr val="333333"/>
              </a:solidFill>
              <a:latin typeface="Open Sans"/>
            </a:endParaRPr>
          </a:p>
          <a:p>
            <a:pPr lvl="2" marL="1296000" indent="-288000">
              <a:spcAft>
                <a:spcPts val="1120"/>
              </a:spcAft>
              <a:buClr>
                <a:srgbClr val="ffffff"/>
              </a:buClr>
              <a:buSzPct val="45000"/>
              <a:buFont typeface="Wingdings" charset="2"/>
              <a:buChar char=""/>
            </a:pPr>
            <a:r>
              <a:rPr b="0" lang="de-DE" sz="2400" spc="-1" strike="noStrike">
                <a:solidFill>
                  <a:srgbClr val="333333"/>
                </a:solidFill>
                <a:latin typeface="Open Sans"/>
              </a:rPr>
              <a:t>Third Outline Level</a:t>
            </a:r>
            <a:endParaRPr b="0" lang="de-DE" sz="2400" spc="-1" strike="noStrike">
              <a:solidFill>
                <a:srgbClr val="333333"/>
              </a:solidFill>
              <a:latin typeface="Open Sans"/>
            </a:endParaRPr>
          </a:p>
          <a:p>
            <a:pPr lvl="3" marL="1728000" indent="-216000">
              <a:spcAft>
                <a:spcPts val="743"/>
              </a:spcAft>
              <a:buClr>
                <a:srgbClr val="ffffff"/>
              </a:buClr>
              <a:buSzPct val="75000"/>
              <a:buFont typeface="Symbol" charset="2"/>
              <a:buChar char=""/>
            </a:pPr>
            <a:r>
              <a:rPr b="0" lang="de-DE" sz="2400" spc="-1" strike="noStrike">
                <a:solidFill>
                  <a:srgbClr val="333333"/>
                </a:solidFill>
                <a:latin typeface="Open Sans"/>
              </a:rPr>
              <a:t>Fourth Outline Level</a:t>
            </a:r>
            <a:endParaRPr b="0" lang="de-DE" sz="2400" spc="-1" strike="noStrike">
              <a:solidFill>
                <a:srgbClr val="333333"/>
              </a:solidFill>
              <a:latin typeface="Open Sans"/>
            </a:endParaRPr>
          </a:p>
          <a:p>
            <a:pPr lvl="4" marL="2160000" indent="-216000">
              <a:spcAft>
                <a:spcPts val="366"/>
              </a:spcAft>
              <a:buClr>
                <a:srgbClr val="ffffff"/>
              </a:buClr>
              <a:buSzPct val="45000"/>
              <a:buFont typeface="Wingdings" charset="2"/>
              <a:buChar char=""/>
            </a:pPr>
            <a:r>
              <a:rPr b="0" lang="de-DE" sz="2400" spc="-1" strike="noStrike">
                <a:solidFill>
                  <a:srgbClr val="333333"/>
                </a:solidFill>
                <a:latin typeface="Open Sans"/>
              </a:rPr>
              <a:t>Fifth Outline Level</a:t>
            </a:r>
            <a:endParaRPr b="0" lang="de-DE" sz="2400" spc="-1" strike="noStrike">
              <a:solidFill>
                <a:srgbClr val="333333"/>
              </a:solidFill>
              <a:latin typeface="Open Sans"/>
            </a:endParaRPr>
          </a:p>
          <a:p>
            <a:pPr lvl="5" marL="2592000" indent="-216000">
              <a:spcAft>
                <a:spcPts val="366"/>
              </a:spcAft>
              <a:buClr>
                <a:srgbClr val="ffffff"/>
              </a:buClr>
              <a:buSzPct val="45000"/>
              <a:buFont typeface="Wingdings" charset="2"/>
              <a:buChar char=""/>
            </a:pPr>
            <a:r>
              <a:rPr b="0" lang="de-DE" sz="2400" spc="-1" strike="noStrike">
                <a:solidFill>
                  <a:srgbClr val="333333"/>
                </a:solidFill>
                <a:latin typeface="Open Sans"/>
              </a:rPr>
              <a:t>Sixth Outline Level</a:t>
            </a:r>
            <a:endParaRPr b="0" lang="de-DE" sz="2400" spc="-1" strike="noStrike">
              <a:solidFill>
                <a:srgbClr val="333333"/>
              </a:solidFill>
              <a:latin typeface="Open Sans"/>
            </a:endParaRPr>
          </a:p>
          <a:p>
            <a:pPr lvl="6" marL="3024000" indent="-216000">
              <a:spcAft>
                <a:spcPts val="366"/>
              </a:spcAft>
              <a:buClr>
                <a:srgbClr val="ffffff"/>
              </a:buClr>
              <a:buSzPct val="45000"/>
              <a:buFont typeface="Wingdings" charset="2"/>
              <a:buChar char=""/>
            </a:pPr>
            <a:r>
              <a:rPr b="0" lang="de-DE" sz="2400" spc="-1" strike="noStrike">
                <a:solidFill>
                  <a:srgbClr val="333333"/>
                </a:solidFill>
                <a:latin typeface="Open Sans"/>
              </a:rPr>
              <a:t>Seventh Outline Level</a:t>
            </a:r>
            <a:endParaRPr b="0" lang="de-DE" sz="2400" spc="-1" strike="noStrike">
              <a:solidFill>
                <a:srgbClr val="333333"/>
              </a:solidFill>
              <a:latin typeface="Open Sans"/>
            </a:endParaRPr>
          </a:p>
        </p:txBody>
      </p:sp>
      <p:sp>
        <p:nvSpPr>
          <p:cNvPr id="2" name="PlaceHolder 3"/>
          <p:cNvSpPr>
            <a:spLocks noGrp="1"/>
          </p:cNvSpPr>
          <p:nvPr>
            <p:ph type="dt"/>
          </p:nvPr>
        </p:nvSpPr>
        <p:spPr>
          <a:xfrm>
            <a:off x="504000" y="6886440"/>
            <a:ext cx="2348280" cy="521280"/>
          </a:xfrm>
          <a:prstGeom prst="rect">
            <a:avLst/>
          </a:prstGeom>
        </p:spPr>
        <p:txBody>
          <a:bodyPr lIns="0" rIns="0" tIns="0" bIns="0"/>
          <a:p>
            <a:r>
              <a:rPr b="0" lang="de-DE" sz="1400" spc="-1" strike="noStrike">
                <a:latin typeface="Open Sans"/>
              </a:rPr>
              <a:t>&lt;date/time&gt;</a:t>
            </a:r>
            <a:endParaRPr b="0" lang="de-DE" sz="1400" spc="-1" strike="noStrike">
              <a:latin typeface="Open Sans"/>
            </a:endParaRPr>
          </a:p>
        </p:txBody>
      </p:sp>
      <p:sp>
        <p:nvSpPr>
          <p:cNvPr id="3" name="PlaceHolder 4"/>
          <p:cNvSpPr>
            <a:spLocks noGrp="1"/>
          </p:cNvSpPr>
          <p:nvPr>
            <p:ph type="ftr"/>
          </p:nvPr>
        </p:nvSpPr>
        <p:spPr>
          <a:xfrm>
            <a:off x="3447360" y="6886440"/>
            <a:ext cx="3195000" cy="521280"/>
          </a:xfrm>
          <a:prstGeom prst="rect">
            <a:avLst/>
          </a:prstGeom>
        </p:spPr>
        <p:txBody>
          <a:bodyPr lIns="0" rIns="0" tIns="0" bIns="0"/>
          <a:p>
            <a:pPr algn="ctr"/>
            <a:r>
              <a:rPr b="0" lang="de-DE" sz="1400" spc="-1" strike="noStrike">
                <a:latin typeface="Open Sans"/>
              </a:rPr>
              <a:t>&lt;footer&gt;</a:t>
            </a:r>
            <a:endParaRPr b="0" lang="de-DE" sz="1400" spc="-1" strike="noStrike">
              <a:latin typeface="Open Sans"/>
            </a:endParaRPr>
          </a:p>
        </p:txBody>
      </p:sp>
      <p:sp>
        <p:nvSpPr>
          <p:cNvPr id="4" name="PlaceHolder 5"/>
          <p:cNvSpPr>
            <a:spLocks noGrp="1"/>
          </p:cNvSpPr>
          <p:nvPr>
            <p:ph type="sldNum"/>
          </p:nvPr>
        </p:nvSpPr>
        <p:spPr>
          <a:xfrm>
            <a:off x="7227360" y="6886440"/>
            <a:ext cx="2348280" cy="521280"/>
          </a:xfrm>
          <a:prstGeom prst="rect">
            <a:avLst/>
          </a:prstGeom>
        </p:spPr>
        <p:txBody>
          <a:bodyPr lIns="0" rIns="0" tIns="0" bIns="0"/>
          <a:p>
            <a:pPr algn="r"/>
            <a:fld id="{8041C339-57E8-4374-A72C-DF8DB9E74609}" type="slidenum">
              <a:rPr b="0" lang="de-DE" sz="1400" spc="-1" strike="noStrike">
                <a:latin typeface="Open Sans"/>
              </a:rPr>
              <a:t>&lt;number&gt;</a:t>
            </a:fld>
            <a:r>
              <a:rPr b="0" lang="de-DE" sz="1400" spc="-1" strike="noStrike">
                <a:latin typeface="Open Sans"/>
              </a:rPr>
              <a:t> / </a:t>
            </a:r>
            <a:fld id="{0D1AB26C-C1DF-437C-9328-02648B70A4D4}" type="slidecount">
              <a:rPr b="0" lang="de-DE" sz="1400" spc="-1" strike="noStrike">
                <a:latin typeface="Open Sans"/>
              </a:rPr>
              <a:t>11</a:t>
            </a:fld>
            <a:endParaRPr b="0" lang="de-DE" sz="1400" spc="-1" strike="noStrike">
              <a:latin typeface="Open Sans"/>
            </a:endParaRPr>
          </a:p>
        </p:txBody>
      </p:sp>
      <p:sp>
        <p:nvSpPr>
          <p:cNvPr id="5" name="CustomShape 6"/>
          <p:cNvSpPr/>
          <p:nvPr/>
        </p:nvSpPr>
        <p:spPr>
          <a:xfrm>
            <a:off x="0" y="4320000"/>
            <a:ext cx="504000" cy="1080000"/>
          </a:xfrm>
          <a:prstGeom prst="rect">
            <a:avLst/>
          </a:prstGeom>
          <a:solidFill>
            <a:srgbClr val="ef2929"/>
          </a:solidFill>
          <a:ln>
            <a:noFill/>
          </a:ln>
        </p:spPr>
        <p:style>
          <a:lnRef idx="0"/>
          <a:fillRef idx="0"/>
          <a:effectRef idx="0"/>
          <a:fontRef idx="minor"/>
        </p:style>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title"/>
          </p:nvPr>
        </p:nvSpPr>
        <p:spPr>
          <a:xfrm>
            <a:off x="720000" y="300960"/>
            <a:ext cx="8855640" cy="1262520"/>
          </a:xfrm>
          <a:prstGeom prst="rect">
            <a:avLst/>
          </a:prstGeom>
        </p:spPr>
        <p:txBody>
          <a:bodyPr lIns="0" rIns="0" tIns="0" bIns="0" anchor="ctr"/>
          <a:p>
            <a:r>
              <a:rPr b="1" lang="de-DE" sz="4400" spc="-1" strike="noStrike">
                <a:solidFill>
                  <a:srgbClr val="333333"/>
                </a:solidFill>
                <a:latin typeface="Open Sans"/>
              </a:rPr>
              <a:t>Click to edit the title text format</a:t>
            </a:r>
            <a:endParaRPr b="1" lang="de-DE" sz="4400" spc="-1" strike="noStrike">
              <a:solidFill>
                <a:srgbClr val="333333"/>
              </a:solidFill>
              <a:latin typeface="Open Sans"/>
            </a:endParaRPr>
          </a:p>
        </p:txBody>
      </p:sp>
      <p:sp>
        <p:nvSpPr>
          <p:cNvPr id="43" name="PlaceHolder 2"/>
          <p:cNvSpPr>
            <a:spLocks noGrp="1"/>
          </p:cNvSpPr>
          <p:nvPr>
            <p:ph type="body"/>
          </p:nvPr>
        </p:nvSpPr>
        <p:spPr>
          <a:xfrm>
            <a:off x="720000" y="2160000"/>
            <a:ext cx="8640000" cy="4384800"/>
          </a:xfrm>
          <a:prstGeom prst="rect">
            <a:avLst/>
          </a:prstGeom>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Click to edit the outline text format</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Second Outline Level</a:t>
            </a:r>
            <a:endParaRPr b="0" lang="de-DE" sz="2800" spc="-1" strike="noStrike">
              <a:solidFill>
                <a:srgbClr val="333333"/>
              </a:solidFill>
              <a:latin typeface="Open Sans"/>
            </a:endParaRPr>
          </a:p>
          <a:p>
            <a:pPr lvl="2" marL="1296000" indent="-288000">
              <a:spcAft>
                <a:spcPts val="845"/>
              </a:spcAft>
              <a:buClr>
                <a:srgbClr val="ef2929"/>
              </a:buClr>
              <a:buSzPct val="45000"/>
              <a:buFont typeface="Wingdings" charset="2"/>
              <a:buChar char=""/>
            </a:pPr>
            <a:r>
              <a:rPr b="0" lang="de-DE" sz="2800" spc="-1" strike="noStrike">
                <a:solidFill>
                  <a:srgbClr val="333333"/>
                </a:solidFill>
                <a:latin typeface="Open Sans"/>
              </a:rPr>
              <a:t>Third Outline Level</a:t>
            </a:r>
            <a:endParaRPr b="0" lang="de-DE" sz="2800" spc="-1" strike="noStrike">
              <a:solidFill>
                <a:srgbClr val="333333"/>
              </a:solidFill>
              <a:latin typeface="Open Sans"/>
            </a:endParaRPr>
          </a:p>
          <a:p>
            <a:pPr lvl="3" marL="1728000" indent="-216000">
              <a:spcAft>
                <a:spcPts val="567"/>
              </a:spcAft>
              <a:buClr>
                <a:srgbClr val="ef2929"/>
              </a:buClr>
              <a:buSzPct val="75000"/>
              <a:buFont typeface="Symbol" charset="2"/>
              <a:buChar char=""/>
            </a:pPr>
            <a:r>
              <a:rPr b="0" lang="de-DE" sz="2800" spc="-1" strike="noStrike">
                <a:solidFill>
                  <a:srgbClr val="333333"/>
                </a:solidFill>
                <a:latin typeface="Open Sans"/>
              </a:rPr>
              <a:t>Fourth Outline Level</a:t>
            </a:r>
            <a:endParaRPr b="0" lang="de-DE" sz="2800" spc="-1" strike="noStrike">
              <a:solidFill>
                <a:srgbClr val="333333"/>
              </a:solidFill>
              <a:latin typeface="Open Sans"/>
            </a:endParaRPr>
          </a:p>
          <a:p>
            <a:pPr lvl="4" marL="2160000" indent="-216000">
              <a:spcAft>
                <a:spcPts val="283"/>
              </a:spcAft>
              <a:buClr>
                <a:srgbClr val="ef2929"/>
              </a:buClr>
              <a:buSzPct val="45000"/>
              <a:buFont typeface="Wingdings" charset="2"/>
              <a:buChar char=""/>
            </a:pPr>
            <a:r>
              <a:rPr b="0" lang="de-DE" sz="2800" spc="-1" strike="noStrike">
                <a:solidFill>
                  <a:srgbClr val="333333"/>
                </a:solidFill>
                <a:latin typeface="Open Sans"/>
              </a:rPr>
              <a:t>Fifth Outline Level</a:t>
            </a:r>
            <a:endParaRPr b="0" lang="de-DE" sz="2800" spc="-1" strike="noStrike">
              <a:solidFill>
                <a:srgbClr val="333333"/>
              </a:solidFill>
              <a:latin typeface="Open Sans"/>
            </a:endParaRPr>
          </a:p>
          <a:p>
            <a:pPr lvl="5" marL="2592000" indent="-216000">
              <a:spcAft>
                <a:spcPts val="283"/>
              </a:spcAft>
              <a:buClr>
                <a:srgbClr val="ef2929"/>
              </a:buClr>
              <a:buSzPct val="45000"/>
              <a:buFont typeface="Wingdings" charset="2"/>
              <a:buChar char=""/>
            </a:pPr>
            <a:r>
              <a:rPr b="0" lang="de-DE" sz="2800" spc="-1" strike="noStrike">
                <a:solidFill>
                  <a:srgbClr val="333333"/>
                </a:solidFill>
                <a:latin typeface="Open Sans"/>
              </a:rPr>
              <a:t>Sixth Outline Level</a:t>
            </a:r>
            <a:endParaRPr b="0" lang="de-DE" sz="2800" spc="-1" strike="noStrike">
              <a:solidFill>
                <a:srgbClr val="333333"/>
              </a:solidFill>
              <a:latin typeface="Open Sans"/>
            </a:endParaRPr>
          </a:p>
          <a:p>
            <a:pPr lvl="6" marL="3024000" indent="-216000">
              <a:spcAft>
                <a:spcPts val="283"/>
              </a:spcAft>
              <a:buClr>
                <a:srgbClr val="ef2929"/>
              </a:buClr>
              <a:buSzPct val="45000"/>
              <a:buFont typeface="Wingdings" charset="2"/>
              <a:buChar char=""/>
            </a:pPr>
            <a:r>
              <a:rPr b="0" lang="de-DE" sz="2800" spc="-1" strike="noStrike">
                <a:solidFill>
                  <a:srgbClr val="333333"/>
                </a:solidFill>
                <a:latin typeface="Open Sans"/>
              </a:rPr>
              <a:t>Seventh Outline Level</a:t>
            </a:r>
            <a:endParaRPr b="0" lang="de-DE" sz="2800" spc="-1" strike="noStrike">
              <a:solidFill>
                <a:srgbClr val="333333"/>
              </a:solidFill>
              <a:latin typeface="Open Sans"/>
            </a:endParaRPr>
          </a:p>
        </p:txBody>
      </p:sp>
      <p:sp>
        <p:nvSpPr>
          <p:cNvPr id="44" name="PlaceHolder 3"/>
          <p:cNvSpPr>
            <a:spLocks noGrp="1"/>
          </p:cNvSpPr>
          <p:nvPr>
            <p:ph type="dt"/>
          </p:nvPr>
        </p:nvSpPr>
        <p:spPr>
          <a:xfrm>
            <a:off x="504000" y="6886800"/>
            <a:ext cx="2348280" cy="521280"/>
          </a:xfrm>
          <a:prstGeom prst="rect">
            <a:avLst/>
          </a:prstGeom>
        </p:spPr>
        <p:txBody>
          <a:bodyPr lIns="0" rIns="0" tIns="0" bIns="0"/>
          <a:p>
            <a:r>
              <a:rPr b="0" lang="de-DE" sz="1400" spc="-1" strike="noStrike">
                <a:latin typeface="Open Sans"/>
              </a:rPr>
              <a:t>&lt;date/time&gt;</a:t>
            </a:r>
            <a:endParaRPr b="0" lang="de-DE" sz="1400" spc="-1" strike="noStrike">
              <a:latin typeface="Open Sans"/>
            </a:endParaRPr>
          </a:p>
        </p:txBody>
      </p:sp>
      <p:sp>
        <p:nvSpPr>
          <p:cNvPr id="45" name="PlaceHolder 4"/>
          <p:cNvSpPr>
            <a:spLocks noGrp="1"/>
          </p:cNvSpPr>
          <p:nvPr>
            <p:ph type="ftr"/>
          </p:nvPr>
        </p:nvSpPr>
        <p:spPr>
          <a:xfrm>
            <a:off x="3447360" y="6886800"/>
            <a:ext cx="3195000" cy="521280"/>
          </a:xfrm>
          <a:prstGeom prst="rect">
            <a:avLst/>
          </a:prstGeom>
        </p:spPr>
        <p:txBody>
          <a:bodyPr lIns="0" rIns="0" tIns="0" bIns="0"/>
          <a:p>
            <a:pPr algn="ctr"/>
            <a:r>
              <a:rPr b="0" lang="de-DE" sz="1400" spc="-1" strike="noStrike">
                <a:latin typeface="Open Sans"/>
              </a:rPr>
              <a:t>&lt;footer&gt;</a:t>
            </a:r>
            <a:endParaRPr b="0" lang="de-DE" sz="1400" spc="-1" strike="noStrike">
              <a:latin typeface="Open Sans"/>
            </a:endParaRPr>
          </a:p>
        </p:txBody>
      </p:sp>
      <p:sp>
        <p:nvSpPr>
          <p:cNvPr id="46" name="PlaceHolder 5"/>
          <p:cNvSpPr>
            <a:spLocks noGrp="1"/>
          </p:cNvSpPr>
          <p:nvPr>
            <p:ph type="sldNum"/>
          </p:nvPr>
        </p:nvSpPr>
        <p:spPr>
          <a:xfrm>
            <a:off x="7227360" y="6886800"/>
            <a:ext cx="2348280" cy="521280"/>
          </a:xfrm>
          <a:prstGeom prst="rect">
            <a:avLst/>
          </a:prstGeom>
        </p:spPr>
        <p:txBody>
          <a:bodyPr lIns="0" rIns="0" tIns="0" bIns="0"/>
          <a:p>
            <a:pPr algn="r"/>
            <a:fld id="{BF561E46-1340-42C5-9309-AED5F7603B99}" type="slidenum">
              <a:rPr b="0" lang="de-DE" sz="1400" spc="-1" strike="noStrike">
                <a:latin typeface="Open Sans"/>
              </a:rPr>
              <a:t>&lt;number&gt;</a:t>
            </a:fld>
            <a:r>
              <a:rPr b="0" lang="de-DE" sz="1400" spc="-1" strike="noStrike">
                <a:latin typeface="Open Sans"/>
              </a:rPr>
              <a:t> / </a:t>
            </a:r>
            <a:fld id="{5515C4C2-1CE1-48C6-AE99-A0C76B3A38D1}" type="slidecount">
              <a:rPr b="0" lang="de-DE" sz="1400" spc="-1" strike="noStrike">
                <a:latin typeface="Open Sans"/>
              </a:rPr>
              <a:t>11</a:t>
            </a:fld>
            <a:endParaRPr b="0" lang="de-DE" sz="1400" spc="-1" strike="noStrike">
              <a:latin typeface="Open Sans"/>
            </a:endParaRPr>
          </a:p>
        </p:txBody>
      </p:sp>
      <p:sp>
        <p:nvSpPr>
          <p:cNvPr id="47" name="CustomShape 6"/>
          <p:cNvSpPr/>
          <p:nvPr/>
        </p:nvSpPr>
        <p:spPr>
          <a:xfrm>
            <a:off x="0" y="288000"/>
            <a:ext cx="504000" cy="1080000"/>
          </a:xfrm>
          <a:prstGeom prst="rect">
            <a:avLst/>
          </a:prstGeom>
          <a:solidFill>
            <a:srgbClr val="ef2929"/>
          </a:solidFill>
          <a:ln>
            <a:noFill/>
          </a:ln>
        </p:spPr>
        <p:style>
          <a:lnRef idx="0"/>
          <a:fillRef idx="0"/>
          <a:effectRef idx="0"/>
          <a:fontRef idx="minor"/>
        </p:style>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792000" y="4104000"/>
            <a:ext cx="8568000" cy="1440000"/>
          </a:xfrm>
          <a:prstGeom prst="rect">
            <a:avLst/>
          </a:prstGeom>
          <a:noFill/>
          <a:ln>
            <a:noFill/>
          </a:ln>
        </p:spPr>
        <p:txBody>
          <a:bodyPr lIns="0" rIns="0" tIns="0" bIns="0" anchor="ctr">
            <a:normAutofit/>
          </a:bodyPr>
          <a:p>
            <a:r>
              <a:rPr b="1" lang="de-DE" sz="4800" spc="-1" strike="noStrike">
                <a:solidFill>
                  <a:srgbClr val="333333"/>
                </a:solidFill>
                <a:latin typeface="Open Sans"/>
              </a:rPr>
              <a:t>Differenzierung</a:t>
            </a:r>
            <a:r>
              <a:rPr b="1" lang="de-DE" sz="4800" spc="-1" strike="noStrike">
                <a:solidFill>
                  <a:srgbClr val="333333"/>
                </a:solidFill>
                <a:latin typeface="Open Sans"/>
              </a:rPr>
              <a:t>	</a:t>
            </a:r>
            <a:endParaRPr b="1" lang="de-DE" sz="4800" spc="-1" strike="noStrike">
              <a:solidFill>
                <a:srgbClr val="333333"/>
              </a:solidFill>
              <a:latin typeface="Open Sans"/>
            </a:endParaRPr>
          </a:p>
        </p:txBody>
      </p:sp>
      <p:sp>
        <p:nvSpPr>
          <p:cNvPr id="85" name="TextShape 2"/>
          <p:cNvSpPr txBox="1"/>
          <p:nvPr/>
        </p:nvSpPr>
        <p:spPr>
          <a:xfrm>
            <a:off x="792000" y="5904000"/>
            <a:ext cx="8568000" cy="982440"/>
          </a:xfrm>
          <a:prstGeom prst="rect">
            <a:avLst/>
          </a:prstGeom>
          <a:noFill/>
          <a:ln>
            <a:noFill/>
          </a:ln>
        </p:spPr>
        <p:txBody>
          <a:bodyPr lIns="0" rIns="0" tIns="0" bIns="0" anchor="ctr"/>
          <a:p>
            <a:pPr algn="ctr"/>
            <a:endParaRPr b="0" lang="de-DE" sz="3200" spc="-1" strike="noStrike">
              <a:latin typeface="Open Sans"/>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720000" y="171720"/>
            <a:ext cx="8855640" cy="1521000"/>
          </a:xfrm>
          <a:prstGeom prst="rect">
            <a:avLst/>
          </a:prstGeom>
          <a:noFill/>
          <a:ln>
            <a:noFill/>
          </a:ln>
        </p:spPr>
        <p:txBody>
          <a:bodyPr lIns="0" rIns="0" tIns="0" bIns="0" anchor="ctr"/>
          <a:p>
            <a:r>
              <a:rPr b="1" lang="de-DE" sz="4400" spc="-1" strike="noStrike">
                <a:solidFill>
                  <a:srgbClr val="333333"/>
                </a:solidFill>
                <a:latin typeface="Open Sans"/>
              </a:rPr>
              <a:t>Möglichkeiten der Differenzierung</a:t>
            </a:r>
            <a:endParaRPr b="1" lang="de-DE" sz="4400" spc="-1" strike="noStrike">
              <a:solidFill>
                <a:srgbClr val="333333"/>
              </a:solidFill>
              <a:latin typeface="Open Sans"/>
            </a:endParaRPr>
          </a:p>
        </p:txBody>
      </p:sp>
      <p:sp>
        <p:nvSpPr>
          <p:cNvPr id="103"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Thematisch-intentionale Differenzierung</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Methodische Differenzierung</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Mediale Differenzierung</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Differenzierung der Sozialformen</a:t>
            </a:r>
            <a:endParaRPr b="0" lang="de-DE" sz="2800" spc="-1" strike="noStrike">
              <a:solidFill>
                <a:srgbClr val="333333"/>
              </a:solidFill>
              <a:latin typeface="Open Sans"/>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720000" y="171720"/>
            <a:ext cx="8855640" cy="1521000"/>
          </a:xfrm>
          <a:prstGeom prst="rect">
            <a:avLst/>
          </a:prstGeom>
          <a:noFill/>
          <a:ln>
            <a:noFill/>
          </a:ln>
        </p:spPr>
        <p:txBody>
          <a:bodyPr lIns="0" rIns="0" tIns="0" bIns="0" anchor="ctr"/>
          <a:p>
            <a:r>
              <a:rPr b="1" lang="de-DE" sz="4400" spc="-1" strike="noStrike">
                <a:solidFill>
                  <a:srgbClr val="333333"/>
                </a:solidFill>
                <a:latin typeface="Open Sans"/>
              </a:rPr>
              <a:t>Formen innerer Differenzierung</a:t>
            </a:r>
            <a:endParaRPr b="1" lang="de-DE" sz="4400" spc="-1" strike="noStrike">
              <a:solidFill>
                <a:srgbClr val="333333"/>
              </a:solidFill>
              <a:latin typeface="Open Sans"/>
            </a:endParaRPr>
          </a:p>
        </p:txBody>
      </p:sp>
      <p:sp>
        <p:nvSpPr>
          <p:cNvPr id="105"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Selektives Aufrufen zur Aktivierung leistungsschwacher Schüler (nur kurzphasig sinnvoll)</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Gruppenarbeiten/Partnerarbeiten</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Stationsarbeiten</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Zusatzarbeiten für Schüler, die bereits fertig sind</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Zusätzliche Hausaufgaben</a:t>
            </a:r>
            <a:endParaRPr b="0" lang="de-DE" sz="2800" spc="-1" strike="noStrike">
              <a:solidFill>
                <a:srgbClr val="333333"/>
              </a:solidFill>
              <a:latin typeface="Open Sans"/>
            </a:endParaRPr>
          </a:p>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Gelenkte Übungen</a:t>
            </a:r>
            <a:endParaRPr b="0" lang="de-DE" sz="2800" spc="-1" strike="noStrike">
              <a:solidFill>
                <a:srgbClr val="333333"/>
              </a:solidFill>
              <a:latin typeface="Open Sans"/>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TextShape 1"/>
          <p:cNvSpPr txBox="1"/>
          <p:nvPr/>
        </p:nvSpPr>
        <p:spPr>
          <a:xfrm>
            <a:off x="720000" y="300960"/>
            <a:ext cx="8855640" cy="1262520"/>
          </a:xfrm>
          <a:prstGeom prst="rect">
            <a:avLst/>
          </a:prstGeom>
          <a:noFill/>
          <a:ln>
            <a:noFill/>
          </a:ln>
        </p:spPr>
        <p:txBody>
          <a:bodyPr lIns="0" rIns="0" tIns="0" bIns="0" anchor="ctr"/>
          <a:p>
            <a:r>
              <a:rPr b="1" lang="de-DE" sz="4400" spc="-1" strike="noStrike">
                <a:solidFill>
                  <a:srgbClr val="333333"/>
                </a:solidFill>
                <a:latin typeface="Open Sans"/>
              </a:rPr>
              <a:t>Gliederung</a:t>
            </a:r>
            <a:endParaRPr b="1" lang="de-DE" sz="4400" spc="-1" strike="noStrike">
              <a:solidFill>
                <a:srgbClr val="333333"/>
              </a:solidFill>
              <a:latin typeface="Open Sans"/>
            </a:endParaRPr>
          </a:p>
        </p:txBody>
      </p:sp>
      <p:sp>
        <p:nvSpPr>
          <p:cNvPr id="87"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Wann ist Differenzierung notwendig?</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Durch Orientierung am Durchschnitt wird man niemandem gerecht</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Das Leistungsgefälle innerhalb einer Klasse ist sehr groß</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Inklusion soll praktisch umgesetzt werden</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Unterricht soll auf den Schüler ausgerichtet sein</a:t>
            </a:r>
            <a:endParaRPr b="0" lang="de-DE" sz="2800" spc="-1" strike="noStrike">
              <a:solidFill>
                <a:srgbClr val="333333"/>
              </a:solidFill>
              <a:latin typeface="Open Sans"/>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720000" y="171720"/>
            <a:ext cx="8855640" cy="1521000"/>
          </a:xfrm>
          <a:prstGeom prst="rect">
            <a:avLst/>
          </a:prstGeom>
          <a:noFill/>
          <a:ln>
            <a:noFill/>
          </a:ln>
        </p:spPr>
        <p:txBody>
          <a:bodyPr lIns="0" rIns="0" tIns="0" bIns="0" anchor="ctr"/>
          <a:p>
            <a:r>
              <a:rPr b="1" lang="de-DE" sz="4400" spc="-1" strike="noStrike">
                <a:solidFill>
                  <a:srgbClr val="333333"/>
                </a:solidFill>
                <a:latin typeface="Open Sans"/>
              </a:rPr>
              <a:t>Kein Schüler gleicht dem anderen !</a:t>
            </a:r>
            <a:endParaRPr b="1" lang="de-DE" sz="4400" spc="-1" strike="noStrike">
              <a:solidFill>
                <a:srgbClr val="333333"/>
              </a:solidFill>
              <a:latin typeface="Open Sans"/>
            </a:endParaRPr>
          </a:p>
        </p:txBody>
      </p:sp>
      <p:sp>
        <p:nvSpPr>
          <p:cNvPr id="89"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200" spc="-1" strike="noStrike">
                <a:solidFill>
                  <a:srgbClr val="333333"/>
                </a:solidFill>
                <a:latin typeface="Open Sans"/>
              </a:rPr>
              <a:t>Interindividuelle Unterschiede:</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Soziales Milieu (Sprache, Erziehungspraktiken, Intellektualität)</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Häusliche Arbeitsbedingungen</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Leistungsmotivation, Anstrengungsbereitschaft, Balastbarkeit</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Interessen, Begabungen</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Ausgebildete Gedächtnis- und Konzentrationsfähigkeit</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Lerntempo, Lerntypen, Lernvermögen (Intelligenz, Auffassungsgabe)</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Beeinträchtigungen/Behinderungen</a:t>
            </a:r>
            <a:endParaRPr b="0" lang="de-DE" sz="2200" spc="-1" strike="noStrike">
              <a:solidFill>
                <a:srgbClr val="333333"/>
              </a:solidFill>
              <a:latin typeface="Open Sans"/>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720000" y="171720"/>
            <a:ext cx="8855640" cy="1521000"/>
          </a:xfrm>
          <a:prstGeom prst="rect">
            <a:avLst/>
          </a:prstGeom>
          <a:noFill/>
          <a:ln>
            <a:noFill/>
          </a:ln>
        </p:spPr>
        <p:txBody>
          <a:bodyPr lIns="0" rIns="0" tIns="0" bIns="0" anchor="ctr"/>
          <a:p>
            <a:r>
              <a:rPr b="1" lang="de-DE" sz="4400" spc="-1" strike="noStrike">
                <a:solidFill>
                  <a:srgbClr val="333333"/>
                </a:solidFill>
                <a:latin typeface="Open Sans"/>
              </a:rPr>
              <a:t>Kein Schüler gleicht dem anderen !</a:t>
            </a:r>
            <a:endParaRPr b="1" lang="de-DE" sz="4400" spc="-1" strike="noStrike">
              <a:solidFill>
                <a:srgbClr val="333333"/>
              </a:solidFill>
              <a:latin typeface="Open Sans"/>
            </a:endParaRPr>
          </a:p>
        </p:txBody>
      </p:sp>
      <p:sp>
        <p:nvSpPr>
          <p:cNvPr id="91"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200" spc="-1" strike="noStrike">
                <a:solidFill>
                  <a:srgbClr val="333333"/>
                </a:solidFill>
                <a:latin typeface="Open Sans"/>
              </a:rPr>
              <a:t>Intraindividuelle Unterschiede:</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In einem Fach gut, in anderem schlecht</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Gute Aufsätze, aber schlechte Rechtschreibung</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Interessiert sich für Mathe, aber nicht für Deutsch</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Braucht länger/kürzer zum Lösen einer Aufgabe</a:t>
            </a:r>
            <a:endParaRPr b="0" lang="de-DE" sz="22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200" spc="-1" strike="noStrike">
                <a:solidFill>
                  <a:srgbClr val="333333"/>
                </a:solidFill>
                <a:latin typeface="Open Sans"/>
              </a:rPr>
              <a:t>Hat Begabungen in einem Fach und Probleme in einem anderen</a:t>
            </a:r>
            <a:endParaRPr b="0" lang="de-DE" sz="2200" spc="-1" strike="noStrike">
              <a:solidFill>
                <a:srgbClr val="333333"/>
              </a:solidFill>
              <a:latin typeface="Open Sans"/>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720000" y="300960"/>
            <a:ext cx="8855640" cy="1262520"/>
          </a:xfrm>
          <a:prstGeom prst="rect">
            <a:avLst/>
          </a:prstGeom>
          <a:noFill/>
          <a:ln>
            <a:noFill/>
          </a:ln>
        </p:spPr>
        <p:txBody>
          <a:bodyPr lIns="0" rIns="0" tIns="0" bIns="0" anchor="ctr"/>
          <a:p>
            <a:r>
              <a:rPr b="1" lang="de-DE" sz="4400" spc="-1" strike="noStrike">
                <a:solidFill>
                  <a:srgbClr val="333333"/>
                </a:solidFill>
                <a:latin typeface="Open Sans"/>
              </a:rPr>
              <a:t>Was ist Differenzierung?</a:t>
            </a:r>
            <a:endParaRPr b="1" lang="de-DE" sz="4400" spc="-1" strike="noStrike">
              <a:solidFill>
                <a:srgbClr val="333333"/>
              </a:solidFill>
              <a:latin typeface="Open Sans"/>
            </a:endParaRPr>
          </a:p>
        </p:txBody>
      </p:sp>
      <p:sp>
        <p:nvSpPr>
          <p:cNvPr id="93"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400" spc="-1" strike="noStrike">
                <a:solidFill>
                  <a:srgbClr val="333333"/>
                </a:solidFill>
                <a:latin typeface="Open Sans"/>
              </a:rPr>
              <a:t>Definition nach Schittko (1984)</a:t>
            </a:r>
            <a:r>
              <a:rPr b="0" lang="de-DE" sz="2400" spc="-1" strike="noStrike">
                <a:solidFill>
                  <a:srgbClr val="333333"/>
                </a:solidFill>
                <a:latin typeface="Open Sans"/>
              </a:rPr>
              <a:t>	</a:t>
            </a:r>
            <a:endParaRPr b="0" lang="de-DE" sz="24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400" spc="-1" strike="noStrike">
                <a:solidFill>
                  <a:srgbClr val="333333"/>
                </a:solidFill>
                <a:latin typeface="Open Sans"/>
              </a:rPr>
              <a:t>„</a:t>
            </a:r>
            <a:r>
              <a:rPr b="0" lang="de-DE" sz="2400" spc="-1" strike="noStrike">
                <a:solidFill>
                  <a:srgbClr val="333333"/>
                </a:solidFill>
                <a:latin typeface="Open Sans"/>
              </a:rPr>
              <a:t>Differenzierung meint die Bemühungen, angesichts der unterschiedlichen Lernvoraussetzungen des Schülers &amp; unterschiedlichen gesellschaftlichen Anforderungen durch eine Gruppierung nach bestimmen Kriterien und durch didaktische Maßnahmen den Unterricht so zu gestalten, dass die für das schulischen Lernen gesetzten Ziele möglichst weitgehend erreicht werden können.“</a:t>
            </a:r>
            <a:endParaRPr b="0" lang="de-DE" sz="2400" spc="-1" strike="noStrike">
              <a:solidFill>
                <a:srgbClr val="333333"/>
              </a:solidFill>
              <a:latin typeface="Open Sans"/>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720000" y="171720"/>
            <a:ext cx="8855640" cy="1521000"/>
          </a:xfrm>
          <a:prstGeom prst="rect">
            <a:avLst/>
          </a:prstGeom>
          <a:noFill/>
          <a:ln>
            <a:noFill/>
          </a:ln>
        </p:spPr>
        <p:txBody>
          <a:bodyPr lIns="0" rIns="0" tIns="0" bIns="0" anchor="ctr"/>
          <a:p>
            <a:r>
              <a:rPr b="1" lang="de-DE" sz="4400" spc="-1" strike="noStrike">
                <a:solidFill>
                  <a:srgbClr val="333333"/>
                </a:solidFill>
                <a:latin typeface="Open Sans"/>
              </a:rPr>
              <a:t>Innere und äußere Differenzierung</a:t>
            </a:r>
            <a:endParaRPr b="1" lang="de-DE" sz="4400" spc="-1" strike="noStrike">
              <a:solidFill>
                <a:srgbClr val="333333"/>
              </a:solidFill>
              <a:latin typeface="Open Sans"/>
            </a:endParaRPr>
          </a:p>
        </p:txBody>
      </p:sp>
      <p:sp>
        <p:nvSpPr>
          <p:cNvPr id="95"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Äußere Differenzierung:</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Räumliche Aufteilung der gesamten Schülerschaft in verschiedene Lerngruppen (-klassen) </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 </a:t>
            </a:r>
            <a:r>
              <a:rPr b="0" lang="de-DE" sz="2800" spc="-1" strike="noStrike">
                <a:solidFill>
                  <a:srgbClr val="333333"/>
                </a:solidFill>
                <a:latin typeface="Open Sans"/>
              </a:rPr>
              <a:t>z.B. nach Alters, Leistungsniveau oder Interesse</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Wahlfächer, Wahlpflichfächer</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Frage: Reicht äußere Differenzierung alleine aus?</a:t>
            </a:r>
            <a:endParaRPr b="0" lang="de-DE" sz="2800" spc="-1" strike="noStrike">
              <a:solidFill>
                <a:srgbClr val="333333"/>
              </a:solidFill>
              <a:latin typeface="Open Sans"/>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720000" y="171720"/>
            <a:ext cx="8855640" cy="1521000"/>
          </a:xfrm>
          <a:prstGeom prst="rect">
            <a:avLst/>
          </a:prstGeom>
          <a:noFill/>
          <a:ln>
            <a:noFill/>
          </a:ln>
        </p:spPr>
        <p:txBody>
          <a:bodyPr lIns="0" rIns="0" tIns="0" bIns="0" anchor="ctr"/>
          <a:p>
            <a:r>
              <a:rPr b="1" lang="de-DE" sz="4400" spc="-1" strike="noStrike">
                <a:solidFill>
                  <a:srgbClr val="333333"/>
                </a:solidFill>
                <a:latin typeface="Open Sans"/>
              </a:rPr>
              <a:t>Innere und äußere Differenzierung</a:t>
            </a:r>
            <a:endParaRPr b="1" lang="de-DE" sz="4400" spc="-1" strike="noStrike">
              <a:solidFill>
                <a:srgbClr val="333333"/>
              </a:solidFill>
              <a:latin typeface="Open Sans"/>
            </a:endParaRPr>
          </a:p>
        </p:txBody>
      </p:sp>
      <p:sp>
        <p:nvSpPr>
          <p:cNvPr id="97"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Innere Differenzierung (Binnendifferenzierung):</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Alle Maßnahmen innerhalb einer Gruppe, die auf die verschiedenen Fähigkeiten, Fertigkeiten, Interessen und Lernbedürfnisse der Schüler eingehen</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Ziel: Optimale Unterstützung des Lernprozesses</a:t>
            </a:r>
            <a:endParaRPr b="0" lang="de-DE" sz="2800" spc="-1" strike="noStrike">
              <a:solidFill>
                <a:srgbClr val="333333"/>
              </a:solidFill>
              <a:latin typeface="Open Sans"/>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720000" y="300960"/>
            <a:ext cx="8855640" cy="1262520"/>
          </a:xfrm>
          <a:prstGeom prst="rect">
            <a:avLst/>
          </a:prstGeom>
          <a:noFill/>
          <a:ln>
            <a:noFill/>
          </a:ln>
        </p:spPr>
        <p:txBody>
          <a:bodyPr lIns="0" rIns="0" tIns="0" bIns="0" anchor="ctr"/>
          <a:p>
            <a:r>
              <a:rPr b="1" lang="de-DE" sz="4400" spc="-1" strike="noStrike">
                <a:solidFill>
                  <a:srgbClr val="333333"/>
                </a:solidFill>
                <a:latin typeface="Open Sans"/>
              </a:rPr>
              <a:t>Vorteile und Nachteile</a:t>
            </a:r>
            <a:endParaRPr b="1" lang="de-DE" sz="4400" spc="-1" strike="noStrike">
              <a:solidFill>
                <a:srgbClr val="333333"/>
              </a:solidFill>
              <a:latin typeface="Open Sans"/>
            </a:endParaRPr>
          </a:p>
        </p:txBody>
      </p:sp>
      <p:sp>
        <p:nvSpPr>
          <p:cNvPr id="99"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Vorteile:</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Unterricht ist auf individuellem Schüler abgestimmt</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Langsamere Schüler erhalten von schnelleren Schülern Hilfe</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Kooperationsfähigkeit, soziales Lernen</a:t>
            </a:r>
            <a:endParaRPr b="0" lang="de-DE" sz="2800" spc="-1" strike="noStrike">
              <a:solidFill>
                <a:srgbClr val="333333"/>
              </a:solidFill>
              <a:latin typeface="Open Sans"/>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720000" y="300960"/>
            <a:ext cx="8855640" cy="1262520"/>
          </a:xfrm>
          <a:prstGeom prst="rect">
            <a:avLst/>
          </a:prstGeom>
          <a:noFill/>
          <a:ln>
            <a:noFill/>
          </a:ln>
        </p:spPr>
        <p:txBody>
          <a:bodyPr lIns="0" rIns="0" tIns="0" bIns="0" anchor="ctr"/>
          <a:p>
            <a:r>
              <a:rPr b="1" lang="de-DE" sz="4400" spc="-1" strike="noStrike">
                <a:solidFill>
                  <a:srgbClr val="333333"/>
                </a:solidFill>
                <a:latin typeface="Open Sans"/>
              </a:rPr>
              <a:t>Vorteile und Nachteile</a:t>
            </a:r>
            <a:endParaRPr b="1" lang="de-DE" sz="4400" spc="-1" strike="noStrike">
              <a:solidFill>
                <a:srgbClr val="333333"/>
              </a:solidFill>
              <a:latin typeface="Open Sans"/>
            </a:endParaRPr>
          </a:p>
        </p:txBody>
      </p:sp>
      <p:sp>
        <p:nvSpPr>
          <p:cNvPr id="101" name="TextShape 2"/>
          <p:cNvSpPr txBox="1"/>
          <p:nvPr/>
        </p:nvSpPr>
        <p:spPr>
          <a:xfrm>
            <a:off x="720000" y="2160000"/>
            <a:ext cx="8640000" cy="4384800"/>
          </a:xfrm>
          <a:prstGeom prst="rect">
            <a:avLst/>
          </a:prstGeom>
          <a:noFill/>
          <a:ln>
            <a:noFill/>
          </a:ln>
        </p:spPr>
        <p:txBody>
          <a:bodyPr lIns="0" rIns="0" tIns="0" bIns="0"/>
          <a:p>
            <a:pPr marL="432000" indent="-324000">
              <a:spcAft>
                <a:spcPts val="1414"/>
              </a:spcAft>
              <a:buClr>
                <a:srgbClr val="ef2929"/>
              </a:buClr>
              <a:buSzPct val="45000"/>
              <a:buFont typeface="Wingdings" charset="2"/>
              <a:buChar char=""/>
            </a:pPr>
            <a:r>
              <a:rPr b="0" lang="de-DE" sz="2800" spc="-1" strike="noStrike">
                <a:solidFill>
                  <a:srgbClr val="333333"/>
                </a:solidFill>
                <a:latin typeface="Open Sans"/>
              </a:rPr>
              <a:t>Nachteile:</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Aufwendiges, zeitraubendes Verfahren</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Schnell lernenden Kindern vergeht die Lust am Unterricht (ständige Helferrolle)</a:t>
            </a:r>
            <a:endParaRPr b="0" lang="de-DE" sz="2800" spc="-1" strike="noStrike">
              <a:solidFill>
                <a:srgbClr val="333333"/>
              </a:solidFill>
              <a:latin typeface="Open Sans"/>
            </a:endParaRPr>
          </a:p>
          <a:p>
            <a:pPr lvl="1" marL="864000" indent="-324000">
              <a:spcAft>
                <a:spcPts val="1134"/>
              </a:spcAft>
              <a:buClr>
                <a:srgbClr val="ef2929"/>
              </a:buClr>
              <a:buSzPct val="75000"/>
              <a:buFont typeface="Symbol" charset="2"/>
              <a:buChar char=""/>
            </a:pPr>
            <a:r>
              <a:rPr b="0" lang="de-DE" sz="2800" spc="-1" strike="noStrike">
                <a:solidFill>
                  <a:srgbClr val="333333"/>
                </a:solidFill>
                <a:latin typeface="Open Sans"/>
              </a:rPr>
              <a:t>„</a:t>
            </a:r>
            <a:r>
              <a:rPr b="0" lang="de-DE" sz="2800" spc="-1" strike="noStrike">
                <a:solidFill>
                  <a:srgbClr val="333333"/>
                </a:solidFill>
                <a:latin typeface="Open Sans"/>
              </a:rPr>
              <a:t>Klassifizierung“ einzelner innerhalb der Gruppe</a:t>
            </a:r>
            <a:endParaRPr b="0" lang="de-DE" sz="2800" spc="-1" strike="noStrike">
              <a:solidFill>
                <a:srgbClr val="333333"/>
              </a:solidFill>
              <a:latin typeface="Open Sans"/>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TotalTime>
  <Application>LibreOffice/5.4.1.2$MacOSX_X86_64 LibreOffice_project/ea7cb86e6eeb2bf3a5af73a8f7777ac570321527</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2017-10-30T11:14:04Z</dcterms:created>
  <dc:creator>Yannick Baumann</dc:creator>
  <dc:description/>
  <dc:language>de-DE</dc:language>
  <cp:lastModifiedBy>Yannick Baumann</cp:lastModifiedBy>
  <dcterms:modified xsi:type="dcterms:W3CDTF">2017-10-30T15:31:28Z</dcterms:modified>
  <cp:revision>7</cp:revision>
  <dc:subject/>
  <dc:title/>
</cp:coreProperties>
</file>