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7" r:id="rId3"/>
    <p:sldId id="268" r:id="rId4"/>
    <p:sldId id="269" r:id="rId5"/>
    <p:sldId id="270" r:id="rId6"/>
    <p:sldId id="257" r:id="rId7"/>
    <p:sldId id="259" r:id="rId8"/>
    <p:sldId id="261" r:id="rId9"/>
    <p:sldId id="263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356A2A-55B4-4AC4-881E-0A2223AB2CF4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570A04-BA43-46BC-9EED-54EFC2417EE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Stylistika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STILISTIKK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782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nabogrener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nb-NO" altLang="cs-CZ" i="1" dirty="0" smtClean="0"/>
              <a:t>Stilistikk er i slekt med </a:t>
            </a:r>
            <a:endParaRPr lang="cs-CZ" altLang="cs-CZ" i="1" dirty="0" smtClean="0"/>
          </a:p>
          <a:p>
            <a:pPr eaLnBrk="1" hangingPunct="1"/>
            <a:r>
              <a:rPr lang="nb-NO" altLang="cs-CZ" dirty="0" smtClean="0"/>
              <a:t>l</a:t>
            </a:r>
            <a:r>
              <a:rPr lang="cs-CZ" altLang="cs-CZ" dirty="0" err="1" smtClean="0"/>
              <a:t>eksikologi</a:t>
            </a:r>
            <a:endParaRPr lang="cs-CZ" altLang="cs-CZ" dirty="0" smtClean="0"/>
          </a:p>
          <a:p>
            <a:pPr eaLnBrk="1" hangingPunct="1"/>
            <a:r>
              <a:rPr lang="nb-NO" altLang="cs-CZ" smtClean="0"/>
              <a:t>f</a:t>
            </a:r>
            <a:r>
              <a:rPr lang="cs-CZ" altLang="cs-CZ" smtClean="0"/>
              <a:t>raseologi</a:t>
            </a:r>
            <a:endParaRPr lang="cs-CZ" altLang="cs-CZ" dirty="0" smtClean="0"/>
          </a:p>
          <a:p>
            <a:pPr eaLnBrk="1" hangingPunct="1"/>
            <a:r>
              <a:rPr lang="cs-CZ" altLang="cs-CZ" dirty="0" err="1" smtClean="0"/>
              <a:t>semantikk</a:t>
            </a:r>
            <a:endParaRPr lang="nb-NO" altLang="cs-CZ" dirty="0" smtClean="0"/>
          </a:p>
          <a:p>
            <a:pPr eaLnBrk="1" hangingPunct="1"/>
            <a:r>
              <a:rPr lang="nb-NO" altLang="cs-CZ" dirty="0" smtClean="0"/>
              <a:t>r</a:t>
            </a:r>
            <a:r>
              <a:rPr lang="cs-CZ" altLang="cs-CZ" dirty="0" err="1" smtClean="0"/>
              <a:t>etorikk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s</a:t>
            </a:r>
            <a:r>
              <a:rPr lang="nb-NO" altLang="cs-CZ" dirty="0" smtClean="0"/>
              <a:t>yntaks</a:t>
            </a:r>
          </a:p>
          <a:p>
            <a:pPr eaLnBrk="1" hangingPunct="1"/>
            <a:r>
              <a:rPr lang="nb-NO" altLang="cs-CZ" dirty="0" smtClean="0"/>
              <a:t>tekstlingvistikk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393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Stil er en bro, et forbindende medium mellom </a:t>
            </a:r>
          </a:p>
          <a:p>
            <a:pPr marL="0" indent="0">
              <a:buNone/>
            </a:pPr>
            <a:r>
              <a:rPr lang="nb-NO" dirty="0" smtClean="0"/>
              <a:t>innhold og form</a:t>
            </a:r>
          </a:p>
          <a:p>
            <a:r>
              <a:rPr lang="nb-NO" dirty="0" smtClean="0"/>
              <a:t>Stil er resultat av et bevisst valg i ulike </a:t>
            </a:r>
          </a:p>
          <a:p>
            <a:pPr marL="0" indent="0">
              <a:buNone/>
            </a:pPr>
            <a:r>
              <a:rPr lang="nb-NO" dirty="0" smtClean="0"/>
              <a:t>sammenhenger</a:t>
            </a:r>
            <a:endParaRPr lang="nb-NO" dirty="0" smtClean="0"/>
          </a:p>
          <a:p>
            <a:endParaRPr lang="cs-CZ" dirty="0" smtClean="0"/>
          </a:p>
          <a:p>
            <a:r>
              <a:rPr lang="cs-CZ" dirty="0" smtClean="0"/>
              <a:t>S</a:t>
            </a:r>
            <a:r>
              <a:rPr lang="nb-NO" dirty="0" smtClean="0"/>
              <a:t>til kan være: adekvat, innovativ avvikende</a:t>
            </a:r>
            <a:r>
              <a:rPr lang="cs-CZ" dirty="0" smtClean="0"/>
              <a:t>…</a:t>
            </a:r>
            <a:endParaRPr lang="nb-NO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144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Česká </a:t>
            </a:r>
            <a:r>
              <a:rPr lang="cs-CZ" sz="3600" dirty="0" err="1" smtClean="0"/>
              <a:t>def</a:t>
            </a:r>
            <a:r>
              <a:rPr lang="cs-CZ" sz="3600" dirty="0" smtClean="0"/>
              <a:t>. podle Milana Jelínka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Jazykový styl je způsob výběru a uspořádání jazykových prostředků v jazykových projevech.</a:t>
            </a:r>
          </a:p>
          <a:p>
            <a:endParaRPr lang="cs-CZ" dirty="0"/>
          </a:p>
          <a:p>
            <a:r>
              <a:rPr lang="cs-CZ" dirty="0" smtClean="0"/>
              <a:t>Příruční mluvnice češtiny. Kol. autorů. Nakladatelství Lidové noviny 1995. ISBN 80-7106-134-4. </a:t>
            </a:r>
            <a:r>
              <a:rPr lang="cs-CZ" dirty="0" err="1" smtClean="0"/>
              <a:t>ss</a:t>
            </a:r>
            <a:r>
              <a:rPr lang="cs-CZ" dirty="0" smtClean="0"/>
              <a:t> 704 – 725.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75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Fors</a:t>
            </a:r>
            <a:r>
              <a:rPr lang="nb-NO" dirty="0" smtClean="0"/>
              <a:t>øk å definere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/>
              <a:t>Stil</a:t>
            </a:r>
            <a:r>
              <a:rPr lang="cs-CZ" dirty="0"/>
              <a:t> </a:t>
            </a:r>
            <a:r>
              <a:rPr lang="cs-CZ" dirty="0" err="1"/>
              <a:t>er</a:t>
            </a:r>
            <a:r>
              <a:rPr lang="cs-CZ" dirty="0"/>
              <a:t> i </a:t>
            </a:r>
            <a:r>
              <a:rPr lang="cs-CZ" dirty="0" err="1"/>
              <a:t>språklig</a:t>
            </a:r>
            <a:r>
              <a:rPr lang="cs-CZ" dirty="0"/>
              <a:t> </a:t>
            </a:r>
            <a:r>
              <a:rPr lang="cs-CZ" dirty="0" err="1"/>
              <a:t>sammenheng</a:t>
            </a:r>
            <a:r>
              <a:rPr lang="cs-CZ" dirty="0"/>
              <a:t> en </a:t>
            </a:r>
            <a:r>
              <a:rPr lang="cs-CZ" dirty="0" err="1"/>
              <a:t>måte</a:t>
            </a:r>
            <a:r>
              <a:rPr lang="cs-CZ" dirty="0"/>
              <a:t> å </a:t>
            </a:r>
            <a:r>
              <a:rPr lang="cs-CZ" dirty="0" err="1"/>
              <a:t>skrive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. </a:t>
            </a:r>
            <a:r>
              <a:rPr lang="cs-CZ" dirty="0" err="1"/>
              <a:t>Begrepet</a:t>
            </a:r>
            <a:r>
              <a:rPr lang="cs-CZ" dirty="0"/>
              <a:t> kan </a:t>
            </a:r>
            <a:r>
              <a:rPr lang="cs-CZ" dirty="0" err="1"/>
              <a:t>knyttes</a:t>
            </a:r>
            <a:r>
              <a:rPr lang="cs-CZ" dirty="0"/>
              <a:t> til </a:t>
            </a:r>
            <a:r>
              <a:rPr lang="cs-CZ" dirty="0" err="1"/>
              <a:t>visse</a:t>
            </a:r>
            <a:r>
              <a:rPr lang="cs-CZ" dirty="0"/>
              <a:t> </a:t>
            </a:r>
            <a:r>
              <a:rPr lang="cs-CZ" dirty="0" err="1"/>
              <a:t>historiske</a:t>
            </a:r>
            <a:r>
              <a:rPr lang="cs-CZ" dirty="0"/>
              <a:t> </a:t>
            </a:r>
            <a:r>
              <a:rPr lang="cs-CZ" dirty="0" err="1"/>
              <a:t>perioder</a:t>
            </a:r>
            <a:r>
              <a:rPr lang="cs-CZ" dirty="0"/>
              <a:t>, </a:t>
            </a:r>
            <a:r>
              <a:rPr lang="cs-CZ" dirty="0" err="1"/>
              <a:t>f.eks</a:t>
            </a:r>
            <a:r>
              <a:rPr lang="cs-CZ" dirty="0"/>
              <a:t>. </a:t>
            </a:r>
            <a:r>
              <a:rPr lang="cs-CZ" dirty="0" err="1"/>
              <a:t>barokkens</a:t>
            </a:r>
            <a:r>
              <a:rPr lang="cs-CZ" dirty="0"/>
              <a:t> </a:t>
            </a:r>
            <a:r>
              <a:rPr lang="cs-CZ" dirty="0" err="1"/>
              <a:t>stil</a:t>
            </a:r>
            <a:r>
              <a:rPr lang="cs-CZ" dirty="0"/>
              <a:t>, </a:t>
            </a:r>
            <a:r>
              <a:rPr lang="cs-CZ" dirty="0" err="1"/>
              <a:t>realismens</a:t>
            </a:r>
            <a:r>
              <a:rPr lang="cs-CZ" dirty="0"/>
              <a:t> </a:t>
            </a:r>
            <a:r>
              <a:rPr lang="cs-CZ" dirty="0" err="1"/>
              <a:t>stil</a:t>
            </a:r>
            <a:r>
              <a:rPr lang="cs-CZ" dirty="0"/>
              <a:t> </a:t>
            </a:r>
            <a:r>
              <a:rPr lang="cs-CZ" dirty="0" err="1"/>
              <a:t>osv</a:t>
            </a:r>
            <a:r>
              <a:rPr lang="cs-CZ" dirty="0"/>
              <a:t>. </a:t>
            </a:r>
            <a:r>
              <a:rPr lang="cs-CZ" dirty="0" err="1"/>
              <a:t>Det</a:t>
            </a:r>
            <a:r>
              <a:rPr lang="cs-CZ" dirty="0"/>
              <a:t> kan </a:t>
            </a:r>
            <a:r>
              <a:rPr lang="cs-CZ" dirty="0" err="1"/>
              <a:t>også</a:t>
            </a:r>
            <a:r>
              <a:rPr lang="cs-CZ" dirty="0"/>
              <a:t> </a:t>
            </a:r>
            <a:r>
              <a:rPr lang="cs-CZ" dirty="0" err="1"/>
              <a:t>brukes</a:t>
            </a:r>
            <a:r>
              <a:rPr lang="cs-CZ" dirty="0"/>
              <a:t> </a:t>
            </a:r>
            <a:r>
              <a:rPr lang="cs-CZ" dirty="0" err="1"/>
              <a:t>om</a:t>
            </a:r>
            <a:r>
              <a:rPr lang="cs-CZ" dirty="0"/>
              <a:t> den </a:t>
            </a:r>
            <a:r>
              <a:rPr lang="cs-CZ" dirty="0" err="1"/>
              <a:t>enkelte</a:t>
            </a:r>
            <a:r>
              <a:rPr lang="cs-CZ" dirty="0"/>
              <a:t> </a:t>
            </a:r>
            <a:r>
              <a:rPr lang="cs-CZ" dirty="0" err="1"/>
              <a:t>forfatters</a:t>
            </a:r>
            <a:r>
              <a:rPr lang="cs-CZ" dirty="0"/>
              <a:t> </a:t>
            </a:r>
            <a:r>
              <a:rPr lang="cs-CZ" dirty="0" err="1"/>
              <a:t>særlige</a:t>
            </a:r>
            <a:r>
              <a:rPr lang="cs-CZ" dirty="0"/>
              <a:t> </a:t>
            </a:r>
            <a:r>
              <a:rPr lang="cs-CZ" dirty="0" err="1" smtClean="0"/>
              <a:t>skrivemåte</a:t>
            </a:r>
            <a:r>
              <a:rPr lang="cs-CZ" dirty="0" smtClean="0"/>
              <a:t>, </a:t>
            </a:r>
            <a:r>
              <a:rPr lang="cs-CZ" dirty="0" err="1" smtClean="0"/>
              <a:t>eller</a:t>
            </a:r>
            <a:r>
              <a:rPr lang="cs-CZ" dirty="0" smtClean="0"/>
              <a:t> </a:t>
            </a:r>
            <a:r>
              <a:rPr lang="cs-CZ" dirty="0" err="1" smtClean="0"/>
              <a:t>om</a:t>
            </a:r>
            <a:r>
              <a:rPr lang="cs-CZ" dirty="0" smtClean="0"/>
              <a:t> </a:t>
            </a:r>
            <a:r>
              <a:rPr lang="cs-CZ" dirty="0"/>
              <a:t>en </a:t>
            </a:r>
            <a:r>
              <a:rPr lang="cs-CZ" dirty="0" err="1"/>
              <a:t>historisk</a:t>
            </a:r>
            <a:r>
              <a:rPr lang="cs-CZ" dirty="0"/>
              <a:t> </a:t>
            </a:r>
            <a:r>
              <a:rPr lang="cs-CZ" dirty="0" err="1"/>
              <a:t>periode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03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GENRE/SJANGER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eventyr</a:t>
            </a:r>
            <a:endParaRPr lang="cs-CZ" dirty="0" smtClean="0"/>
          </a:p>
          <a:p>
            <a:r>
              <a:rPr lang="cs-CZ" dirty="0" err="1" smtClean="0"/>
              <a:t>Avistekst</a:t>
            </a:r>
            <a:endParaRPr lang="cs-CZ" dirty="0" smtClean="0"/>
          </a:p>
          <a:p>
            <a:r>
              <a:rPr lang="cs-CZ" dirty="0" err="1" smtClean="0"/>
              <a:t>Skj</a:t>
            </a:r>
            <a:r>
              <a:rPr lang="nb-NO" dirty="0" smtClean="0"/>
              <a:t>ønnlitteratur</a:t>
            </a:r>
          </a:p>
          <a:p>
            <a:r>
              <a:rPr lang="nb-NO" dirty="0" smtClean="0"/>
              <a:t>Fagtekst</a:t>
            </a:r>
          </a:p>
          <a:p>
            <a:r>
              <a:rPr lang="nb-NO" dirty="0" smtClean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61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chemeClr val="tx1"/>
                </a:solidFill>
              </a:rPr>
              <a:t>lingvistisk</a:t>
            </a:r>
            <a:r>
              <a:rPr lang="cs-CZ" altLang="cs-CZ" dirty="0" smtClean="0">
                <a:solidFill>
                  <a:schemeClr val="tx1"/>
                </a:solidFill>
              </a:rPr>
              <a:t> </a:t>
            </a:r>
            <a:r>
              <a:rPr lang="cs-CZ" altLang="cs-CZ" dirty="0" err="1" smtClean="0">
                <a:solidFill>
                  <a:schemeClr val="tx1"/>
                </a:solidFill>
              </a:rPr>
              <a:t>disciplin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altLang="cs-CZ" dirty="0" smtClean="0"/>
              <a:t>Språklige virkemidler (stylizace) i en tekst</a:t>
            </a:r>
          </a:p>
          <a:p>
            <a:r>
              <a:rPr lang="nb-NO" altLang="cs-CZ" dirty="0" smtClean="0"/>
              <a:t>Aktuell oppbygging av </a:t>
            </a:r>
            <a:r>
              <a:rPr lang="cs-CZ" altLang="cs-CZ" dirty="0" err="1" smtClean="0"/>
              <a:t>tekster</a:t>
            </a:r>
            <a:r>
              <a:rPr lang="cs-CZ" altLang="cs-CZ" dirty="0" smtClean="0"/>
              <a:t> (výpovědi)</a:t>
            </a:r>
            <a:endParaRPr lang="nb-NO" altLang="cs-CZ" dirty="0" smtClean="0"/>
          </a:p>
          <a:p>
            <a:r>
              <a:rPr lang="nb-NO" altLang="cs-CZ" dirty="0" smtClean="0"/>
              <a:t>komposisjon </a:t>
            </a:r>
            <a:r>
              <a:rPr lang="cs-CZ" altLang="cs-CZ" dirty="0" err="1" smtClean="0"/>
              <a:t>av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egne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tekster</a:t>
            </a:r>
            <a:r>
              <a:rPr lang="cs-CZ" altLang="cs-CZ" dirty="0" smtClean="0"/>
              <a:t> </a:t>
            </a:r>
            <a:r>
              <a:rPr lang="nb-NO" altLang="cs-CZ" dirty="0" smtClean="0"/>
              <a:t>(</a:t>
            </a:r>
            <a:r>
              <a:rPr lang="cs-CZ" altLang="cs-CZ" dirty="0" err="1" smtClean="0"/>
              <a:t>saklig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korrekt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logisk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adekvat</a:t>
            </a:r>
            <a:r>
              <a:rPr lang="cs-CZ" altLang="cs-CZ" dirty="0" smtClean="0"/>
              <a:t> i </a:t>
            </a:r>
            <a:r>
              <a:rPr lang="cs-CZ" altLang="cs-CZ" dirty="0" err="1" smtClean="0"/>
              <a:t>stilen</a:t>
            </a:r>
            <a:r>
              <a:rPr lang="cs-CZ" altLang="cs-CZ" dirty="0" smtClean="0"/>
              <a:t>)</a:t>
            </a:r>
            <a:r>
              <a:rPr lang="nb-NO" alt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4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TEKSTFUNKSJONER</a:t>
            </a:r>
            <a:endParaRPr lang="cs-CZ" altLang="cs-CZ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Vi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snakker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fire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ulike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hovedfunksjoner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eller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formål</a:t>
            </a:r>
            <a:r>
              <a:rPr lang="cs-CZ" altLang="cs-CZ" dirty="0" smtClean="0"/>
              <a:t> i </a:t>
            </a:r>
            <a:r>
              <a:rPr lang="cs-CZ" altLang="cs-CZ" dirty="0" err="1" smtClean="0"/>
              <a:t>tekster</a:t>
            </a:r>
            <a:r>
              <a:rPr lang="cs-CZ" altLang="cs-CZ" dirty="0" smtClean="0"/>
              <a:t>. De </a:t>
            </a:r>
            <a:r>
              <a:rPr lang="cs-CZ" altLang="cs-CZ" dirty="0" err="1" smtClean="0"/>
              <a:t>fleste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tekster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har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innslag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av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flere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funksjoner</a:t>
            </a:r>
            <a:r>
              <a:rPr lang="cs-CZ" altLang="cs-CZ" dirty="0" smtClean="0"/>
              <a:t>.</a:t>
            </a:r>
          </a:p>
          <a:p>
            <a:pPr eaLnBrk="1" hangingPunct="1"/>
            <a:r>
              <a:rPr lang="nb-NO" altLang="cs-CZ" b="1" dirty="0" smtClean="0"/>
              <a:t>1. </a:t>
            </a:r>
            <a:r>
              <a:rPr lang="cs-CZ" altLang="cs-CZ" b="1" dirty="0" err="1" smtClean="0"/>
              <a:t>Informativ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funksjon</a:t>
            </a:r>
            <a:r>
              <a:rPr lang="cs-CZ" altLang="cs-CZ" b="1" dirty="0" smtClean="0"/>
              <a:t>.</a:t>
            </a:r>
            <a:br>
              <a:rPr lang="cs-CZ" altLang="cs-CZ" b="1" dirty="0" smtClean="0"/>
            </a:br>
            <a:r>
              <a:rPr lang="cs-CZ" altLang="cs-CZ" dirty="0" err="1" smtClean="0"/>
              <a:t>Tekstens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formål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er</a:t>
            </a:r>
            <a:r>
              <a:rPr lang="cs-CZ" altLang="cs-CZ" dirty="0" smtClean="0"/>
              <a:t> å </a:t>
            </a:r>
            <a:r>
              <a:rPr lang="cs-CZ" altLang="cs-CZ" dirty="0" err="1" smtClean="0"/>
              <a:t>gi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saklig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informasjon</a:t>
            </a:r>
            <a:r>
              <a:rPr lang="cs-CZ" altLang="cs-CZ" dirty="0" smtClean="0"/>
              <a:t>.</a:t>
            </a:r>
            <a:br>
              <a:rPr lang="cs-CZ" altLang="cs-CZ" dirty="0" smtClean="0"/>
            </a:br>
            <a:r>
              <a:rPr lang="cs-CZ" altLang="cs-CZ" dirty="0" err="1" smtClean="0"/>
              <a:t>Typisk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faglitteratur</a:t>
            </a:r>
            <a:r>
              <a:rPr lang="cs-CZ" altLang="cs-CZ" dirty="0" smtClean="0"/>
              <a:t>.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383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dirty="0" err="1" smtClean="0"/>
              <a:t>tekstfunksjoner</a:t>
            </a:r>
            <a:endParaRPr lang="cs-CZ" altLang="cs-CZ" sz="40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b="1" dirty="0" smtClean="0"/>
              <a:t>2. </a:t>
            </a:r>
            <a:r>
              <a:rPr lang="cs-CZ" b="1" dirty="0" err="1" smtClean="0"/>
              <a:t>Appellativ</a:t>
            </a:r>
            <a:r>
              <a:rPr lang="cs-CZ" b="1" dirty="0" smtClean="0"/>
              <a:t> </a:t>
            </a:r>
            <a:r>
              <a:rPr lang="cs-CZ" b="1" dirty="0" err="1" smtClean="0"/>
              <a:t>funksjon</a:t>
            </a:r>
            <a:r>
              <a:rPr lang="cs-CZ" b="1" dirty="0" smtClean="0"/>
              <a:t>.</a:t>
            </a:r>
            <a:br>
              <a:rPr lang="cs-CZ" b="1" dirty="0" smtClean="0"/>
            </a:br>
            <a:r>
              <a:rPr lang="cs-CZ" dirty="0" err="1" smtClean="0"/>
              <a:t>Tekstens</a:t>
            </a:r>
            <a:r>
              <a:rPr lang="cs-CZ" dirty="0" smtClean="0"/>
              <a:t> </a:t>
            </a:r>
            <a:r>
              <a:rPr lang="cs-CZ" dirty="0" err="1" smtClean="0"/>
              <a:t>formål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å </a:t>
            </a:r>
            <a:r>
              <a:rPr lang="cs-CZ" dirty="0" err="1" smtClean="0"/>
              <a:t>påvirke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overbevise</a:t>
            </a:r>
            <a:r>
              <a:rPr lang="cs-CZ" dirty="0" smtClean="0"/>
              <a:t>. </a:t>
            </a:r>
            <a:r>
              <a:rPr lang="cs-CZ" dirty="0" err="1" smtClean="0"/>
              <a:t>Typisk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reklametekster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politisk</a:t>
            </a:r>
            <a:r>
              <a:rPr lang="cs-CZ" dirty="0" smtClean="0"/>
              <a:t> propaganda.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b="1" dirty="0" smtClean="0"/>
              <a:t>3. </a:t>
            </a:r>
            <a:r>
              <a:rPr lang="cs-CZ" b="1" dirty="0" err="1" smtClean="0"/>
              <a:t>Ekspressiv</a:t>
            </a:r>
            <a:r>
              <a:rPr lang="cs-CZ" b="1" dirty="0" smtClean="0"/>
              <a:t> </a:t>
            </a:r>
            <a:r>
              <a:rPr lang="cs-CZ" b="1" dirty="0" err="1" smtClean="0"/>
              <a:t>funksjon</a:t>
            </a:r>
            <a:r>
              <a:rPr lang="cs-CZ" b="1" dirty="0" smtClean="0"/>
              <a:t>.</a:t>
            </a:r>
            <a:br>
              <a:rPr lang="cs-CZ" b="1" dirty="0" smtClean="0"/>
            </a:br>
            <a:r>
              <a:rPr lang="cs-CZ" dirty="0" err="1" smtClean="0"/>
              <a:t>Tekstens</a:t>
            </a:r>
            <a:r>
              <a:rPr lang="cs-CZ" dirty="0" smtClean="0"/>
              <a:t> </a:t>
            </a:r>
            <a:r>
              <a:rPr lang="cs-CZ" dirty="0" err="1" smtClean="0"/>
              <a:t>formål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å </a:t>
            </a:r>
            <a:r>
              <a:rPr lang="cs-CZ" dirty="0" err="1" smtClean="0"/>
              <a:t>gi</a:t>
            </a:r>
            <a:r>
              <a:rPr lang="cs-CZ" dirty="0" smtClean="0"/>
              <a:t> </a:t>
            </a:r>
            <a:r>
              <a:rPr lang="cs-CZ" dirty="0" err="1" smtClean="0"/>
              <a:t>uttrykk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personlige</a:t>
            </a:r>
            <a:r>
              <a:rPr lang="cs-CZ" dirty="0" smtClean="0"/>
              <a:t> </a:t>
            </a:r>
            <a:r>
              <a:rPr lang="cs-CZ" dirty="0" err="1" smtClean="0"/>
              <a:t>følelser</a:t>
            </a:r>
            <a:r>
              <a:rPr lang="cs-CZ" dirty="0" smtClean="0"/>
              <a:t>. </a:t>
            </a:r>
            <a:r>
              <a:rPr lang="cs-CZ" dirty="0" err="1" smtClean="0"/>
              <a:t>Typisk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dikt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privat</a:t>
            </a:r>
            <a:r>
              <a:rPr lang="cs-CZ" dirty="0" smtClean="0"/>
              <a:t> </a:t>
            </a:r>
            <a:r>
              <a:rPr lang="cs-CZ" dirty="0" err="1" smtClean="0"/>
              <a:t>dagbok</a:t>
            </a:r>
            <a:r>
              <a:rPr lang="cs-CZ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4. </a:t>
            </a:r>
            <a:r>
              <a:rPr lang="en-US" b="1" dirty="0" err="1" smtClean="0"/>
              <a:t>Estetisk</a:t>
            </a:r>
            <a:r>
              <a:rPr lang="en-US" b="1" dirty="0" smtClean="0"/>
              <a:t> </a:t>
            </a:r>
            <a:r>
              <a:rPr lang="en-US" b="1" dirty="0" err="1" smtClean="0"/>
              <a:t>funksjon</a:t>
            </a:r>
            <a:r>
              <a:rPr lang="en-US" b="1" dirty="0" smtClean="0"/>
              <a:t>.</a:t>
            </a:r>
            <a:br>
              <a:rPr lang="en-US" b="1" dirty="0" smtClean="0"/>
            </a:br>
            <a:r>
              <a:rPr lang="en-US" dirty="0" err="1" smtClean="0"/>
              <a:t>Tekstens</a:t>
            </a:r>
            <a:r>
              <a:rPr lang="en-US" dirty="0" smtClean="0"/>
              <a:t> </a:t>
            </a:r>
            <a:r>
              <a:rPr lang="en-US" dirty="0" err="1" smtClean="0"/>
              <a:t>formål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å </a:t>
            </a:r>
            <a:r>
              <a:rPr lang="en-US" dirty="0" err="1" smtClean="0"/>
              <a:t>formidle</a:t>
            </a:r>
            <a:r>
              <a:rPr lang="en-US" dirty="0" smtClean="0"/>
              <a:t> et </a:t>
            </a:r>
            <a:r>
              <a:rPr lang="en-US" dirty="0" err="1" smtClean="0"/>
              <a:t>inntrykk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noe</a:t>
            </a:r>
            <a:r>
              <a:rPr lang="en-US" dirty="0" smtClean="0"/>
              <a:t> </a:t>
            </a:r>
            <a:r>
              <a:rPr lang="en-US" dirty="0" err="1" smtClean="0"/>
              <a:t>vakkert</a:t>
            </a:r>
            <a:r>
              <a:rPr lang="en-US" dirty="0" smtClean="0"/>
              <a:t>. </a:t>
            </a:r>
            <a:r>
              <a:rPr lang="en-US" dirty="0" err="1" smtClean="0"/>
              <a:t>Typisk</a:t>
            </a:r>
            <a:r>
              <a:rPr lang="en-US" dirty="0" smtClean="0"/>
              <a:t> for </a:t>
            </a:r>
            <a:r>
              <a:rPr lang="en-US" dirty="0" err="1" smtClean="0"/>
              <a:t>skildringer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19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Stilistikkens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innhold</a:t>
            </a:r>
            <a:endParaRPr lang="cs-CZ" altLang="cs-CZ" dirty="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da-DK" altLang="cs-CZ" b="1" dirty="0" smtClean="0"/>
              <a:t>Stilistiske virkemidler</a:t>
            </a:r>
            <a:endParaRPr lang="cs-CZ" altLang="cs-CZ" dirty="0" smtClean="0"/>
          </a:p>
          <a:p>
            <a:pPr eaLnBrk="1" hangingPunct="1"/>
            <a:r>
              <a:rPr lang="da-DK" altLang="cs-CZ" b="1" dirty="0" smtClean="0"/>
              <a:t>Ordvalg</a:t>
            </a:r>
            <a:endParaRPr lang="cs-CZ" altLang="cs-CZ" dirty="0" smtClean="0"/>
          </a:p>
          <a:p>
            <a:pPr eaLnBrk="1" hangingPunct="1"/>
            <a:r>
              <a:rPr lang="da-DK" altLang="cs-CZ" b="1" dirty="0" smtClean="0"/>
              <a:t>Syntaks</a:t>
            </a:r>
            <a:endParaRPr lang="cs-CZ" altLang="cs-CZ" b="1" dirty="0" smtClean="0"/>
          </a:p>
          <a:p>
            <a:pPr eaLnBrk="1" hangingPunct="1"/>
            <a:r>
              <a:rPr lang="da-DK" altLang="cs-CZ" b="1" dirty="0" smtClean="0"/>
              <a:t>Semantikk</a:t>
            </a:r>
            <a:endParaRPr lang="cs-CZ" altLang="cs-CZ" dirty="0" smtClean="0"/>
          </a:p>
          <a:p>
            <a:pPr eaLnBrk="1" hangingPunct="1"/>
            <a:r>
              <a:rPr lang="da-DK" altLang="cs-CZ" b="1" dirty="0" smtClean="0"/>
              <a:t>Troper og figurer </a:t>
            </a:r>
            <a:endParaRPr lang="cs-CZ" altLang="cs-CZ" dirty="0" smtClean="0"/>
          </a:p>
          <a:p>
            <a:pPr eaLnBrk="1" hangingPunct="1"/>
            <a:r>
              <a:rPr lang="da-DK" altLang="cs-CZ" b="1" dirty="0" smtClean="0"/>
              <a:t>Rytme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8072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177</Words>
  <Application>Microsoft Office PowerPoint</Application>
  <PresentationFormat>Předvádění na obrazovce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Stylistika</vt:lpstr>
      <vt:lpstr>STIL</vt:lpstr>
      <vt:lpstr>Česká def. podle Milana Jelínka</vt:lpstr>
      <vt:lpstr>Forsøk å definere</vt:lpstr>
      <vt:lpstr>GENRE/SJANGER</vt:lpstr>
      <vt:lpstr>lingvistisk disciplin</vt:lpstr>
      <vt:lpstr>TEKSTFUNKSJONER</vt:lpstr>
      <vt:lpstr>tekstfunksjoner</vt:lpstr>
      <vt:lpstr>Stilistikkens innhold</vt:lpstr>
      <vt:lpstr>nabogrener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Stylistika</dc:title>
  <dc:creator>user</dc:creator>
  <cp:lastModifiedBy>user</cp:lastModifiedBy>
  <cp:revision>6</cp:revision>
  <dcterms:created xsi:type="dcterms:W3CDTF">2017-09-18T08:06:29Z</dcterms:created>
  <dcterms:modified xsi:type="dcterms:W3CDTF">2017-09-18T08:35:06Z</dcterms:modified>
</cp:coreProperties>
</file>