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74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99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92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21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8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64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91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84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96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5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95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12B8C-DA98-4371-BD63-2B04372A40EB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5F97-71BD-4AE3-9F8B-8AE9EA6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5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SYNTAKS 6/11 17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SETNINGSSKJEMA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27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err="1" smtClean="0"/>
              <a:t>Skjema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helsetninger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 </a:t>
            </a:r>
            <a:r>
              <a:rPr lang="cs-CZ" dirty="0" err="1" smtClean="0"/>
              <a:t>forfelt</a:t>
            </a:r>
            <a:r>
              <a:rPr lang="cs-CZ" dirty="0" smtClean="0"/>
              <a:t> – bare i </a:t>
            </a:r>
            <a:r>
              <a:rPr lang="cs-CZ" dirty="0" err="1" smtClean="0"/>
              <a:t>helsetninger</a:t>
            </a:r>
            <a:endParaRPr lang="cs-CZ" dirty="0" smtClean="0"/>
          </a:p>
          <a:p>
            <a:r>
              <a:rPr lang="cs-CZ" dirty="0" smtClean="0"/>
              <a:t>v, V </a:t>
            </a:r>
            <a:r>
              <a:rPr lang="cs-CZ" dirty="0" err="1" smtClean="0"/>
              <a:t>verbale</a:t>
            </a:r>
            <a:r>
              <a:rPr lang="cs-CZ" dirty="0" smtClean="0"/>
              <a:t>  (V </a:t>
            </a:r>
            <a:r>
              <a:rPr lang="cs-CZ" dirty="0" err="1" smtClean="0"/>
              <a:t>infinitt</a:t>
            </a:r>
            <a:r>
              <a:rPr lang="cs-CZ" dirty="0" smtClean="0"/>
              <a:t>)</a:t>
            </a:r>
          </a:p>
          <a:p>
            <a:r>
              <a:rPr lang="cs-CZ" dirty="0" smtClean="0"/>
              <a:t>a, A</a:t>
            </a:r>
          </a:p>
          <a:p>
            <a:r>
              <a:rPr lang="cs-CZ" dirty="0" smtClean="0"/>
              <a:t>n, N </a:t>
            </a:r>
            <a:r>
              <a:rPr lang="cs-CZ" dirty="0" err="1" smtClean="0"/>
              <a:t>nominale</a:t>
            </a:r>
            <a:r>
              <a:rPr lang="cs-CZ" dirty="0" smtClean="0"/>
              <a:t> </a:t>
            </a:r>
            <a:r>
              <a:rPr lang="cs-CZ" dirty="0" err="1" smtClean="0"/>
              <a:t>ledd</a:t>
            </a:r>
            <a:r>
              <a:rPr lang="cs-CZ" dirty="0" smtClean="0"/>
              <a:t> (n </a:t>
            </a:r>
            <a:r>
              <a:rPr lang="cs-CZ" dirty="0" err="1" smtClean="0"/>
              <a:t>vanligvis</a:t>
            </a:r>
            <a:r>
              <a:rPr lang="cs-CZ" dirty="0" smtClean="0"/>
              <a:t> subjekt)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46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Skjema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</a:t>
            </a:r>
            <a:r>
              <a:rPr lang="cs-CZ" dirty="0" err="1" smtClean="0"/>
              <a:t>nnledes</a:t>
            </a:r>
            <a:r>
              <a:rPr lang="cs-CZ" dirty="0" smtClean="0"/>
              <a:t> </a:t>
            </a:r>
            <a:r>
              <a:rPr lang="cs-CZ" dirty="0" err="1" smtClean="0"/>
              <a:t>av</a:t>
            </a:r>
            <a:r>
              <a:rPr lang="cs-CZ" dirty="0" smtClean="0"/>
              <a:t> en </a:t>
            </a:r>
            <a:r>
              <a:rPr lang="cs-CZ" dirty="0" err="1" smtClean="0"/>
              <a:t>subjunksjon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st</a:t>
            </a:r>
            <a:r>
              <a:rPr lang="nb-NO" dirty="0" smtClean="0"/>
              <a:t>å</a:t>
            </a:r>
            <a:r>
              <a:rPr lang="cs-CZ" dirty="0" smtClean="0"/>
              <a:t>r i et </a:t>
            </a:r>
            <a:r>
              <a:rPr lang="cs-CZ" dirty="0" err="1" smtClean="0"/>
              <a:t>Fb</a:t>
            </a:r>
            <a:r>
              <a:rPr lang="cs-CZ" dirty="0" smtClean="0"/>
              <a:t> – </a:t>
            </a:r>
            <a:r>
              <a:rPr lang="cs-CZ" dirty="0" err="1" smtClean="0"/>
              <a:t>forbinderfelt</a:t>
            </a:r>
            <a:r>
              <a:rPr lang="nb-NO" dirty="0" smtClean="0"/>
              <a:t>. Leddene i midtfeltet har en annen rekkefølge. Subjektet står først  og følges av eventuelle setningsadverbialer. Deretter kommer første del av verbalet. Sluttfeltet er lik i helsetningen.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5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Skjema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Fb</a:t>
            </a:r>
          </a:p>
          <a:p>
            <a:r>
              <a:rPr lang="nb-NO" dirty="0" smtClean="0"/>
              <a:t>Midtfelt : n, a, v</a:t>
            </a:r>
          </a:p>
          <a:p>
            <a:r>
              <a:rPr lang="nb-NO" dirty="0" smtClean="0"/>
              <a:t>Sluttfelt: V, N,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2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 smtClean="0"/>
              <a:t>Sammenbinding av setninger</a:t>
            </a:r>
            <a:br>
              <a:rPr lang="nb-NO" dirty="0" smtClean="0"/>
            </a:br>
            <a:r>
              <a:rPr lang="cs-CZ" dirty="0" smtClean="0"/>
              <a:t>Souvětí souřadná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nb-NO" dirty="0" smtClean="0"/>
              <a:t>år en helsetning bindes sammen med en annen, påvirkes ikke ordstilingen i den andre av ordstillingen i den første.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9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 smtClean="0"/>
              <a:t>Sammenbinding av setninger</a:t>
            </a:r>
            <a:br>
              <a:rPr lang="nb-NO" dirty="0" smtClean="0"/>
            </a:br>
            <a:r>
              <a:rPr lang="cs-CZ" dirty="0" smtClean="0"/>
              <a:t>Souvětí souřadná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dag var jeg i byen, og jeg spiste på kaf</a:t>
            </a:r>
            <a:r>
              <a:rPr lang="cs-CZ" dirty="0" smtClean="0"/>
              <a:t>é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gikk fra skolen, og de gikk rett hjem.</a:t>
            </a:r>
          </a:p>
          <a:p>
            <a:r>
              <a:rPr lang="nb-NO" dirty="0" smtClean="0"/>
              <a:t>I går ble vi invitert på fest, og vi ble bedt om å ta med vin.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39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!!!!</a:t>
            </a:r>
            <a:br>
              <a:rPr lang="nb-NO" dirty="0" smtClean="0">
                <a:solidFill>
                  <a:srgbClr val="FF0000"/>
                </a:solidFill>
              </a:rPr>
            </a:br>
            <a:r>
              <a:rPr lang="nb-NO" dirty="0" smtClean="0">
                <a:solidFill>
                  <a:srgbClr val="FF0000"/>
                </a:solidFill>
              </a:rPr>
              <a:t>SÅ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Adverb</a:t>
            </a:r>
            <a:r>
              <a:rPr lang="nb-NO" dirty="0" smtClean="0"/>
              <a:t>: </a:t>
            </a:r>
            <a:r>
              <a:rPr lang="nb-NO" i="1" dirty="0" smtClean="0"/>
              <a:t>så står forfeltet</a:t>
            </a:r>
          </a:p>
          <a:p>
            <a:r>
              <a:rPr lang="nb-NO" dirty="0" smtClean="0"/>
              <a:t>Først var vi på kino, så spiste vi pizza.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46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!!!!</a:t>
            </a:r>
            <a:br>
              <a:rPr lang="nb-NO" dirty="0" smtClean="0">
                <a:solidFill>
                  <a:srgbClr val="FF0000"/>
                </a:solidFill>
              </a:rPr>
            </a:br>
            <a:r>
              <a:rPr lang="nb-NO" dirty="0" smtClean="0">
                <a:solidFill>
                  <a:srgbClr val="FF0000"/>
                </a:solidFill>
              </a:rPr>
              <a:t>SÅ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Subjunksjon</a:t>
            </a:r>
            <a:r>
              <a:rPr lang="nb-NO" dirty="0" smtClean="0"/>
              <a:t> (leddsetning): </a:t>
            </a:r>
          </a:p>
          <a:p>
            <a:pPr marL="0" indent="0">
              <a:buNone/>
            </a:pPr>
            <a:r>
              <a:rPr lang="nb-NO" i="1" dirty="0" smtClean="0"/>
              <a:t>Så står i forbinderfeltet</a:t>
            </a:r>
          </a:p>
          <a:p>
            <a:r>
              <a:rPr lang="nb-NO" dirty="0" smtClean="0"/>
              <a:t>Han gråt så han hikset (følge)</a:t>
            </a:r>
          </a:p>
          <a:p>
            <a:r>
              <a:rPr lang="nb-NO" dirty="0" smtClean="0"/>
              <a:t>Jeg tar en tidlig buss, så jeg ikke kommer for sent (hensikt)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04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!!!!</a:t>
            </a:r>
            <a:br>
              <a:rPr lang="nb-NO" dirty="0" smtClean="0">
                <a:solidFill>
                  <a:srgbClr val="FF0000"/>
                </a:solidFill>
              </a:rPr>
            </a:br>
            <a:r>
              <a:rPr lang="nb-NO" dirty="0" smtClean="0">
                <a:solidFill>
                  <a:srgbClr val="FF0000"/>
                </a:solidFill>
              </a:rPr>
              <a:t>SÅ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Konjunksjon</a:t>
            </a:r>
            <a:r>
              <a:rPr lang="nb-NO" dirty="0" smtClean="0"/>
              <a:t> (i en følgerelasjon) – </a:t>
            </a:r>
            <a:r>
              <a:rPr lang="nb-NO" i="1" dirty="0" smtClean="0"/>
              <a:t>helsetningsskjemaet</a:t>
            </a:r>
          </a:p>
          <a:p>
            <a:r>
              <a:rPr lang="nb-NO" dirty="0" smtClean="0"/>
              <a:t>Jeg må være hjemme klokka ni, så jeg kan ikke vente lenger.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424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243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SYNTAKS 6/11 17</vt:lpstr>
      <vt:lpstr>Skjema for helsetninger </vt:lpstr>
      <vt:lpstr>Skjema for leddsetninger</vt:lpstr>
      <vt:lpstr>Skjema for leddsetninger</vt:lpstr>
      <vt:lpstr>Sammenbinding av setninger Souvětí souřadná</vt:lpstr>
      <vt:lpstr>Sammenbinding av setninger Souvětí souřadná</vt:lpstr>
      <vt:lpstr>!!!! SÅ</vt:lpstr>
      <vt:lpstr>!!!! SÅ</vt:lpstr>
      <vt:lpstr>!!!! SÅ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SYNTAKS 6/11 17</dc:title>
  <dc:creator>user</dc:creator>
  <cp:lastModifiedBy>user</cp:lastModifiedBy>
  <cp:revision>5</cp:revision>
  <dcterms:created xsi:type="dcterms:W3CDTF">2017-11-06T09:35:54Z</dcterms:created>
  <dcterms:modified xsi:type="dcterms:W3CDTF">2017-11-06T10:01:12Z</dcterms:modified>
</cp:coreProperties>
</file>