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97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8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81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13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75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64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1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81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09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08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785E-F246-4C37-BCAA-21D69BB72730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D2D2-42E8-4D70-B2B5-ED46CC956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9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Setninger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9/10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339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adverbiale </a:t>
            </a:r>
            <a:r>
              <a:rPr lang="cs-CZ" b="1" dirty="0" err="1" smtClean="0"/>
              <a:t>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forteller noe om hovedsetningsinnholdet – når handlingen i hovedsetningen finner sted, hva som er årsaken til den eller følgen av den, under hvilke betingelser den finner sted osv.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52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Adverbiale </a:t>
            </a:r>
            <a:r>
              <a:rPr lang="cs-CZ" dirty="0" err="1" smtClean="0"/>
              <a:t>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finnes syv slags adverbiale leddsetninger, som alle innledes med en subjunksjon. Kan du dem, vil du lett oppdage de adverbiale leddsetningene.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54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Tidssetning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 smtClean="0"/>
              <a:t>Da </a:t>
            </a:r>
            <a:r>
              <a:rPr lang="nb-NO" i="1" dirty="0"/>
              <a:t>far kom hjem</a:t>
            </a:r>
            <a:r>
              <a:rPr lang="nb-NO" dirty="0"/>
              <a:t>, begynte han å lage middag</a:t>
            </a:r>
            <a:r>
              <a:rPr lang="nb-NO" dirty="0" smtClean="0"/>
              <a:t>.</a:t>
            </a:r>
            <a:endParaRPr lang="cs-CZ" dirty="0" smtClean="0"/>
          </a:p>
          <a:p>
            <a:r>
              <a:rPr lang="nb-NO" dirty="0" smtClean="0"/>
              <a:t>Hva </a:t>
            </a:r>
            <a:r>
              <a:rPr lang="nb-NO" dirty="0"/>
              <a:t>skal du bli </a:t>
            </a:r>
            <a:r>
              <a:rPr lang="nb-NO" i="1" dirty="0"/>
              <a:t>når du blir stor?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52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Årsakssetning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Fordi du har arbeidet så godt</a:t>
            </a:r>
            <a:r>
              <a:rPr lang="nb-NO" dirty="0"/>
              <a:t>, kan du ta deg tre dager fri</a:t>
            </a:r>
            <a:r>
              <a:rPr lang="nb-NO" dirty="0" smtClean="0"/>
              <a:t>.</a:t>
            </a:r>
            <a:endParaRPr lang="cs-CZ" dirty="0" smtClean="0"/>
          </a:p>
          <a:p>
            <a:r>
              <a:rPr lang="nb-NO" i="1" dirty="0" smtClean="0"/>
              <a:t>Siden </a:t>
            </a:r>
            <a:r>
              <a:rPr lang="nb-NO" i="1" dirty="0"/>
              <a:t>formannen ikke kunne komme</a:t>
            </a:r>
            <a:r>
              <a:rPr lang="nb-NO" dirty="0"/>
              <a:t>, får vi utsette møtet.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13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Betingelsessetning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Hvis du har lyst til å gå på kino</a:t>
            </a:r>
            <a:r>
              <a:rPr lang="nb-NO" dirty="0"/>
              <a:t>, foreslår jeg at vi ser «Heftig og begeistret</a:t>
            </a:r>
            <a:r>
              <a:rPr lang="nb-NO" dirty="0" smtClean="0"/>
              <a:t>».</a:t>
            </a:r>
            <a:endParaRPr lang="cs-CZ" dirty="0" smtClean="0"/>
          </a:p>
          <a:p>
            <a:r>
              <a:rPr lang="nb-NO" i="1" dirty="0" smtClean="0"/>
              <a:t>Dersom </a:t>
            </a:r>
            <a:r>
              <a:rPr lang="nb-NO" i="1" dirty="0"/>
              <a:t>du går opp bakken</a:t>
            </a:r>
            <a:r>
              <a:rPr lang="nb-NO" dirty="0"/>
              <a:t>, vil du se et sagbruk til høyre</a:t>
            </a:r>
            <a:r>
              <a:rPr lang="nb-NO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44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Følgesetning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Hun </a:t>
            </a:r>
            <a:r>
              <a:rPr lang="cs-CZ" dirty="0" err="1"/>
              <a:t>pusset</a:t>
            </a:r>
            <a:r>
              <a:rPr lang="cs-CZ" dirty="0"/>
              <a:t> </a:t>
            </a:r>
            <a:r>
              <a:rPr lang="cs-CZ" dirty="0" err="1"/>
              <a:t>kobberet</a:t>
            </a:r>
            <a:r>
              <a:rPr lang="cs-CZ" i="1" dirty="0"/>
              <a:t> </a:t>
            </a:r>
            <a:r>
              <a:rPr lang="cs-CZ" i="1" dirty="0" err="1"/>
              <a:t>så</a:t>
            </a:r>
            <a:r>
              <a:rPr lang="cs-CZ" i="1" dirty="0"/>
              <a:t> </a:t>
            </a:r>
            <a:r>
              <a:rPr lang="cs-CZ" i="1" dirty="0" err="1"/>
              <a:t>det</a:t>
            </a:r>
            <a:r>
              <a:rPr lang="cs-CZ" i="1" dirty="0"/>
              <a:t> </a:t>
            </a:r>
            <a:r>
              <a:rPr lang="cs-CZ" i="1" dirty="0" err="1"/>
              <a:t>ble</a:t>
            </a:r>
            <a:r>
              <a:rPr lang="cs-CZ" i="1" dirty="0"/>
              <a:t> </a:t>
            </a:r>
            <a:r>
              <a:rPr lang="cs-CZ" i="1" dirty="0" err="1"/>
              <a:t>helt</a:t>
            </a:r>
            <a:r>
              <a:rPr lang="cs-CZ" i="1" dirty="0"/>
              <a:t> </a:t>
            </a:r>
            <a:r>
              <a:rPr lang="cs-CZ" i="1" dirty="0" err="1"/>
              <a:t>blankt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266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Hensiktssetning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Turistene ble vaksinert, </a:t>
            </a:r>
            <a:r>
              <a:rPr lang="nb-NO" i="1" dirty="0"/>
              <a:t>så de ikke skulle bli syke på reisen.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90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Innrømmelsessetning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Selv</a:t>
            </a:r>
            <a:r>
              <a:rPr lang="cs-CZ" i="1" dirty="0"/>
              <a:t> </a:t>
            </a:r>
            <a:r>
              <a:rPr lang="cs-CZ" i="1" dirty="0" err="1"/>
              <a:t>om</a:t>
            </a:r>
            <a:r>
              <a:rPr lang="cs-CZ" i="1" dirty="0"/>
              <a:t> </a:t>
            </a:r>
            <a:r>
              <a:rPr lang="cs-CZ" i="1" dirty="0" err="1"/>
              <a:t>vinteren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streng</a:t>
            </a:r>
            <a:r>
              <a:rPr lang="cs-CZ" i="1" dirty="0"/>
              <a:t> </a:t>
            </a:r>
            <a:r>
              <a:rPr lang="cs-CZ" i="1" dirty="0" err="1"/>
              <a:t>på</a:t>
            </a:r>
            <a:r>
              <a:rPr lang="cs-CZ" i="1" dirty="0"/>
              <a:t> </a:t>
            </a:r>
            <a:r>
              <a:rPr lang="cs-CZ" i="1" dirty="0" err="1"/>
              <a:t>Svalbard</a:t>
            </a:r>
            <a:r>
              <a:rPr lang="cs-CZ" dirty="0"/>
              <a:t>, </a:t>
            </a:r>
            <a:r>
              <a:rPr lang="cs-CZ" dirty="0" err="1"/>
              <a:t>trives</a:t>
            </a:r>
            <a:r>
              <a:rPr lang="cs-CZ" dirty="0"/>
              <a:t> folk </a:t>
            </a:r>
            <a:r>
              <a:rPr lang="cs-CZ" dirty="0" err="1"/>
              <a:t>godt</a:t>
            </a:r>
            <a:r>
              <a:rPr lang="cs-CZ" dirty="0" smtClean="0"/>
              <a:t>.</a:t>
            </a:r>
          </a:p>
          <a:p>
            <a:r>
              <a:rPr lang="nb-NO" dirty="0"/>
              <a:t>Hun dro til byen om kvelden, </a:t>
            </a:r>
            <a:r>
              <a:rPr lang="nb-NO" i="1" dirty="0"/>
              <a:t>til tross for at hun hadde lovet å bli hjemme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70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Sammeligningssetning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Turen var enda finere</a:t>
            </a:r>
            <a:r>
              <a:rPr lang="nb-NO" i="1" dirty="0"/>
              <a:t> enn vi hadde trodd</a:t>
            </a:r>
            <a:r>
              <a:rPr lang="nb-NO" i="1" dirty="0" smtClean="0"/>
              <a:t>.</a:t>
            </a:r>
            <a:endParaRPr lang="cs-CZ" i="1" dirty="0" smtClean="0"/>
          </a:p>
          <a:p>
            <a:r>
              <a:rPr lang="nb-NO" dirty="0"/>
              <a:t>Jo mer hun gikk,</a:t>
            </a:r>
            <a:r>
              <a:rPr lang="nb-NO" i="1" dirty="0"/>
              <a:t> desto mer opplagt følte hun seg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25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Hovedsetning</a:t>
            </a:r>
            <a:r>
              <a:rPr lang="cs-CZ" dirty="0" smtClean="0"/>
              <a:t>/</a:t>
            </a:r>
            <a:r>
              <a:rPr lang="cs-CZ" dirty="0" err="1" smtClean="0"/>
              <a:t>helsetning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Fortellende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Spørrende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Nektende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Befalende (ofte kalt bydende)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9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KONJUNKSJONER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Konjunksjoner er </a:t>
            </a:r>
            <a:r>
              <a:rPr lang="nb-NO" b="1" dirty="0"/>
              <a:t>bindeord</a:t>
            </a:r>
            <a:r>
              <a:rPr lang="nb-NO" dirty="0"/>
              <a:t>. På forskjellig måte binder konjunksjonene ord, setningsledd og setninger sammen. </a:t>
            </a:r>
            <a:endParaRPr lang="cs-CZ" dirty="0" smtClean="0"/>
          </a:p>
          <a:p>
            <a:r>
              <a:rPr lang="nb-NO" dirty="0" smtClean="0"/>
              <a:t>Vi </a:t>
            </a:r>
            <a:r>
              <a:rPr lang="nb-NO" dirty="0"/>
              <a:t>skiller mellom </a:t>
            </a:r>
            <a:r>
              <a:rPr lang="nb-NO" b="1" dirty="0"/>
              <a:t>sideordnende</a:t>
            </a:r>
            <a:r>
              <a:rPr lang="nb-NO" dirty="0"/>
              <a:t> og </a:t>
            </a:r>
            <a:r>
              <a:rPr lang="nb-NO" b="1" dirty="0"/>
              <a:t>underordnende</a:t>
            </a:r>
            <a:r>
              <a:rPr lang="nb-NO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nb-NO" dirty="0" smtClean="0"/>
              <a:t>konjunksjoner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Nei</a:t>
            </a:r>
            <a:r>
              <a:rPr lang="cs-CZ" dirty="0" smtClean="0"/>
              <a:t>! </a:t>
            </a:r>
            <a:r>
              <a:rPr lang="cs-CZ" dirty="0" err="1" smtClean="0"/>
              <a:t>Mellom</a:t>
            </a:r>
            <a:r>
              <a:rPr lang="cs-CZ" dirty="0" smtClean="0"/>
              <a:t> </a:t>
            </a:r>
            <a:r>
              <a:rPr lang="cs-CZ" dirty="0" err="1" smtClean="0"/>
              <a:t>konjunksjoner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subjunksjoner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2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Konjunksjoner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og</a:t>
            </a:r>
            <a:r>
              <a:rPr lang="cs-CZ" i="1" dirty="0"/>
              <a:t>, </a:t>
            </a:r>
            <a:r>
              <a:rPr lang="cs-CZ" i="1" dirty="0" err="1"/>
              <a:t>både</a:t>
            </a:r>
            <a:r>
              <a:rPr lang="cs-CZ" i="1" dirty="0"/>
              <a:t> – </a:t>
            </a:r>
            <a:r>
              <a:rPr lang="cs-CZ" i="1" dirty="0" err="1"/>
              <a:t>og</a:t>
            </a:r>
            <a:r>
              <a:rPr lang="cs-CZ" i="1" dirty="0"/>
              <a:t>, </a:t>
            </a:r>
            <a:r>
              <a:rPr lang="cs-CZ" i="1" dirty="0" err="1"/>
              <a:t>eller</a:t>
            </a:r>
            <a:r>
              <a:rPr lang="cs-CZ" i="1" dirty="0"/>
              <a:t>, </a:t>
            </a:r>
            <a:r>
              <a:rPr lang="cs-CZ" i="1" dirty="0" err="1"/>
              <a:t>enten</a:t>
            </a:r>
            <a:r>
              <a:rPr lang="cs-CZ" i="1" dirty="0"/>
              <a:t> – </a:t>
            </a:r>
            <a:r>
              <a:rPr lang="cs-CZ" i="1" dirty="0" err="1"/>
              <a:t>eller</a:t>
            </a:r>
            <a:r>
              <a:rPr lang="cs-CZ" i="1" dirty="0"/>
              <a:t>, </a:t>
            </a:r>
            <a:r>
              <a:rPr lang="cs-CZ" i="1" dirty="0" err="1"/>
              <a:t>hverken</a:t>
            </a:r>
            <a:r>
              <a:rPr lang="cs-CZ" i="1" dirty="0"/>
              <a:t>, </a:t>
            </a:r>
            <a:r>
              <a:rPr lang="cs-CZ" i="1" dirty="0" err="1"/>
              <a:t>eller</a:t>
            </a:r>
            <a:r>
              <a:rPr lang="cs-CZ" i="1" dirty="0"/>
              <a:t>, </a:t>
            </a:r>
            <a:r>
              <a:rPr lang="cs-CZ" i="1" dirty="0" err="1"/>
              <a:t>men</a:t>
            </a:r>
            <a:r>
              <a:rPr lang="cs-CZ" i="1" dirty="0"/>
              <a:t>, </a:t>
            </a:r>
            <a:r>
              <a:rPr lang="cs-CZ" i="1" dirty="0" err="1"/>
              <a:t>for</a:t>
            </a:r>
            <a:r>
              <a:rPr lang="cs-CZ" i="1" dirty="0"/>
              <a:t>, </a:t>
            </a:r>
            <a:r>
              <a:rPr lang="cs-CZ" i="1" dirty="0" err="1" smtClean="0"/>
              <a:t>så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90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Subjunksjoner</a:t>
            </a:r>
            <a:r>
              <a:rPr lang="cs-CZ" sz="4000" dirty="0" smtClean="0"/>
              <a:t> </a:t>
            </a:r>
            <a:r>
              <a:rPr lang="cs-CZ" sz="4000" dirty="0" err="1"/>
              <a:t>er</a:t>
            </a:r>
            <a:r>
              <a:rPr lang="cs-CZ" sz="40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47500" lnSpcReduction="20000"/>
          </a:bodyPr>
          <a:lstStyle/>
          <a:p>
            <a:r>
              <a:rPr lang="nb-NO" sz="4400" dirty="0"/>
              <a:t>Subjunksjoner som innleder substantiviske leddsetninger –</a:t>
            </a:r>
            <a:r>
              <a:rPr lang="nb-NO" sz="4400" i="1" dirty="0"/>
              <a:t> </a:t>
            </a:r>
            <a:r>
              <a:rPr lang="nb-NO" sz="4400" b="1" i="1" dirty="0"/>
              <a:t>at, om</a:t>
            </a:r>
            <a:r>
              <a:rPr lang="nb-NO" sz="4400" dirty="0"/>
              <a:t/>
            </a:r>
            <a:br>
              <a:rPr lang="nb-NO" sz="4400" dirty="0"/>
            </a:br>
            <a:r>
              <a:rPr lang="nb-NO" sz="4400" i="1" dirty="0"/>
              <a:t>Han sa at han ville komme. Hun spurte om jeg var frisk</a:t>
            </a:r>
            <a:endParaRPr lang="nb-NO" sz="4400" dirty="0"/>
          </a:p>
          <a:p>
            <a:r>
              <a:rPr lang="nb-NO" sz="4400" dirty="0"/>
              <a:t>Subjunksjoner som innleder adverbiale leddsetninger. Disse deler vi inn i en rekke undergrupper etter betydningsinnholdet:</a:t>
            </a:r>
          </a:p>
          <a:p>
            <a:r>
              <a:rPr lang="nb-NO" sz="4400" dirty="0"/>
              <a:t>Tidssubjunksjoner: </a:t>
            </a:r>
            <a:r>
              <a:rPr lang="nb-NO" sz="4400" b="1" i="1" dirty="0"/>
              <a:t>da, når, etter at, etter som, før, før enn, innen, idet, mens, til, inntil, fra, siden, som, så lenge som, så ofte som, så snart som</a:t>
            </a:r>
            <a:endParaRPr lang="nb-NO" sz="4400" dirty="0"/>
          </a:p>
          <a:p>
            <a:r>
              <a:rPr lang="nb-NO" sz="4400" dirty="0"/>
              <a:t>Årsakssubjunksjoner: </a:t>
            </a:r>
            <a:r>
              <a:rPr lang="nb-NO" sz="4400" b="1" i="1" dirty="0"/>
              <a:t>fordi, da, siden, ettersom</a:t>
            </a:r>
            <a:endParaRPr lang="nb-NO" sz="4400" dirty="0"/>
          </a:p>
          <a:p>
            <a:r>
              <a:rPr lang="nb-NO" sz="4400" dirty="0"/>
              <a:t>Betingelsessubjunksjoner: </a:t>
            </a:r>
            <a:r>
              <a:rPr lang="nb-NO" sz="4400" b="1" i="1" dirty="0"/>
              <a:t>dersom, hvis, såfremt, ifall, når, om, med mindre</a:t>
            </a:r>
            <a:endParaRPr lang="nb-NO" sz="4400" dirty="0"/>
          </a:p>
          <a:p>
            <a:r>
              <a:rPr lang="nb-NO" sz="4400" dirty="0"/>
              <a:t>Følgesubjunksjoner: </a:t>
            </a:r>
            <a:r>
              <a:rPr lang="nb-NO" sz="4400" b="1" dirty="0"/>
              <a:t>så, så at, slik at</a:t>
            </a:r>
            <a:endParaRPr lang="nb-NO" sz="4400" dirty="0"/>
          </a:p>
          <a:p>
            <a:r>
              <a:rPr lang="nb-NO" sz="4400" dirty="0"/>
              <a:t>Hensiktssubjunksjoner: </a:t>
            </a:r>
            <a:r>
              <a:rPr lang="nb-NO" sz="4400" b="1" dirty="0"/>
              <a:t>for at, så, slik at</a:t>
            </a:r>
            <a:endParaRPr lang="nb-NO" sz="4400" dirty="0"/>
          </a:p>
          <a:p>
            <a:r>
              <a:rPr lang="nb-NO" sz="4400" dirty="0"/>
              <a:t>Innrømmelsessubjunksjoner: </a:t>
            </a:r>
            <a:r>
              <a:rPr lang="nb-NO" sz="4400" b="1" dirty="0"/>
              <a:t>selv om, enda, skjønt, uaktet, til tross for at, om – enn, om –  så, hva – så/enn, hvor – enn/så</a:t>
            </a:r>
            <a:endParaRPr lang="nb-NO" sz="4400" dirty="0"/>
          </a:p>
          <a:p>
            <a:r>
              <a:rPr lang="nb-NO" sz="4400" dirty="0"/>
              <a:t>Sammenligningssubjunksjoner: </a:t>
            </a:r>
            <a:r>
              <a:rPr lang="nb-NO" sz="4400" b="1" dirty="0"/>
              <a:t>som, likesom, enn, som om, jo, dess, desto</a:t>
            </a:r>
            <a:endParaRPr lang="nb-NO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59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Bisetninger</a:t>
            </a:r>
            <a:r>
              <a:rPr lang="cs-CZ" dirty="0" smtClean="0"/>
              <a:t>/</a:t>
            </a:r>
            <a:r>
              <a:rPr lang="cs-CZ" dirty="0" err="1" smtClean="0"/>
              <a:t>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Leddsetninger er altså setninger som ikke gir mening om de står alene, men som er ledd i en større helhet. Leddsetningene faller i tre grupper:</a:t>
            </a:r>
          </a:p>
          <a:p>
            <a:r>
              <a:rPr lang="nb-NO" b="1" dirty="0"/>
              <a:t>Substantiviske</a:t>
            </a:r>
            <a:endParaRPr lang="nb-NO" dirty="0"/>
          </a:p>
          <a:p>
            <a:r>
              <a:rPr lang="nb-NO" b="1" dirty="0"/>
              <a:t>Adjektiviske</a:t>
            </a:r>
            <a:endParaRPr lang="nb-NO" dirty="0"/>
          </a:p>
          <a:p>
            <a:r>
              <a:rPr lang="nb-NO" b="1" dirty="0"/>
              <a:t>Adverbiale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63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Substantiviske leddsetninger</a:t>
            </a:r>
            <a:r>
              <a:rPr lang="nb-NO" dirty="0"/>
              <a:t> er setninger innledet med subjunksjonene </a:t>
            </a:r>
            <a:r>
              <a:rPr lang="nb-NO" i="1" dirty="0"/>
              <a:t>at, om</a:t>
            </a:r>
            <a:r>
              <a:rPr lang="nb-NO" dirty="0"/>
              <a:t> eller med spørrepronomenene </a:t>
            </a:r>
            <a:r>
              <a:rPr lang="nb-NO" i="1" dirty="0"/>
              <a:t>hva</a:t>
            </a:r>
            <a:r>
              <a:rPr lang="nb-NO" dirty="0"/>
              <a:t> og </a:t>
            </a:r>
            <a:r>
              <a:rPr lang="nb-NO" i="1" dirty="0"/>
              <a:t>hvem</a:t>
            </a:r>
            <a:r>
              <a:rPr lang="nb-NO" dirty="0"/>
              <a:t>. Vi kaller setningene substantiviske fordi de har samme </a:t>
            </a:r>
            <a:r>
              <a:rPr lang="nb-NO" b="1" dirty="0"/>
              <a:t>funksjon</a:t>
            </a:r>
            <a:r>
              <a:rPr lang="nb-NO" dirty="0"/>
              <a:t> som substantiv har i en setning.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93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Eksempler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Formannen mente at planen var uheldig</a:t>
            </a:r>
          </a:p>
          <a:p>
            <a:r>
              <a:rPr lang="nb-NO" dirty="0"/>
              <a:t>Hun spurte om planen var gjennomgått på styremøtet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65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adjektivisk</a:t>
            </a:r>
            <a:r>
              <a:rPr lang="cs-CZ" b="1" dirty="0"/>
              <a:t> </a:t>
            </a:r>
            <a:r>
              <a:rPr lang="cs-CZ" b="1" dirty="0" err="1"/>
              <a:t>leddsetning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Huset</a:t>
            </a:r>
            <a:r>
              <a:rPr lang="cs-CZ" dirty="0"/>
              <a:t>, </a:t>
            </a:r>
            <a:r>
              <a:rPr lang="cs-CZ" dirty="0" err="1"/>
              <a:t>som</a:t>
            </a:r>
            <a:r>
              <a:rPr lang="cs-CZ" dirty="0"/>
              <a:t> var </a:t>
            </a:r>
            <a:r>
              <a:rPr lang="cs-CZ" dirty="0" err="1"/>
              <a:t>rødt</a:t>
            </a:r>
            <a:r>
              <a:rPr lang="cs-CZ" dirty="0"/>
              <a:t>, </a:t>
            </a:r>
            <a:r>
              <a:rPr lang="cs-CZ" dirty="0" err="1"/>
              <a:t>lå</a:t>
            </a:r>
            <a:r>
              <a:rPr lang="cs-CZ" dirty="0"/>
              <a:t> </a:t>
            </a:r>
            <a:r>
              <a:rPr lang="cs-CZ" dirty="0" err="1"/>
              <a:t>avsides</a:t>
            </a:r>
            <a:r>
              <a:rPr lang="cs-CZ" dirty="0"/>
              <a:t> til = </a:t>
            </a:r>
            <a:r>
              <a:rPr lang="cs-CZ" dirty="0" err="1"/>
              <a:t>det</a:t>
            </a:r>
            <a:r>
              <a:rPr lang="cs-CZ" dirty="0"/>
              <a:t> </a:t>
            </a:r>
            <a:r>
              <a:rPr lang="cs-CZ" i="1" dirty="0" err="1"/>
              <a:t>røde</a:t>
            </a:r>
            <a:r>
              <a:rPr lang="cs-CZ" dirty="0"/>
              <a:t> </a:t>
            </a:r>
            <a:r>
              <a:rPr lang="cs-CZ" dirty="0" err="1"/>
              <a:t>huset</a:t>
            </a:r>
            <a:r>
              <a:rPr lang="cs-CZ" dirty="0"/>
              <a:t> </a:t>
            </a:r>
            <a:r>
              <a:rPr lang="cs-CZ" dirty="0" err="1"/>
              <a:t>lå</a:t>
            </a:r>
            <a:r>
              <a:rPr lang="cs-CZ" dirty="0"/>
              <a:t> </a:t>
            </a:r>
            <a:r>
              <a:rPr lang="cs-CZ" dirty="0" err="1"/>
              <a:t>avsides</a:t>
            </a:r>
            <a:r>
              <a:rPr lang="cs-CZ" dirty="0"/>
              <a:t> til</a:t>
            </a:r>
          </a:p>
          <a:p>
            <a:r>
              <a:rPr lang="cs-CZ" dirty="0" err="1"/>
              <a:t>Bruksanvisningen</a:t>
            </a:r>
            <a:r>
              <a:rPr lang="cs-CZ" dirty="0"/>
              <a:t>, </a:t>
            </a:r>
            <a:r>
              <a:rPr lang="cs-CZ" dirty="0" err="1"/>
              <a:t>som</a:t>
            </a:r>
            <a:r>
              <a:rPr lang="cs-CZ" dirty="0"/>
              <a:t> var </a:t>
            </a:r>
            <a:r>
              <a:rPr lang="cs-CZ" dirty="0" err="1"/>
              <a:t>klar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oversiktlig</a:t>
            </a:r>
            <a:r>
              <a:rPr lang="cs-CZ" dirty="0"/>
              <a:t>, </a:t>
            </a:r>
            <a:r>
              <a:rPr lang="cs-CZ" dirty="0" err="1"/>
              <a:t>trengte</a:t>
            </a:r>
            <a:r>
              <a:rPr lang="cs-CZ" dirty="0"/>
              <a:t> </a:t>
            </a:r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egentlig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= Den </a:t>
            </a:r>
            <a:r>
              <a:rPr lang="cs-CZ" i="1" dirty="0" err="1"/>
              <a:t>klare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i="1" dirty="0" err="1"/>
              <a:t>oversiktlige</a:t>
            </a:r>
            <a:r>
              <a:rPr lang="cs-CZ" dirty="0"/>
              <a:t> </a:t>
            </a:r>
            <a:r>
              <a:rPr lang="cs-CZ" dirty="0" err="1"/>
              <a:t>bruksanvisningen</a:t>
            </a:r>
            <a:r>
              <a:rPr lang="cs-CZ" dirty="0"/>
              <a:t> </a:t>
            </a:r>
            <a:r>
              <a:rPr lang="cs-CZ" dirty="0" err="1"/>
              <a:t>trengte</a:t>
            </a:r>
            <a:r>
              <a:rPr lang="cs-CZ" dirty="0"/>
              <a:t> </a:t>
            </a:r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egentlig</a:t>
            </a:r>
            <a:r>
              <a:rPr lang="cs-CZ" dirty="0"/>
              <a:t> </a:t>
            </a:r>
            <a:r>
              <a:rPr lang="cs-CZ" dirty="0" err="1"/>
              <a:t>ikke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366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253</Words>
  <Application>Microsoft Office PowerPoint</Application>
  <PresentationFormat>Předvádění na obrazovce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Setninger</vt:lpstr>
      <vt:lpstr>Hovedsetning/helsetning</vt:lpstr>
      <vt:lpstr>KONJUNKSJONER</vt:lpstr>
      <vt:lpstr>Konjunksjoner</vt:lpstr>
      <vt:lpstr>Subjunksjoner er:</vt:lpstr>
      <vt:lpstr>Bisetninger/leddsetninger</vt:lpstr>
      <vt:lpstr>.</vt:lpstr>
      <vt:lpstr>Eksempler</vt:lpstr>
      <vt:lpstr>adjektivisk leddsetning </vt:lpstr>
      <vt:lpstr>adverbiale leddsetninger</vt:lpstr>
      <vt:lpstr>Adverbiale leddsetninger</vt:lpstr>
      <vt:lpstr>Tidssetning</vt:lpstr>
      <vt:lpstr>Årsakssetning</vt:lpstr>
      <vt:lpstr>Betingelsessetning</vt:lpstr>
      <vt:lpstr>Følgesetning</vt:lpstr>
      <vt:lpstr>Hensiktssetning</vt:lpstr>
      <vt:lpstr>Innrømmelsessetning</vt:lpstr>
      <vt:lpstr>Sammeligningssetning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Setninger</dc:title>
  <dc:creator>user</dc:creator>
  <cp:lastModifiedBy>user</cp:lastModifiedBy>
  <cp:revision>5</cp:revision>
  <dcterms:created xsi:type="dcterms:W3CDTF">2017-10-09T07:47:14Z</dcterms:created>
  <dcterms:modified xsi:type="dcterms:W3CDTF">2017-10-09T08:20:03Z</dcterms:modified>
</cp:coreProperties>
</file>