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1"/>
    <p:sldMasterId id="2147483661" r:id="rId2"/>
    <p:sldMasterId id="2147483659" r:id="rId3"/>
    <p:sldMasterId id="2147483660" r:id="rId4"/>
  </p:sldMasterIdLst>
  <p:notesMasterIdLst>
    <p:notesMasterId r:id="rId19"/>
  </p:notesMasterIdLst>
  <p:handoutMasterIdLst>
    <p:handoutMasterId r:id="rId20"/>
  </p:handoutMasterIdLst>
  <p:sldIdLst>
    <p:sldId id="256" r:id="rId5"/>
    <p:sldId id="487" r:id="rId6"/>
    <p:sldId id="488" r:id="rId7"/>
    <p:sldId id="489" r:id="rId8"/>
    <p:sldId id="490" r:id="rId9"/>
    <p:sldId id="491" r:id="rId10"/>
    <p:sldId id="492" r:id="rId11"/>
    <p:sldId id="493" r:id="rId12"/>
    <p:sldId id="494" r:id="rId13"/>
    <p:sldId id="495" r:id="rId14"/>
    <p:sldId id="496" r:id="rId15"/>
    <p:sldId id="497" r:id="rId16"/>
    <p:sldId id="498" r:id="rId17"/>
    <p:sldId id="499" r:id="rId18"/>
  </p:sldIdLst>
  <p:sldSz cx="9144000" cy="6858000" type="screen4x3"/>
  <p:notesSz cx="6781800" cy="9918700"/>
  <p:defaultTextStyle>
    <a:defPPr>
      <a:defRPr lang="en-US"/>
    </a:defPPr>
    <a:lvl1pPr algn="l" rtl="0" eaLnBrk="0" fontAlgn="base" hangingPunct="0">
      <a:spcBef>
        <a:spcPct val="0"/>
      </a:spcBef>
      <a:spcAft>
        <a:spcPct val="0"/>
      </a:spcAft>
      <a:defRPr sz="2400" b="1" kern="1200">
        <a:solidFill>
          <a:srgbClr val="00287D"/>
        </a:solidFill>
        <a:latin typeface="Tahoma" pitchFamily="34" charset="0"/>
        <a:ea typeface="+mn-ea"/>
        <a:cs typeface="+mn-cs"/>
      </a:defRPr>
    </a:lvl1pPr>
    <a:lvl2pPr marL="457200" algn="l" rtl="0" eaLnBrk="0" fontAlgn="base" hangingPunct="0">
      <a:spcBef>
        <a:spcPct val="0"/>
      </a:spcBef>
      <a:spcAft>
        <a:spcPct val="0"/>
      </a:spcAft>
      <a:defRPr sz="2400" b="1" kern="1200">
        <a:solidFill>
          <a:srgbClr val="00287D"/>
        </a:solidFill>
        <a:latin typeface="Tahoma" pitchFamily="34" charset="0"/>
        <a:ea typeface="+mn-ea"/>
        <a:cs typeface="+mn-cs"/>
      </a:defRPr>
    </a:lvl2pPr>
    <a:lvl3pPr marL="914400" algn="l" rtl="0" eaLnBrk="0" fontAlgn="base" hangingPunct="0">
      <a:spcBef>
        <a:spcPct val="0"/>
      </a:spcBef>
      <a:spcAft>
        <a:spcPct val="0"/>
      </a:spcAft>
      <a:defRPr sz="2400" b="1" kern="1200">
        <a:solidFill>
          <a:srgbClr val="00287D"/>
        </a:solidFill>
        <a:latin typeface="Tahoma" pitchFamily="34" charset="0"/>
        <a:ea typeface="+mn-ea"/>
        <a:cs typeface="+mn-cs"/>
      </a:defRPr>
    </a:lvl3pPr>
    <a:lvl4pPr marL="1371600" algn="l" rtl="0" eaLnBrk="0" fontAlgn="base" hangingPunct="0">
      <a:spcBef>
        <a:spcPct val="0"/>
      </a:spcBef>
      <a:spcAft>
        <a:spcPct val="0"/>
      </a:spcAft>
      <a:defRPr sz="2400" b="1" kern="1200">
        <a:solidFill>
          <a:srgbClr val="00287D"/>
        </a:solidFill>
        <a:latin typeface="Tahoma" pitchFamily="34" charset="0"/>
        <a:ea typeface="+mn-ea"/>
        <a:cs typeface="+mn-cs"/>
      </a:defRPr>
    </a:lvl4pPr>
    <a:lvl5pPr marL="1828800" algn="l" rtl="0" eaLnBrk="0" fontAlgn="base" hangingPunct="0">
      <a:spcBef>
        <a:spcPct val="0"/>
      </a:spcBef>
      <a:spcAft>
        <a:spcPct val="0"/>
      </a:spcAft>
      <a:defRPr sz="2400" b="1" kern="1200">
        <a:solidFill>
          <a:srgbClr val="00287D"/>
        </a:solidFill>
        <a:latin typeface="Tahoma" pitchFamily="34" charset="0"/>
        <a:ea typeface="+mn-ea"/>
        <a:cs typeface="+mn-cs"/>
      </a:defRPr>
    </a:lvl5pPr>
    <a:lvl6pPr marL="2286000" algn="l" defTabSz="914400" rtl="0" eaLnBrk="1" latinLnBrk="0" hangingPunct="1">
      <a:defRPr sz="2400" b="1" kern="1200">
        <a:solidFill>
          <a:srgbClr val="00287D"/>
        </a:solidFill>
        <a:latin typeface="Tahoma" pitchFamily="34" charset="0"/>
        <a:ea typeface="+mn-ea"/>
        <a:cs typeface="+mn-cs"/>
      </a:defRPr>
    </a:lvl6pPr>
    <a:lvl7pPr marL="2743200" algn="l" defTabSz="914400" rtl="0" eaLnBrk="1" latinLnBrk="0" hangingPunct="1">
      <a:defRPr sz="2400" b="1" kern="1200">
        <a:solidFill>
          <a:srgbClr val="00287D"/>
        </a:solidFill>
        <a:latin typeface="Tahoma" pitchFamily="34" charset="0"/>
        <a:ea typeface="+mn-ea"/>
        <a:cs typeface="+mn-cs"/>
      </a:defRPr>
    </a:lvl7pPr>
    <a:lvl8pPr marL="3200400" algn="l" defTabSz="914400" rtl="0" eaLnBrk="1" latinLnBrk="0" hangingPunct="1">
      <a:defRPr sz="2400" b="1" kern="1200">
        <a:solidFill>
          <a:srgbClr val="00287D"/>
        </a:solidFill>
        <a:latin typeface="Tahoma" pitchFamily="34" charset="0"/>
        <a:ea typeface="+mn-ea"/>
        <a:cs typeface="+mn-cs"/>
      </a:defRPr>
    </a:lvl8pPr>
    <a:lvl9pPr marL="3657600" algn="l" defTabSz="914400" rtl="0" eaLnBrk="1" latinLnBrk="0" hangingPunct="1">
      <a:defRPr sz="2400" b="1" kern="1200">
        <a:solidFill>
          <a:srgbClr val="00287D"/>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4">
          <p15:clr>
            <a:srgbClr val="A4A3A4"/>
          </p15:clr>
        </p15:guide>
        <p15:guide id="2" pos="21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Rg st="1" end="48"/>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0F0F0"/>
    <a:srgbClr val="00FF00"/>
    <a:srgbClr val="663300"/>
    <a:srgbClr val="FF9900"/>
    <a:srgbClr val="379FCD"/>
    <a:srgbClr val="336699"/>
    <a:srgbClr val="3366CC"/>
    <a:srgbClr val="0066CC"/>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501" autoAdjust="0"/>
  </p:normalViewPr>
  <p:slideViewPr>
    <p:cSldViewPr snapToGrid="0" snapToObjects="1">
      <p:cViewPr varScale="1">
        <p:scale>
          <a:sx n="91" d="100"/>
          <a:sy n="91" d="100"/>
        </p:scale>
        <p:origin x="84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snapToGrid="0" snapToObjects="1">
      <p:cViewPr varScale="1">
        <p:scale>
          <a:sx n="80" d="100"/>
          <a:sy n="80" d="100"/>
        </p:scale>
        <p:origin x="-1356" y="-108"/>
      </p:cViewPr>
      <p:guideLst>
        <p:guide orient="horz" pos="3124"/>
        <p:guide pos="21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40050" cy="495300"/>
          </a:xfrm>
          <a:prstGeom prst="rect">
            <a:avLst/>
          </a:prstGeom>
          <a:noFill/>
          <a:ln w="9525">
            <a:noFill/>
            <a:miter lim="800000"/>
            <a:headEnd/>
            <a:tailEnd/>
          </a:ln>
          <a:effectLst/>
        </p:spPr>
        <p:txBody>
          <a:bodyPr vert="horz" wrap="square" lIns="91428" tIns="45714" rIns="91428" bIns="45714" numCol="1" anchor="t" anchorCtr="0" compatLnSpc="1">
            <a:prstTxWarp prst="textNoShape">
              <a:avLst/>
            </a:prstTxWarp>
          </a:bodyPr>
          <a:lstStyle>
            <a:lvl1pPr eaLnBrk="1" hangingPunct="1">
              <a:defRPr sz="1200" b="0">
                <a:solidFill>
                  <a:schemeClr val="tx1"/>
                </a:solidFill>
              </a:defRPr>
            </a:lvl1pPr>
          </a:lstStyle>
          <a:p>
            <a:pPr>
              <a:defRPr/>
            </a:pPr>
            <a:endParaRPr lang="cs-CZ"/>
          </a:p>
        </p:txBody>
      </p:sp>
      <p:sp>
        <p:nvSpPr>
          <p:cNvPr id="100355" name="Rectangle 3"/>
          <p:cNvSpPr>
            <a:spLocks noGrp="1" noChangeArrowheads="1"/>
          </p:cNvSpPr>
          <p:nvPr>
            <p:ph type="dt" sz="quarter" idx="1"/>
          </p:nvPr>
        </p:nvSpPr>
        <p:spPr bwMode="auto">
          <a:xfrm>
            <a:off x="3841750" y="0"/>
            <a:ext cx="2940050" cy="495300"/>
          </a:xfrm>
          <a:prstGeom prst="rect">
            <a:avLst/>
          </a:prstGeom>
          <a:noFill/>
          <a:ln w="9525">
            <a:noFill/>
            <a:miter lim="800000"/>
            <a:headEnd/>
            <a:tailEnd/>
          </a:ln>
          <a:effectLst/>
        </p:spPr>
        <p:txBody>
          <a:bodyPr vert="horz" wrap="square" lIns="91428" tIns="45714" rIns="91428" bIns="45714" numCol="1" anchor="t" anchorCtr="0" compatLnSpc="1">
            <a:prstTxWarp prst="textNoShape">
              <a:avLst/>
            </a:prstTxWarp>
          </a:bodyPr>
          <a:lstStyle>
            <a:lvl1pPr algn="r" eaLnBrk="1" hangingPunct="1">
              <a:defRPr sz="1200" b="0">
                <a:solidFill>
                  <a:schemeClr val="tx1"/>
                </a:solidFill>
              </a:defRPr>
            </a:lvl1pPr>
          </a:lstStyle>
          <a:p>
            <a:pPr>
              <a:defRPr/>
            </a:pPr>
            <a:endParaRPr lang="cs-CZ"/>
          </a:p>
        </p:txBody>
      </p:sp>
      <p:sp>
        <p:nvSpPr>
          <p:cNvPr id="100357" name="Rectangle 5"/>
          <p:cNvSpPr>
            <a:spLocks noGrp="1" noChangeArrowheads="1"/>
          </p:cNvSpPr>
          <p:nvPr>
            <p:ph type="sldNum" sz="quarter" idx="3"/>
          </p:nvPr>
        </p:nvSpPr>
        <p:spPr bwMode="auto">
          <a:xfrm>
            <a:off x="3841750" y="9423400"/>
            <a:ext cx="2940050" cy="495300"/>
          </a:xfrm>
          <a:prstGeom prst="rect">
            <a:avLst/>
          </a:prstGeom>
          <a:noFill/>
          <a:ln w="9525">
            <a:noFill/>
            <a:miter lim="800000"/>
            <a:headEnd/>
            <a:tailEnd/>
          </a:ln>
          <a:effectLst/>
        </p:spPr>
        <p:txBody>
          <a:bodyPr vert="horz" wrap="square" lIns="91428" tIns="45714" rIns="91428" bIns="45714" numCol="1" anchor="b" anchorCtr="0" compatLnSpc="1">
            <a:prstTxWarp prst="textNoShape">
              <a:avLst/>
            </a:prstTxWarp>
          </a:bodyPr>
          <a:lstStyle>
            <a:lvl1pPr algn="r" eaLnBrk="1" hangingPunct="1">
              <a:defRPr sz="1200" b="0" smtClean="0">
                <a:solidFill>
                  <a:schemeClr val="tx1"/>
                </a:solidFill>
              </a:defRPr>
            </a:lvl1pPr>
          </a:lstStyle>
          <a:p>
            <a:pPr>
              <a:defRPr/>
            </a:pPr>
            <a:fld id="{77A98CFD-867F-47B2-8CD0-4937D9E8A056}" type="slidenum">
              <a:rPr lang="cs-CZ" altLang="cs-CZ"/>
              <a:pPr>
                <a:defRPr/>
              </a:pPr>
              <a:t>‹#›</a:t>
            </a:fld>
            <a:endParaRPr lang="cs-CZ" altLang="cs-CZ"/>
          </a:p>
        </p:txBody>
      </p:sp>
    </p:spTree>
    <p:extLst>
      <p:ext uri="{BB962C8B-B14F-4D97-AF65-F5344CB8AC3E}">
        <p14:creationId xmlns:p14="http://schemas.microsoft.com/office/powerpoint/2010/main" val="3078780782"/>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40050" cy="495300"/>
          </a:xfrm>
          <a:prstGeom prst="rect">
            <a:avLst/>
          </a:prstGeom>
          <a:noFill/>
          <a:ln w="9525">
            <a:noFill/>
            <a:miter lim="800000"/>
            <a:headEnd/>
            <a:tailEnd/>
          </a:ln>
          <a:effectLst/>
        </p:spPr>
        <p:txBody>
          <a:bodyPr vert="horz" wrap="square" lIns="91428" tIns="45714" rIns="91428" bIns="45714" numCol="1" anchor="t" anchorCtr="0" compatLnSpc="1">
            <a:prstTxWarp prst="textNoShape">
              <a:avLst/>
            </a:prstTxWarp>
          </a:bodyPr>
          <a:lstStyle>
            <a:lvl1pPr eaLnBrk="1" hangingPunct="1">
              <a:defRPr sz="1200" b="0">
                <a:solidFill>
                  <a:schemeClr val="tx1"/>
                </a:solidFill>
                <a:latin typeface="Arial" charset="0"/>
              </a:defRPr>
            </a:lvl1pPr>
          </a:lstStyle>
          <a:p>
            <a:pPr>
              <a:defRPr/>
            </a:pPr>
            <a:endParaRPr lang="cs-CZ"/>
          </a:p>
        </p:txBody>
      </p:sp>
      <p:sp>
        <p:nvSpPr>
          <p:cNvPr id="102403" name="Rectangle 3"/>
          <p:cNvSpPr>
            <a:spLocks noGrp="1" noChangeArrowheads="1"/>
          </p:cNvSpPr>
          <p:nvPr>
            <p:ph type="dt" idx="1"/>
          </p:nvPr>
        </p:nvSpPr>
        <p:spPr bwMode="auto">
          <a:xfrm>
            <a:off x="3840163" y="0"/>
            <a:ext cx="2940050" cy="495300"/>
          </a:xfrm>
          <a:prstGeom prst="rect">
            <a:avLst/>
          </a:prstGeom>
          <a:noFill/>
          <a:ln w="9525">
            <a:noFill/>
            <a:miter lim="800000"/>
            <a:headEnd/>
            <a:tailEnd/>
          </a:ln>
          <a:effectLst/>
        </p:spPr>
        <p:txBody>
          <a:bodyPr vert="horz" wrap="square" lIns="91428" tIns="45714" rIns="91428" bIns="45714" numCol="1" anchor="t" anchorCtr="0" compatLnSpc="1">
            <a:prstTxWarp prst="textNoShape">
              <a:avLst/>
            </a:prstTxWarp>
          </a:bodyPr>
          <a:lstStyle>
            <a:lvl1pPr algn="r" eaLnBrk="1" hangingPunct="1">
              <a:defRPr sz="1200" b="0">
                <a:solidFill>
                  <a:schemeClr val="tx1"/>
                </a:solidFill>
                <a:latin typeface="Arial" charset="0"/>
              </a:defRPr>
            </a:lvl1pPr>
          </a:lstStyle>
          <a:p>
            <a:pPr>
              <a:defRPr/>
            </a:pPr>
            <a:endParaRPr lang="cs-CZ"/>
          </a:p>
        </p:txBody>
      </p:sp>
      <p:sp>
        <p:nvSpPr>
          <p:cNvPr id="22532" name="Rectangle 4"/>
          <p:cNvSpPr>
            <a:spLocks noGrp="1" noRot="1" noChangeAspect="1" noChangeArrowheads="1" noTextEdit="1"/>
          </p:cNvSpPr>
          <p:nvPr>
            <p:ph type="sldImg" idx="2"/>
          </p:nvPr>
        </p:nvSpPr>
        <p:spPr bwMode="auto">
          <a:xfrm>
            <a:off x="912813" y="744538"/>
            <a:ext cx="4957762" cy="37195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5" name="Rectangle 5"/>
          <p:cNvSpPr>
            <a:spLocks noGrp="1" noChangeArrowheads="1"/>
          </p:cNvSpPr>
          <p:nvPr>
            <p:ph type="body" sz="quarter" idx="3"/>
          </p:nvPr>
        </p:nvSpPr>
        <p:spPr bwMode="auto">
          <a:xfrm>
            <a:off x="677863" y="4710113"/>
            <a:ext cx="5426075" cy="4464050"/>
          </a:xfrm>
          <a:prstGeom prst="rect">
            <a:avLst/>
          </a:prstGeom>
          <a:noFill/>
          <a:ln w="9525">
            <a:noFill/>
            <a:miter lim="800000"/>
            <a:headEnd/>
            <a:tailEnd/>
          </a:ln>
          <a:effectLst/>
        </p:spPr>
        <p:txBody>
          <a:bodyPr vert="horz" wrap="square" lIns="91428" tIns="45714" rIns="91428" bIns="45714"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102406" name="Rectangle 6"/>
          <p:cNvSpPr>
            <a:spLocks noGrp="1" noChangeArrowheads="1"/>
          </p:cNvSpPr>
          <p:nvPr>
            <p:ph type="ftr" sz="quarter" idx="4"/>
          </p:nvPr>
        </p:nvSpPr>
        <p:spPr bwMode="auto">
          <a:xfrm>
            <a:off x="0" y="9421813"/>
            <a:ext cx="2940050" cy="495300"/>
          </a:xfrm>
          <a:prstGeom prst="rect">
            <a:avLst/>
          </a:prstGeom>
          <a:noFill/>
          <a:ln w="9525">
            <a:noFill/>
            <a:miter lim="800000"/>
            <a:headEnd/>
            <a:tailEnd/>
          </a:ln>
          <a:effectLst/>
        </p:spPr>
        <p:txBody>
          <a:bodyPr vert="horz" wrap="square" lIns="91428" tIns="45714" rIns="91428" bIns="45714" numCol="1" anchor="b" anchorCtr="0" compatLnSpc="1">
            <a:prstTxWarp prst="textNoShape">
              <a:avLst/>
            </a:prstTxWarp>
          </a:bodyPr>
          <a:lstStyle>
            <a:lvl1pPr eaLnBrk="1" hangingPunct="1">
              <a:defRPr sz="1200" b="0">
                <a:solidFill>
                  <a:schemeClr val="tx1"/>
                </a:solidFill>
                <a:latin typeface="Arial" charset="0"/>
              </a:defRPr>
            </a:lvl1pPr>
          </a:lstStyle>
          <a:p>
            <a:pPr>
              <a:defRPr/>
            </a:pPr>
            <a:endParaRPr lang="cs-CZ"/>
          </a:p>
        </p:txBody>
      </p:sp>
      <p:sp>
        <p:nvSpPr>
          <p:cNvPr id="102407" name="Rectangle 7"/>
          <p:cNvSpPr>
            <a:spLocks noGrp="1" noChangeArrowheads="1"/>
          </p:cNvSpPr>
          <p:nvPr>
            <p:ph type="sldNum" sz="quarter" idx="5"/>
          </p:nvPr>
        </p:nvSpPr>
        <p:spPr bwMode="auto">
          <a:xfrm>
            <a:off x="3840163" y="9421813"/>
            <a:ext cx="2940050" cy="495300"/>
          </a:xfrm>
          <a:prstGeom prst="rect">
            <a:avLst/>
          </a:prstGeom>
          <a:noFill/>
          <a:ln w="9525">
            <a:noFill/>
            <a:miter lim="800000"/>
            <a:headEnd/>
            <a:tailEnd/>
          </a:ln>
          <a:effectLst/>
        </p:spPr>
        <p:txBody>
          <a:bodyPr vert="horz" wrap="square" lIns="91428" tIns="45714" rIns="91428" bIns="45714" numCol="1" anchor="b" anchorCtr="0" compatLnSpc="1">
            <a:prstTxWarp prst="textNoShape">
              <a:avLst/>
            </a:prstTxWarp>
          </a:bodyPr>
          <a:lstStyle>
            <a:lvl1pPr algn="r" eaLnBrk="1" hangingPunct="1">
              <a:defRPr sz="1200" b="0" smtClean="0">
                <a:solidFill>
                  <a:schemeClr val="tx1"/>
                </a:solidFill>
                <a:latin typeface="Arial" charset="0"/>
              </a:defRPr>
            </a:lvl1pPr>
          </a:lstStyle>
          <a:p>
            <a:pPr>
              <a:defRPr/>
            </a:pPr>
            <a:fld id="{D1B02910-FE7A-4851-B2A2-FC7D0E864801}" type="slidenum">
              <a:rPr lang="cs-CZ" altLang="cs-CZ"/>
              <a:pPr>
                <a:defRPr/>
              </a:pPr>
              <a:t>‹#›</a:t>
            </a:fld>
            <a:endParaRPr lang="cs-CZ" altLang="cs-CZ"/>
          </a:p>
        </p:txBody>
      </p:sp>
    </p:spTree>
    <p:extLst>
      <p:ext uri="{BB962C8B-B14F-4D97-AF65-F5344CB8AC3E}">
        <p14:creationId xmlns:p14="http://schemas.microsoft.com/office/powerpoint/2010/main" val="1310944494"/>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charset="0"/>
              </a:defRPr>
            </a:lvl1pPr>
            <a:lvl2pPr marL="742950" indent="-285750">
              <a:spcBef>
                <a:spcPct val="30000"/>
              </a:spcBef>
              <a:defRPr kumimoji="1" sz="1200">
                <a:solidFill>
                  <a:schemeClr val="tx1"/>
                </a:solidFill>
                <a:latin typeface="Arial" charset="0"/>
              </a:defRPr>
            </a:lvl2pPr>
            <a:lvl3pPr marL="1143000" indent="-228600">
              <a:spcBef>
                <a:spcPct val="30000"/>
              </a:spcBef>
              <a:defRPr kumimoji="1" sz="1200">
                <a:solidFill>
                  <a:schemeClr val="tx1"/>
                </a:solidFill>
                <a:latin typeface="Arial" charset="0"/>
              </a:defRPr>
            </a:lvl3pPr>
            <a:lvl4pPr marL="1600200" indent="-228600">
              <a:spcBef>
                <a:spcPct val="30000"/>
              </a:spcBef>
              <a:defRPr kumimoji="1" sz="1200">
                <a:solidFill>
                  <a:schemeClr val="tx1"/>
                </a:solidFill>
                <a:latin typeface="Arial" charset="0"/>
              </a:defRPr>
            </a:lvl4pPr>
            <a:lvl5pPr marL="2057400" indent="-228600">
              <a:spcBef>
                <a:spcPct val="30000"/>
              </a:spcBef>
              <a:defRPr kumimoji="1" sz="1200">
                <a:solidFill>
                  <a:schemeClr val="tx1"/>
                </a:solidFill>
                <a:latin typeface="Arial" charset="0"/>
              </a:defRPr>
            </a:lvl5pPr>
            <a:lvl6pPr marL="2514600" indent="-228600" eaLnBrk="0" fontAlgn="base" hangingPunct="0">
              <a:spcBef>
                <a:spcPct val="30000"/>
              </a:spcBef>
              <a:spcAft>
                <a:spcPct val="0"/>
              </a:spcAft>
              <a:defRPr kumimoji="1" sz="1200">
                <a:solidFill>
                  <a:schemeClr val="tx1"/>
                </a:solidFill>
                <a:latin typeface="Arial" charset="0"/>
              </a:defRPr>
            </a:lvl6pPr>
            <a:lvl7pPr marL="2971800" indent="-228600" eaLnBrk="0" fontAlgn="base" hangingPunct="0">
              <a:spcBef>
                <a:spcPct val="30000"/>
              </a:spcBef>
              <a:spcAft>
                <a:spcPct val="0"/>
              </a:spcAft>
              <a:defRPr kumimoji="1" sz="1200">
                <a:solidFill>
                  <a:schemeClr val="tx1"/>
                </a:solidFill>
                <a:latin typeface="Arial" charset="0"/>
              </a:defRPr>
            </a:lvl7pPr>
            <a:lvl8pPr marL="3429000" indent="-228600" eaLnBrk="0" fontAlgn="base" hangingPunct="0">
              <a:spcBef>
                <a:spcPct val="30000"/>
              </a:spcBef>
              <a:spcAft>
                <a:spcPct val="0"/>
              </a:spcAft>
              <a:defRPr kumimoji="1" sz="1200">
                <a:solidFill>
                  <a:schemeClr val="tx1"/>
                </a:solidFill>
                <a:latin typeface="Arial" charset="0"/>
              </a:defRPr>
            </a:lvl8pPr>
            <a:lvl9pPr marL="3886200" indent="-228600" eaLnBrk="0" fontAlgn="base" hangingPunct="0">
              <a:spcBef>
                <a:spcPct val="30000"/>
              </a:spcBef>
              <a:spcAft>
                <a:spcPct val="0"/>
              </a:spcAft>
              <a:defRPr kumimoji="1" sz="1200">
                <a:solidFill>
                  <a:schemeClr val="tx1"/>
                </a:solidFill>
                <a:latin typeface="Arial" charset="0"/>
              </a:defRPr>
            </a:lvl9pPr>
          </a:lstStyle>
          <a:p>
            <a:pPr>
              <a:spcBef>
                <a:spcPct val="0"/>
              </a:spcBef>
            </a:pPr>
            <a:fld id="{0C04CFE8-E4A1-480D-BEBE-A86AAAEE6AB3}" type="slidenum">
              <a:rPr kumimoji="0" lang="en-US" altLang="nb-NO"/>
              <a:pPr>
                <a:spcBef>
                  <a:spcPct val="0"/>
                </a:spcBef>
              </a:pPr>
              <a:t>1</a:t>
            </a:fld>
            <a:endParaRPr kumimoji="0" lang="en-US" altLang="nb-NO"/>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nb-NO" smtClean="0"/>
          </a:p>
        </p:txBody>
      </p:sp>
      <p:sp>
        <p:nvSpPr>
          <p:cNvPr id="23557" name="Zástupný symbol pro datum 1"/>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charset="0"/>
              </a:defRPr>
            </a:lvl1pPr>
            <a:lvl2pPr marL="742950" indent="-285750">
              <a:spcBef>
                <a:spcPct val="30000"/>
              </a:spcBef>
              <a:defRPr kumimoji="1" sz="1200">
                <a:solidFill>
                  <a:schemeClr val="tx1"/>
                </a:solidFill>
                <a:latin typeface="Arial" charset="0"/>
              </a:defRPr>
            </a:lvl2pPr>
            <a:lvl3pPr marL="1143000" indent="-228600">
              <a:spcBef>
                <a:spcPct val="30000"/>
              </a:spcBef>
              <a:defRPr kumimoji="1" sz="1200">
                <a:solidFill>
                  <a:schemeClr val="tx1"/>
                </a:solidFill>
                <a:latin typeface="Arial" charset="0"/>
              </a:defRPr>
            </a:lvl3pPr>
            <a:lvl4pPr marL="1600200" indent="-228600">
              <a:spcBef>
                <a:spcPct val="30000"/>
              </a:spcBef>
              <a:defRPr kumimoji="1" sz="1200">
                <a:solidFill>
                  <a:schemeClr val="tx1"/>
                </a:solidFill>
                <a:latin typeface="Arial" charset="0"/>
              </a:defRPr>
            </a:lvl4pPr>
            <a:lvl5pPr marL="2057400" indent="-228600">
              <a:spcBef>
                <a:spcPct val="30000"/>
              </a:spcBef>
              <a:defRPr kumimoji="1" sz="1200">
                <a:solidFill>
                  <a:schemeClr val="tx1"/>
                </a:solidFill>
                <a:latin typeface="Arial" charset="0"/>
              </a:defRPr>
            </a:lvl5pPr>
            <a:lvl6pPr marL="2514600" indent="-228600" eaLnBrk="0" fontAlgn="base" hangingPunct="0">
              <a:spcBef>
                <a:spcPct val="30000"/>
              </a:spcBef>
              <a:spcAft>
                <a:spcPct val="0"/>
              </a:spcAft>
              <a:defRPr kumimoji="1" sz="1200">
                <a:solidFill>
                  <a:schemeClr val="tx1"/>
                </a:solidFill>
                <a:latin typeface="Arial" charset="0"/>
              </a:defRPr>
            </a:lvl6pPr>
            <a:lvl7pPr marL="2971800" indent="-228600" eaLnBrk="0" fontAlgn="base" hangingPunct="0">
              <a:spcBef>
                <a:spcPct val="30000"/>
              </a:spcBef>
              <a:spcAft>
                <a:spcPct val="0"/>
              </a:spcAft>
              <a:defRPr kumimoji="1" sz="1200">
                <a:solidFill>
                  <a:schemeClr val="tx1"/>
                </a:solidFill>
                <a:latin typeface="Arial" charset="0"/>
              </a:defRPr>
            </a:lvl7pPr>
            <a:lvl8pPr marL="3429000" indent="-228600" eaLnBrk="0" fontAlgn="base" hangingPunct="0">
              <a:spcBef>
                <a:spcPct val="30000"/>
              </a:spcBef>
              <a:spcAft>
                <a:spcPct val="0"/>
              </a:spcAft>
              <a:defRPr kumimoji="1" sz="1200">
                <a:solidFill>
                  <a:schemeClr val="tx1"/>
                </a:solidFill>
                <a:latin typeface="Arial" charset="0"/>
              </a:defRPr>
            </a:lvl8pPr>
            <a:lvl9pPr marL="3886200" indent="-228600" eaLnBrk="0" fontAlgn="base" hangingPunct="0">
              <a:spcBef>
                <a:spcPct val="30000"/>
              </a:spcBef>
              <a:spcAft>
                <a:spcPct val="0"/>
              </a:spcAft>
              <a:defRPr kumimoji="1" sz="1200">
                <a:solidFill>
                  <a:schemeClr val="tx1"/>
                </a:solidFill>
                <a:latin typeface="Arial" charset="0"/>
              </a:defRPr>
            </a:lvl9pPr>
          </a:lstStyle>
          <a:p>
            <a:pPr>
              <a:spcBef>
                <a:spcPct val="0"/>
              </a:spcBef>
            </a:pPr>
            <a:endParaRPr kumimoji="0" lang="cs-CZ" altLang="nb-NO" smtClean="0"/>
          </a:p>
        </p:txBody>
      </p:sp>
    </p:spTree>
    <p:extLst>
      <p:ext uri="{BB962C8B-B14F-4D97-AF65-F5344CB8AC3E}">
        <p14:creationId xmlns:p14="http://schemas.microsoft.com/office/powerpoint/2010/main" val="29008297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charset="0"/>
              </a:defRPr>
            </a:lvl1pPr>
            <a:lvl2pPr marL="742950" indent="-285750">
              <a:spcBef>
                <a:spcPct val="30000"/>
              </a:spcBef>
              <a:defRPr kumimoji="1" sz="1200">
                <a:solidFill>
                  <a:schemeClr val="tx1"/>
                </a:solidFill>
                <a:latin typeface="Arial" charset="0"/>
              </a:defRPr>
            </a:lvl2pPr>
            <a:lvl3pPr marL="1143000" indent="-228600">
              <a:spcBef>
                <a:spcPct val="30000"/>
              </a:spcBef>
              <a:defRPr kumimoji="1" sz="1200">
                <a:solidFill>
                  <a:schemeClr val="tx1"/>
                </a:solidFill>
                <a:latin typeface="Arial" charset="0"/>
              </a:defRPr>
            </a:lvl3pPr>
            <a:lvl4pPr marL="1600200" indent="-228600">
              <a:spcBef>
                <a:spcPct val="30000"/>
              </a:spcBef>
              <a:defRPr kumimoji="1" sz="1200">
                <a:solidFill>
                  <a:schemeClr val="tx1"/>
                </a:solidFill>
                <a:latin typeface="Arial" charset="0"/>
              </a:defRPr>
            </a:lvl4pPr>
            <a:lvl5pPr marL="2057400" indent="-228600">
              <a:spcBef>
                <a:spcPct val="30000"/>
              </a:spcBef>
              <a:defRPr kumimoji="1" sz="1200">
                <a:solidFill>
                  <a:schemeClr val="tx1"/>
                </a:solidFill>
                <a:latin typeface="Arial" charset="0"/>
              </a:defRPr>
            </a:lvl5pPr>
            <a:lvl6pPr marL="2514600" indent="-228600" eaLnBrk="0" fontAlgn="base" hangingPunct="0">
              <a:spcBef>
                <a:spcPct val="30000"/>
              </a:spcBef>
              <a:spcAft>
                <a:spcPct val="0"/>
              </a:spcAft>
              <a:defRPr kumimoji="1" sz="1200">
                <a:solidFill>
                  <a:schemeClr val="tx1"/>
                </a:solidFill>
                <a:latin typeface="Arial" charset="0"/>
              </a:defRPr>
            </a:lvl6pPr>
            <a:lvl7pPr marL="2971800" indent="-228600" eaLnBrk="0" fontAlgn="base" hangingPunct="0">
              <a:spcBef>
                <a:spcPct val="30000"/>
              </a:spcBef>
              <a:spcAft>
                <a:spcPct val="0"/>
              </a:spcAft>
              <a:defRPr kumimoji="1" sz="1200">
                <a:solidFill>
                  <a:schemeClr val="tx1"/>
                </a:solidFill>
                <a:latin typeface="Arial" charset="0"/>
              </a:defRPr>
            </a:lvl7pPr>
            <a:lvl8pPr marL="3429000" indent="-228600" eaLnBrk="0" fontAlgn="base" hangingPunct="0">
              <a:spcBef>
                <a:spcPct val="30000"/>
              </a:spcBef>
              <a:spcAft>
                <a:spcPct val="0"/>
              </a:spcAft>
              <a:defRPr kumimoji="1" sz="1200">
                <a:solidFill>
                  <a:schemeClr val="tx1"/>
                </a:solidFill>
                <a:latin typeface="Arial" charset="0"/>
              </a:defRPr>
            </a:lvl8pPr>
            <a:lvl9pPr marL="3886200" indent="-228600" eaLnBrk="0" fontAlgn="base" hangingPunct="0">
              <a:spcBef>
                <a:spcPct val="30000"/>
              </a:spcBef>
              <a:spcAft>
                <a:spcPct val="0"/>
              </a:spcAft>
              <a:defRPr kumimoji="1" sz="1200">
                <a:solidFill>
                  <a:schemeClr val="tx1"/>
                </a:solidFill>
                <a:latin typeface="Arial" charset="0"/>
              </a:defRPr>
            </a:lvl9pPr>
          </a:lstStyle>
          <a:p>
            <a:pPr>
              <a:spcBef>
                <a:spcPct val="0"/>
              </a:spcBef>
            </a:pPr>
            <a:fld id="{55FC7E63-60BA-4E5C-98A6-A98EE1A219B4}" type="slidenum">
              <a:rPr kumimoji="0" lang="en-US" altLang="nb-NO"/>
              <a:pPr>
                <a:spcBef>
                  <a:spcPct val="0"/>
                </a:spcBef>
              </a:pPr>
              <a:t>14</a:t>
            </a:fld>
            <a:endParaRPr kumimoji="0" lang="en-US" altLang="nb-NO"/>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nb-NO" smtClean="0"/>
          </a:p>
        </p:txBody>
      </p:sp>
      <p:sp>
        <p:nvSpPr>
          <p:cNvPr id="24581" name="Zástupný symbol pro datum 1"/>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charset="0"/>
              </a:defRPr>
            </a:lvl1pPr>
            <a:lvl2pPr marL="742950" indent="-285750">
              <a:spcBef>
                <a:spcPct val="30000"/>
              </a:spcBef>
              <a:defRPr kumimoji="1" sz="1200">
                <a:solidFill>
                  <a:schemeClr val="tx1"/>
                </a:solidFill>
                <a:latin typeface="Arial" charset="0"/>
              </a:defRPr>
            </a:lvl2pPr>
            <a:lvl3pPr marL="1143000" indent="-228600">
              <a:spcBef>
                <a:spcPct val="30000"/>
              </a:spcBef>
              <a:defRPr kumimoji="1" sz="1200">
                <a:solidFill>
                  <a:schemeClr val="tx1"/>
                </a:solidFill>
                <a:latin typeface="Arial" charset="0"/>
              </a:defRPr>
            </a:lvl3pPr>
            <a:lvl4pPr marL="1600200" indent="-228600">
              <a:spcBef>
                <a:spcPct val="30000"/>
              </a:spcBef>
              <a:defRPr kumimoji="1" sz="1200">
                <a:solidFill>
                  <a:schemeClr val="tx1"/>
                </a:solidFill>
                <a:latin typeface="Arial" charset="0"/>
              </a:defRPr>
            </a:lvl4pPr>
            <a:lvl5pPr marL="2057400" indent="-228600">
              <a:spcBef>
                <a:spcPct val="30000"/>
              </a:spcBef>
              <a:defRPr kumimoji="1" sz="1200">
                <a:solidFill>
                  <a:schemeClr val="tx1"/>
                </a:solidFill>
                <a:latin typeface="Arial" charset="0"/>
              </a:defRPr>
            </a:lvl5pPr>
            <a:lvl6pPr marL="2514600" indent="-228600" eaLnBrk="0" fontAlgn="base" hangingPunct="0">
              <a:spcBef>
                <a:spcPct val="30000"/>
              </a:spcBef>
              <a:spcAft>
                <a:spcPct val="0"/>
              </a:spcAft>
              <a:defRPr kumimoji="1" sz="1200">
                <a:solidFill>
                  <a:schemeClr val="tx1"/>
                </a:solidFill>
                <a:latin typeface="Arial" charset="0"/>
              </a:defRPr>
            </a:lvl6pPr>
            <a:lvl7pPr marL="2971800" indent="-228600" eaLnBrk="0" fontAlgn="base" hangingPunct="0">
              <a:spcBef>
                <a:spcPct val="30000"/>
              </a:spcBef>
              <a:spcAft>
                <a:spcPct val="0"/>
              </a:spcAft>
              <a:defRPr kumimoji="1" sz="1200">
                <a:solidFill>
                  <a:schemeClr val="tx1"/>
                </a:solidFill>
                <a:latin typeface="Arial" charset="0"/>
              </a:defRPr>
            </a:lvl7pPr>
            <a:lvl8pPr marL="3429000" indent="-228600" eaLnBrk="0" fontAlgn="base" hangingPunct="0">
              <a:spcBef>
                <a:spcPct val="30000"/>
              </a:spcBef>
              <a:spcAft>
                <a:spcPct val="0"/>
              </a:spcAft>
              <a:defRPr kumimoji="1" sz="1200">
                <a:solidFill>
                  <a:schemeClr val="tx1"/>
                </a:solidFill>
                <a:latin typeface="Arial" charset="0"/>
              </a:defRPr>
            </a:lvl8pPr>
            <a:lvl9pPr marL="3886200" indent="-228600" eaLnBrk="0" fontAlgn="base" hangingPunct="0">
              <a:spcBef>
                <a:spcPct val="30000"/>
              </a:spcBef>
              <a:spcAft>
                <a:spcPct val="0"/>
              </a:spcAft>
              <a:defRPr kumimoji="1" sz="1200">
                <a:solidFill>
                  <a:schemeClr val="tx1"/>
                </a:solidFill>
                <a:latin typeface="Arial" charset="0"/>
              </a:defRPr>
            </a:lvl9pPr>
          </a:lstStyle>
          <a:p>
            <a:pPr>
              <a:spcBef>
                <a:spcPct val="0"/>
              </a:spcBef>
            </a:pPr>
            <a:endParaRPr kumimoji="0" lang="cs-CZ" altLang="nb-NO" smtClean="0"/>
          </a:p>
        </p:txBody>
      </p:sp>
    </p:spTree>
    <p:extLst>
      <p:ext uri="{BB962C8B-B14F-4D97-AF65-F5344CB8AC3E}">
        <p14:creationId xmlns:p14="http://schemas.microsoft.com/office/powerpoint/2010/main" val="33107495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3" name="Rectangle 19"/>
          <p:cNvSpPr>
            <a:spLocks noChangeArrowheads="1"/>
          </p:cNvSpPr>
          <p:nvPr/>
        </p:nvSpPr>
        <p:spPr bwMode="auto">
          <a:xfrm>
            <a:off x="0" y="0"/>
            <a:ext cx="9144000" cy="6858000"/>
          </a:xfrm>
          <a:prstGeom prst="rect">
            <a:avLst/>
          </a:prstGeom>
          <a:gradFill rotWithShape="1">
            <a:gsLst>
              <a:gs pos="0">
                <a:schemeClr val="bg1"/>
              </a:gs>
              <a:gs pos="100000">
                <a:schemeClr val="bg1">
                  <a:gamma/>
                  <a:shade val="87843"/>
                  <a:invGamma/>
                </a:schemeClr>
              </a:gs>
            </a:gsLst>
            <a:lin ang="2700000" scaled="1"/>
          </a:gradFill>
          <a:ln w="9525">
            <a:noFill/>
            <a:miter lim="800000"/>
            <a:headEnd/>
            <a:tailEnd/>
          </a:ln>
          <a:effectLst/>
        </p:spPr>
        <p:txBody>
          <a:bodyPr wrap="none" anchor="ctr"/>
          <a:lstStyle/>
          <a:p>
            <a:pPr eaLnBrk="1" hangingPunct="1">
              <a:defRPr/>
            </a:pPr>
            <a:endParaRPr lang="cs-CZ" dirty="0"/>
          </a:p>
        </p:txBody>
      </p:sp>
      <p:sp>
        <p:nvSpPr>
          <p:cNvPr id="4" name="Rectangle 21"/>
          <p:cNvSpPr>
            <a:spLocks noChangeArrowheads="1"/>
          </p:cNvSpPr>
          <p:nvPr/>
        </p:nvSpPr>
        <p:spPr bwMode="auto">
          <a:xfrm>
            <a:off x="0" y="0"/>
            <a:ext cx="9144000" cy="2344738"/>
          </a:xfrm>
          <a:prstGeom prst="rect">
            <a:avLst/>
          </a:prstGeom>
          <a:gradFill rotWithShape="1">
            <a:gsLst>
              <a:gs pos="0">
                <a:srgbClr val="00287D"/>
              </a:gs>
              <a:gs pos="100000">
                <a:srgbClr val="001E5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b="1">
                <a:solidFill>
                  <a:srgbClr val="00287D"/>
                </a:solidFill>
                <a:latin typeface="Tahoma" pitchFamily="34" charset="0"/>
              </a:defRPr>
            </a:lvl1pPr>
            <a:lvl2pPr marL="742950" indent="-285750" eaLnBrk="0" hangingPunct="0">
              <a:defRPr sz="2400" b="1">
                <a:solidFill>
                  <a:srgbClr val="00287D"/>
                </a:solidFill>
                <a:latin typeface="Tahoma" pitchFamily="34" charset="0"/>
              </a:defRPr>
            </a:lvl2pPr>
            <a:lvl3pPr marL="1143000" indent="-228600" eaLnBrk="0" hangingPunct="0">
              <a:defRPr sz="2400" b="1">
                <a:solidFill>
                  <a:srgbClr val="00287D"/>
                </a:solidFill>
                <a:latin typeface="Tahoma" pitchFamily="34" charset="0"/>
              </a:defRPr>
            </a:lvl3pPr>
            <a:lvl4pPr marL="1600200" indent="-228600" eaLnBrk="0" hangingPunct="0">
              <a:defRPr sz="2400" b="1">
                <a:solidFill>
                  <a:srgbClr val="00287D"/>
                </a:solidFill>
                <a:latin typeface="Tahoma" pitchFamily="34" charset="0"/>
              </a:defRPr>
            </a:lvl4pPr>
            <a:lvl5pPr marL="2057400" indent="-228600" eaLnBrk="0" hangingPunct="0">
              <a:defRPr sz="2400" b="1">
                <a:solidFill>
                  <a:srgbClr val="00287D"/>
                </a:solidFill>
                <a:latin typeface="Tahoma" pitchFamily="34" charset="0"/>
              </a:defRPr>
            </a:lvl5pPr>
            <a:lvl6pPr marL="2514600" indent="-228600" eaLnBrk="0" fontAlgn="base" hangingPunct="0">
              <a:spcBef>
                <a:spcPct val="0"/>
              </a:spcBef>
              <a:spcAft>
                <a:spcPct val="0"/>
              </a:spcAft>
              <a:defRPr sz="2400" b="1">
                <a:solidFill>
                  <a:srgbClr val="00287D"/>
                </a:solidFill>
                <a:latin typeface="Tahoma" pitchFamily="34" charset="0"/>
              </a:defRPr>
            </a:lvl6pPr>
            <a:lvl7pPr marL="2971800" indent="-228600" eaLnBrk="0" fontAlgn="base" hangingPunct="0">
              <a:spcBef>
                <a:spcPct val="0"/>
              </a:spcBef>
              <a:spcAft>
                <a:spcPct val="0"/>
              </a:spcAft>
              <a:defRPr sz="2400" b="1">
                <a:solidFill>
                  <a:srgbClr val="00287D"/>
                </a:solidFill>
                <a:latin typeface="Tahoma" pitchFamily="34" charset="0"/>
              </a:defRPr>
            </a:lvl7pPr>
            <a:lvl8pPr marL="3429000" indent="-228600" eaLnBrk="0" fontAlgn="base" hangingPunct="0">
              <a:spcBef>
                <a:spcPct val="0"/>
              </a:spcBef>
              <a:spcAft>
                <a:spcPct val="0"/>
              </a:spcAft>
              <a:defRPr sz="2400" b="1">
                <a:solidFill>
                  <a:srgbClr val="00287D"/>
                </a:solidFill>
                <a:latin typeface="Tahoma" pitchFamily="34" charset="0"/>
              </a:defRPr>
            </a:lvl8pPr>
            <a:lvl9pPr marL="3886200" indent="-228600" eaLnBrk="0" fontAlgn="base" hangingPunct="0">
              <a:spcBef>
                <a:spcPct val="0"/>
              </a:spcBef>
              <a:spcAft>
                <a:spcPct val="0"/>
              </a:spcAft>
              <a:defRPr sz="2400" b="1">
                <a:solidFill>
                  <a:srgbClr val="00287D"/>
                </a:solidFill>
                <a:latin typeface="Tahoma" pitchFamily="34" charset="0"/>
              </a:defRPr>
            </a:lvl9pPr>
          </a:lstStyle>
          <a:p>
            <a:pPr algn="ctr" eaLnBrk="1" hangingPunct="1">
              <a:defRPr/>
            </a:pPr>
            <a:endParaRPr lang="cs-CZ" altLang="nb-NO" b="0" smtClean="0">
              <a:solidFill>
                <a:schemeClr val="tx1"/>
              </a:solidFill>
              <a:latin typeface="Arial" charset="0"/>
            </a:endParaRPr>
          </a:p>
        </p:txBody>
      </p:sp>
      <p:pic>
        <p:nvPicPr>
          <p:cNvPr id="5" name="Picture 24" descr="titl EN"/>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0825" cy="685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5548" name="Rectangle 12"/>
          <p:cNvSpPr>
            <a:spLocks noGrp="1" noChangeArrowheads="1"/>
          </p:cNvSpPr>
          <p:nvPr>
            <p:ph type="ctrTitle"/>
          </p:nvPr>
        </p:nvSpPr>
        <p:spPr>
          <a:xfrm>
            <a:off x="2506663" y="2565400"/>
            <a:ext cx="5688012" cy="2663825"/>
          </a:xfrm>
        </p:spPr>
        <p:txBody>
          <a:bodyPr tIns="0" bIns="0" anchor="ctr"/>
          <a:lstStyle>
            <a:lvl1pPr>
              <a:defRPr sz="3200"/>
            </a:lvl1pPr>
          </a:lstStyle>
          <a:p>
            <a:r>
              <a:rPr lang="cs-CZ"/>
              <a:t>Klepnutím lze upravit styl předlohy nadpisů.</a:t>
            </a:r>
          </a:p>
        </p:txBody>
      </p:sp>
      <p:sp>
        <p:nvSpPr>
          <p:cNvPr id="6" name="Rectangle 15"/>
          <p:cNvSpPr>
            <a:spLocks noGrp="1" noChangeArrowheads="1"/>
          </p:cNvSpPr>
          <p:nvPr>
            <p:ph type="ftr" sz="quarter" idx="10"/>
          </p:nvPr>
        </p:nvSpPr>
        <p:spPr/>
        <p:txBody>
          <a:bodyPr/>
          <a:lstStyle>
            <a:lvl1pPr>
              <a:defRPr/>
            </a:lvl1pPr>
          </a:lstStyle>
          <a:p>
            <a:pPr>
              <a:defRPr/>
            </a:pPr>
            <a:r>
              <a:rPr lang="cs-CZ"/>
              <a:t>Jakub Mácha, macha@mail.muni.cz</a:t>
            </a:r>
          </a:p>
        </p:txBody>
      </p:sp>
      <p:sp>
        <p:nvSpPr>
          <p:cNvPr id="7" name="Rectangle 16"/>
          <p:cNvSpPr>
            <a:spLocks noGrp="1" noChangeArrowheads="1"/>
          </p:cNvSpPr>
          <p:nvPr>
            <p:ph type="sldNum" sz="quarter" idx="11"/>
          </p:nvPr>
        </p:nvSpPr>
        <p:spPr/>
        <p:txBody>
          <a:bodyPr/>
          <a:lstStyle>
            <a:lvl1pPr>
              <a:defRPr smtClean="0"/>
            </a:lvl1pPr>
          </a:lstStyle>
          <a:p>
            <a:pPr>
              <a:defRPr/>
            </a:pPr>
            <a:fld id="{AB7C40BC-096C-4E6E-A49E-6E178F14DFAE}" type="slidenum">
              <a:rPr lang="cs-CZ" altLang="cs-CZ"/>
              <a:pPr>
                <a:defRPr/>
              </a:pPr>
              <a:t>‹#›</a:t>
            </a:fld>
            <a:endParaRPr lang="cs-CZ" altLang="cs-CZ"/>
          </a:p>
        </p:txBody>
      </p:sp>
    </p:spTree>
    <p:extLst>
      <p:ext uri="{BB962C8B-B14F-4D97-AF65-F5344CB8AC3E}">
        <p14:creationId xmlns:p14="http://schemas.microsoft.com/office/powerpoint/2010/main" val="2689237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17"/>
          <p:cNvSpPr>
            <a:spLocks noGrp="1" noChangeArrowheads="1"/>
          </p:cNvSpPr>
          <p:nvPr>
            <p:ph type="ftr" sz="quarter" idx="10"/>
          </p:nvPr>
        </p:nvSpPr>
        <p:spPr>
          <a:ln/>
        </p:spPr>
        <p:txBody>
          <a:bodyPr/>
          <a:lstStyle>
            <a:lvl1pPr>
              <a:defRPr/>
            </a:lvl1pPr>
          </a:lstStyle>
          <a:p>
            <a:pPr>
              <a:defRPr/>
            </a:pPr>
            <a:r>
              <a:rPr lang="cs-CZ"/>
              <a:t>Jakub Mácha, macha@mail.muni.cz</a:t>
            </a:r>
          </a:p>
        </p:txBody>
      </p:sp>
      <p:sp>
        <p:nvSpPr>
          <p:cNvPr id="5" name="Rectangle 18"/>
          <p:cNvSpPr>
            <a:spLocks noGrp="1" noChangeArrowheads="1"/>
          </p:cNvSpPr>
          <p:nvPr>
            <p:ph type="sldNum" sz="quarter" idx="11"/>
          </p:nvPr>
        </p:nvSpPr>
        <p:spPr>
          <a:ln/>
        </p:spPr>
        <p:txBody>
          <a:bodyPr/>
          <a:lstStyle>
            <a:lvl1pPr>
              <a:defRPr/>
            </a:lvl1pPr>
          </a:lstStyle>
          <a:p>
            <a:pPr>
              <a:defRPr/>
            </a:pPr>
            <a:fld id="{AAD19E69-591D-4181-A3E2-CE0C8AABDC51}" type="slidenum">
              <a:rPr lang="cs-CZ" altLang="cs-CZ"/>
              <a:pPr>
                <a:defRPr/>
              </a:pPr>
              <a:t>‹#›</a:t>
            </a:fld>
            <a:endParaRPr lang="cs-CZ" altLang="cs-CZ"/>
          </a:p>
        </p:txBody>
      </p:sp>
    </p:spTree>
    <p:extLst>
      <p:ext uri="{BB962C8B-B14F-4D97-AF65-F5344CB8AC3E}">
        <p14:creationId xmlns:p14="http://schemas.microsoft.com/office/powerpoint/2010/main" val="2251467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8" y="1125538"/>
            <a:ext cx="2057400" cy="500697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720725" y="1125538"/>
            <a:ext cx="6024563" cy="500697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17"/>
          <p:cNvSpPr>
            <a:spLocks noGrp="1" noChangeArrowheads="1"/>
          </p:cNvSpPr>
          <p:nvPr>
            <p:ph type="ftr" sz="quarter" idx="10"/>
          </p:nvPr>
        </p:nvSpPr>
        <p:spPr>
          <a:ln/>
        </p:spPr>
        <p:txBody>
          <a:bodyPr/>
          <a:lstStyle>
            <a:lvl1pPr>
              <a:defRPr/>
            </a:lvl1pPr>
          </a:lstStyle>
          <a:p>
            <a:pPr>
              <a:defRPr/>
            </a:pPr>
            <a:r>
              <a:rPr lang="cs-CZ"/>
              <a:t>Jakub Mácha, macha@mail.muni.cz</a:t>
            </a:r>
          </a:p>
        </p:txBody>
      </p:sp>
      <p:sp>
        <p:nvSpPr>
          <p:cNvPr id="5" name="Rectangle 18"/>
          <p:cNvSpPr>
            <a:spLocks noGrp="1" noChangeArrowheads="1"/>
          </p:cNvSpPr>
          <p:nvPr>
            <p:ph type="sldNum" sz="quarter" idx="11"/>
          </p:nvPr>
        </p:nvSpPr>
        <p:spPr>
          <a:ln/>
        </p:spPr>
        <p:txBody>
          <a:bodyPr/>
          <a:lstStyle>
            <a:lvl1pPr>
              <a:defRPr/>
            </a:lvl1pPr>
          </a:lstStyle>
          <a:p>
            <a:pPr>
              <a:defRPr/>
            </a:pPr>
            <a:fld id="{9F013B04-FEFD-46CE-8864-FFBF87CF6B06}" type="slidenum">
              <a:rPr lang="cs-CZ" altLang="cs-CZ"/>
              <a:pPr>
                <a:defRPr/>
              </a:pPr>
              <a:t>‹#›</a:t>
            </a:fld>
            <a:endParaRPr lang="cs-CZ" altLang="cs-CZ"/>
          </a:p>
        </p:txBody>
      </p:sp>
    </p:spTree>
    <p:extLst>
      <p:ext uri="{BB962C8B-B14F-4D97-AF65-F5344CB8AC3E}">
        <p14:creationId xmlns:p14="http://schemas.microsoft.com/office/powerpoint/2010/main" val="296983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Nadpis, text a graf">
    <p:spTree>
      <p:nvGrpSpPr>
        <p:cNvPr id="1" name=""/>
        <p:cNvGrpSpPr/>
        <p:nvPr/>
      </p:nvGrpSpPr>
      <p:grpSpPr>
        <a:xfrm>
          <a:off x="0" y="0"/>
          <a:ext cx="0" cy="0"/>
          <a:chOff x="0" y="0"/>
          <a:chExt cx="0" cy="0"/>
        </a:xfrm>
      </p:grpSpPr>
      <p:sp>
        <p:nvSpPr>
          <p:cNvPr id="2" name="Nadpis 1"/>
          <p:cNvSpPr>
            <a:spLocks noGrp="1"/>
          </p:cNvSpPr>
          <p:nvPr>
            <p:ph type="title"/>
          </p:nvPr>
        </p:nvSpPr>
        <p:spPr>
          <a:xfrm>
            <a:off x="720725" y="1125538"/>
            <a:ext cx="7827963" cy="647700"/>
          </a:xfrm>
        </p:spPr>
        <p:txBody>
          <a:bodyPr/>
          <a:lstStyle/>
          <a:p>
            <a:r>
              <a:rPr lang="cs-CZ" smtClean="0"/>
              <a:t>Klepnutím lze upravit styl předlohy nadpisů.</a:t>
            </a:r>
            <a:endParaRPr lang="cs-CZ"/>
          </a:p>
        </p:txBody>
      </p:sp>
      <p:sp>
        <p:nvSpPr>
          <p:cNvPr id="3" name="Zástupný symbol pro text 2"/>
          <p:cNvSpPr>
            <a:spLocks noGrp="1"/>
          </p:cNvSpPr>
          <p:nvPr>
            <p:ph type="body" sz="half" idx="1"/>
          </p:nvPr>
        </p:nvSpPr>
        <p:spPr>
          <a:xfrm>
            <a:off x="720725" y="2017713"/>
            <a:ext cx="4040188" cy="41148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graf 3"/>
          <p:cNvSpPr>
            <a:spLocks noGrp="1"/>
          </p:cNvSpPr>
          <p:nvPr>
            <p:ph type="chart" sz="half" idx="2"/>
          </p:nvPr>
        </p:nvSpPr>
        <p:spPr>
          <a:xfrm>
            <a:off x="4913313" y="2017713"/>
            <a:ext cx="4041775" cy="4114800"/>
          </a:xfrm>
        </p:spPr>
        <p:txBody>
          <a:bodyPr/>
          <a:lstStyle/>
          <a:p>
            <a:pPr lvl="0"/>
            <a:endParaRPr lang="cs-CZ" noProof="0" dirty="0" smtClean="0"/>
          </a:p>
        </p:txBody>
      </p:sp>
      <p:sp>
        <p:nvSpPr>
          <p:cNvPr id="5" name="Rectangle 17"/>
          <p:cNvSpPr>
            <a:spLocks noGrp="1" noChangeArrowheads="1"/>
          </p:cNvSpPr>
          <p:nvPr>
            <p:ph type="ftr" sz="quarter" idx="10"/>
          </p:nvPr>
        </p:nvSpPr>
        <p:spPr>
          <a:ln/>
        </p:spPr>
        <p:txBody>
          <a:bodyPr/>
          <a:lstStyle>
            <a:lvl1pPr>
              <a:defRPr/>
            </a:lvl1pPr>
          </a:lstStyle>
          <a:p>
            <a:pPr>
              <a:defRPr/>
            </a:pPr>
            <a:r>
              <a:rPr lang="cs-CZ"/>
              <a:t>Jakub Mácha, macha@mail.muni.cz</a:t>
            </a:r>
          </a:p>
        </p:txBody>
      </p:sp>
      <p:sp>
        <p:nvSpPr>
          <p:cNvPr id="6" name="Rectangle 18"/>
          <p:cNvSpPr>
            <a:spLocks noGrp="1" noChangeArrowheads="1"/>
          </p:cNvSpPr>
          <p:nvPr>
            <p:ph type="sldNum" sz="quarter" idx="11"/>
          </p:nvPr>
        </p:nvSpPr>
        <p:spPr>
          <a:ln/>
        </p:spPr>
        <p:txBody>
          <a:bodyPr/>
          <a:lstStyle>
            <a:lvl1pPr>
              <a:defRPr/>
            </a:lvl1pPr>
          </a:lstStyle>
          <a:p>
            <a:pPr>
              <a:defRPr/>
            </a:pPr>
            <a:fld id="{8C034256-85B0-45B8-AC16-89DF196F922D}" type="slidenum">
              <a:rPr lang="cs-CZ" altLang="cs-CZ"/>
              <a:pPr>
                <a:defRPr/>
              </a:pPr>
              <a:t>‹#›</a:t>
            </a:fld>
            <a:endParaRPr lang="cs-CZ" altLang="cs-CZ"/>
          </a:p>
        </p:txBody>
      </p:sp>
    </p:spTree>
    <p:extLst>
      <p:ext uri="{BB962C8B-B14F-4D97-AF65-F5344CB8AC3E}">
        <p14:creationId xmlns:p14="http://schemas.microsoft.com/office/powerpoint/2010/main" val="2266025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720725" y="1125538"/>
            <a:ext cx="7827963" cy="647700"/>
          </a:xfrm>
        </p:spPr>
        <p:txBody>
          <a:bodyPr/>
          <a:lstStyle/>
          <a:p>
            <a:r>
              <a:rPr lang="cs-CZ" smtClean="0"/>
              <a:t>Klepnutím lze upravit styl předlohy nadpisů.</a:t>
            </a:r>
            <a:endParaRPr lang="cs-CZ"/>
          </a:p>
        </p:txBody>
      </p:sp>
      <p:sp>
        <p:nvSpPr>
          <p:cNvPr id="3" name="Zástupný symbol pro text 2"/>
          <p:cNvSpPr>
            <a:spLocks noGrp="1"/>
          </p:cNvSpPr>
          <p:nvPr>
            <p:ph type="body" sz="half" idx="1"/>
          </p:nvPr>
        </p:nvSpPr>
        <p:spPr>
          <a:xfrm>
            <a:off x="720725" y="2017713"/>
            <a:ext cx="4040188" cy="41148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913313" y="2017713"/>
            <a:ext cx="4041775" cy="41148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17"/>
          <p:cNvSpPr>
            <a:spLocks noGrp="1" noChangeArrowheads="1"/>
          </p:cNvSpPr>
          <p:nvPr>
            <p:ph type="ftr" sz="quarter" idx="10"/>
          </p:nvPr>
        </p:nvSpPr>
        <p:spPr>
          <a:ln/>
        </p:spPr>
        <p:txBody>
          <a:bodyPr/>
          <a:lstStyle>
            <a:lvl1pPr>
              <a:defRPr/>
            </a:lvl1pPr>
          </a:lstStyle>
          <a:p>
            <a:pPr>
              <a:defRPr/>
            </a:pPr>
            <a:r>
              <a:rPr lang="cs-CZ"/>
              <a:t>Jakub Mácha, macha@mail.muni.cz</a:t>
            </a:r>
          </a:p>
        </p:txBody>
      </p:sp>
      <p:sp>
        <p:nvSpPr>
          <p:cNvPr id="6" name="Rectangle 18"/>
          <p:cNvSpPr>
            <a:spLocks noGrp="1" noChangeArrowheads="1"/>
          </p:cNvSpPr>
          <p:nvPr>
            <p:ph type="sldNum" sz="quarter" idx="11"/>
          </p:nvPr>
        </p:nvSpPr>
        <p:spPr>
          <a:ln/>
        </p:spPr>
        <p:txBody>
          <a:bodyPr/>
          <a:lstStyle>
            <a:lvl1pPr>
              <a:defRPr/>
            </a:lvl1pPr>
          </a:lstStyle>
          <a:p>
            <a:pPr>
              <a:defRPr/>
            </a:pPr>
            <a:fld id="{5D969D24-6B17-45B4-986A-04230B5985AE}" type="slidenum">
              <a:rPr lang="cs-CZ" altLang="cs-CZ"/>
              <a:pPr>
                <a:defRPr/>
              </a:pPr>
              <a:t>‹#›</a:t>
            </a:fld>
            <a:endParaRPr lang="cs-CZ" altLang="cs-CZ"/>
          </a:p>
        </p:txBody>
      </p:sp>
    </p:spTree>
    <p:extLst>
      <p:ext uri="{BB962C8B-B14F-4D97-AF65-F5344CB8AC3E}">
        <p14:creationId xmlns:p14="http://schemas.microsoft.com/office/powerpoint/2010/main" val="18770500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r>
              <a:rPr lang="cs-CZ"/>
              <a:t>Jakub Mácha, macha@mail.muni.cz</a:t>
            </a:r>
          </a:p>
        </p:txBody>
      </p:sp>
      <p:sp>
        <p:nvSpPr>
          <p:cNvPr id="6" name="Rectangle 6"/>
          <p:cNvSpPr>
            <a:spLocks noGrp="1" noChangeArrowheads="1"/>
          </p:cNvSpPr>
          <p:nvPr>
            <p:ph type="sldNum" sz="quarter" idx="12"/>
          </p:nvPr>
        </p:nvSpPr>
        <p:spPr>
          <a:ln/>
        </p:spPr>
        <p:txBody>
          <a:bodyPr/>
          <a:lstStyle>
            <a:lvl1pPr>
              <a:defRPr/>
            </a:lvl1pPr>
          </a:lstStyle>
          <a:p>
            <a:pPr>
              <a:defRPr/>
            </a:pPr>
            <a:fld id="{2C17FBC7-F1D2-45C2-B9EB-2FC4CA362474}" type="slidenum">
              <a:rPr lang="cs-CZ" altLang="cs-CZ"/>
              <a:pPr>
                <a:defRPr/>
              </a:pPr>
              <a:t>‹#›</a:t>
            </a:fld>
            <a:endParaRPr lang="cs-CZ" altLang="cs-CZ"/>
          </a:p>
        </p:txBody>
      </p:sp>
    </p:spTree>
    <p:extLst>
      <p:ext uri="{BB962C8B-B14F-4D97-AF65-F5344CB8AC3E}">
        <p14:creationId xmlns:p14="http://schemas.microsoft.com/office/powerpoint/2010/main" val="11942501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r>
              <a:rPr lang="cs-CZ"/>
              <a:t>Jakub Mácha, macha@mail.muni.cz</a:t>
            </a:r>
          </a:p>
        </p:txBody>
      </p:sp>
      <p:sp>
        <p:nvSpPr>
          <p:cNvPr id="6" name="Rectangle 6"/>
          <p:cNvSpPr>
            <a:spLocks noGrp="1" noChangeArrowheads="1"/>
          </p:cNvSpPr>
          <p:nvPr>
            <p:ph type="sldNum" sz="quarter" idx="12"/>
          </p:nvPr>
        </p:nvSpPr>
        <p:spPr>
          <a:ln/>
        </p:spPr>
        <p:txBody>
          <a:bodyPr/>
          <a:lstStyle>
            <a:lvl1pPr>
              <a:defRPr/>
            </a:lvl1pPr>
          </a:lstStyle>
          <a:p>
            <a:pPr>
              <a:defRPr/>
            </a:pPr>
            <a:fld id="{98E9FD56-7DA0-4340-B207-73ABA438C667}" type="slidenum">
              <a:rPr lang="cs-CZ" altLang="cs-CZ"/>
              <a:pPr>
                <a:defRPr/>
              </a:pPr>
              <a:t>‹#›</a:t>
            </a:fld>
            <a:endParaRPr lang="cs-CZ" altLang="cs-CZ"/>
          </a:p>
        </p:txBody>
      </p:sp>
    </p:spTree>
    <p:extLst>
      <p:ext uri="{BB962C8B-B14F-4D97-AF65-F5344CB8AC3E}">
        <p14:creationId xmlns:p14="http://schemas.microsoft.com/office/powerpoint/2010/main" val="7348502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r>
              <a:rPr lang="cs-CZ"/>
              <a:t>Jakub Mácha, macha@mail.muni.cz</a:t>
            </a:r>
          </a:p>
        </p:txBody>
      </p:sp>
      <p:sp>
        <p:nvSpPr>
          <p:cNvPr id="6" name="Rectangle 6"/>
          <p:cNvSpPr>
            <a:spLocks noGrp="1" noChangeArrowheads="1"/>
          </p:cNvSpPr>
          <p:nvPr>
            <p:ph type="sldNum" sz="quarter" idx="12"/>
          </p:nvPr>
        </p:nvSpPr>
        <p:spPr>
          <a:ln/>
        </p:spPr>
        <p:txBody>
          <a:bodyPr/>
          <a:lstStyle>
            <a:lvl1pPr>
              <a:defRPr/>
            </a:lvl1pPr>
          </a:lstStyle>
          <a:p>
            <a:pPr>
              <a:defRPr/>
            </a:pPr>
            <a:fld id="{EFF2784C-78EA-45C5-9E36-31B51D534B7B}" type="slidenum">
              <a:rPr lang="cs-CZ" altLang="cs-CZ"/>
              <a:pPr>
                <a:defRPr/>
              </a:pPr>
              <a:t>‹#›</a:t>
            </a:fld>
            <a:endParaRPr lang="cs-CZ" altLang="cs-CZ"/>
          </a:p>
        </p:txBody>
      </p:sp>
    </p:spTree>
    <p:extLst>
      <p:ext uri="{BB962C8B-B14F-4D97-AF65-F5344CB8AC3E}">
        <p14:creationId xmlns:p14="http://schemas.microsoft.com/office/powerpoint/2010/main" val="31692962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r>
              <a:rPr lang="cs-CZ"/>
              <a:t>Jakub Mácha, macha@mail.muni.cz</a:t>
            </a:r>
          </a:p>
        </p:txBody>
      </p:sp>
      <p:sp>
        <p:nvSpPr>
          <p:cNvPr id="7" name="Rectangle 6"/>
          <p:cNvSpPr>
            <a:spLocks noGrp="1" noChangeArrowheads="1"/>
          </p:cNvSpPr>
          <p:nvPr>
            <p:ph type="sldNum" sz="quarter" idx="12"/>
          </p:nvPr>
        </p:nvSpPr>
        <p:spPr>
          <a:ln/>
        </p:spPr>
        <p:txBody>
          <a:bodyPr/>
          <a:lstStyle>
            <a:lvl1pPr>
              <a:defRPr/>
            </a:lvl1pPr>
          </a:lstStyle>
          <a:p>
            <a:pPr>
              <a:defRPr/>
            </a:pPr>
            <a:fld id="{8F1D2626-41F5-4594-8085-5F03E3EA5543}" type="slidenum">
              <a:rPr lang="cs-CZ" altLang="cs-CZ"/>
              <a:pPr>
                <a:defRPr/>
              </a:pPr>
              <a:t>‹#›</a:t>
            </a:fld>
            <a:endParaRPr lang="cs-CZ" altLang="cs-CZ"/>
          </a:p>
        </p:txBody>
      </p:sp>
    </p:spTree>
    <p:extLst>
      <p:ext uri="{BB962C8B-B14F-4D97-AF65-F5344CB8AC3E}">
        <p14:creationId xmlns:p14="http://schemas.microsoft.com/office/powerpoint/2010/main" val="4435403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dt" sz="half" idx="10"/>
          </p:nvPr>
        </p:nvSpPr>
        <p:spPr>
          <a:ln/>
        </p:spPr>
        <p:txBody>
          <a:bodyPr/>
          <a:lstStyle>
            <a:lvl1pPr>
              <a:defRPr/>
            </a:lvl1pPr>
          </a:lstStyle>
          <a:p>
            <a:pPr>
              <a:defRPr/>
            </a:pPr>
            <a:endParaRPr lang="cs-CZ"/>
          </a:p>
        </p:txBody>
      </p:sp>
      <p:sp>
        <p:nvSpPr>
          <p:cNvPr id="8" name="Rectangle 5"/>
          <p:cNvSpPr>
            <a:spLocks noGrp="1" noChangeArrowheads="1"/>
          </p:cNvSpPr>
          <p:nvPr>
            <p:ph type="ftr" sz="quarter" idx="11"/>
          </p:nvPr>
        </p:nvSpPr>
        <p:spPr>
          <a:ln/>
        </p:spPr>
        <p:txBody>
          <a:bodyPr/>
          <a:lstStyle>
            <a:lvl1pPr>
              <a:defRPr/>
            </a:lvl1pPr>
          </a:lstStyle>
          <a:p>
            <a:pPr>
              <a:defRPr/>
            </a:pPr>
            <a:r>
              <a:rPr lang="cs-CZ"/>
              <a:t>Jakub Mácha, macha@mail.muni.cz</a:t>
            </a:r>
          </a:p>
        </p:txBody>
      </p:sp>
      <p:sp>
        <p:nvSpPr>
          <p:cNvPr id="9" name="Rectangle 6"/>
          <p:cNvSpPr>
            <a:spLocks noGrp="1" noChangeArrowheads="1"/>
          </p:cNvSpPr>
          <p:nvPr>
            <p:ph type="sldNum" sz="quarter" idx="12"/>
          </p:nvPr>
        </p:nvSpPr>
        <p:spPr>
          <a:ln/>
        </p:spPr>
        <p:txBody>
          <a:bodyPr/>
          <a:lstStyle>
            <a:lvl1pPr>
              <a:defRPr/>
            </a:lvl1pPr>
          </a:lstStyle>
          <a:p>
            <a:pPr>
              <a:defRPr/>
            </a:pPr>
            <a:fld id="{387A3EC2-9A2F-4237-BDD9-80E5EE19F299}" type="slidenum">
              <a:rPr lang="cs-CZ" altLang="cs-CZ"/>
              <a:pPr>
                <a:defRPr/>
              </a:pPr>
              <a:t>‹#›</a:t>
            </a:fld>
            <a:endParaRPr lang="cs-CZ" altLang="cs-CZ"/>
          </a:p>
        </p:txBody>
      </p:sp>
    </p:spTree>
    <p:extLst>
      <p:ext uri="{BB962C8B-B14F-4D97-AF65-F5344CB8AC3E}">
        <p14:creationId xmlns:p14="http://schemas.microsoft.com/office/powerpoint/2010/main" val="20118432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4"/>
          <p:cNvSpPr>
            <a:spLocks noGrp="1" noChangeArrowheads="1"/>
          </p:cNvSpPr>
          <p:nvPr>
            <p:ph type="dt" sz="half" idx="10"/>
          </p:nvPr>
        </p:nvSpPr>
        <p:spPr>
          <a:ln/>
        </p:spPr>
        <p:txBody>
          <a:bodyPr/>
          <a:lstStyle>
            <a:lvl1pPr>
              <a:defRPr/>
            </a:lvl1pPr>
          </a:lstStyle>
          <a:p>
            <a:pPr>
              <a:defRPr/>
            </a:pPr>
            <a:endParaRPr lang="cs-CZ"/>
          </a:p>
        </p:txBody>
      </p:sp>
      <p:sp>
        <p:nvSpPr>
          <p:cNvPr id="4" name="Rectangle 5"/>
          <p:cNvSpPr>
            <a:spLocks noGrp="1" noChangeArrowheads="1"/>
          </p:cNvSpPr>
          <p:nvPr>
            <p:ph type="ftr" sz="quarter" idx="11"/>
          </p:nvPr>
        </p:nvSpPr>
        <p:spPr>
          <a:ln/>
        </p:spPr>
        <p:txBody>
          <a:bodyPr/>
          <a:lstStyle>
            <a:lvl1pPr>
              <a:defRPr/>
            </a:lvl1pPr>
          </a:lstStyle>
          <a:p>
            <a:pPr>
              <a:defRPr/>
            </a:pPr>
            <a:r>
              <a:rPr lang="cs-CZ"/>
              <a:t>Jakub Mácha, macha@mail.muni.cz</a:t>
            </a:r>
          </a:p>
        </p:txBody>
      </p:sp>
      <p:sp>
        <p:nvSpPr>
          <p:cNvPr id="5" name="Rectangle 6"/>
          <p:cNvSpPr>
            <a:spLocks noGrp="1" noChangeArrowheads="1"/>
          </p:cNvSpPr>
          <p:nvPr>
            <p:ph type="sldNum" sz="quarter" idx="12"/>
          </p:nvPr>
        </p:nvSpPr>
        <p:spPr>
          <a:ln/>
        </p:spPr>
        <p:txBody>
          <a:bodyPr/>
          <a:lstStyle>
            <a:lvl1pPr>
              <a:defRPr/>
            </a:lvl1pPr>
          </a:lstStyle>
          <a:p>
            <a:pPr>
              <a:defRPr/>
            </a:pPr>
            <a:fld id="{49E04DFD-1B51-43E4-823F-0D7E60759527}" type="slidenum">
              <a:rPr lang="cs-CZ" altLang="cs-CZ"/>
              <a:pPr>
                <a:defRPr/>
              </a:pPr>
              <a:t>‹#›</a:t>
            </a:fld>
            <a:endParaRPr lang="cs-CZ" altLang="cs-CZ"/>
          </a:p>
        </p:txBody>
      </p:sp>
    </p:spTree>
    <p:extLst>
      <p:ext uri="{BB962C8B-B14F-4D97-AF65-F5344CB8AC3E}">
        <p14:creationId xmlns:p14="http://schemas.microsoft.com/office/powerpoint/2010/main" val="3635823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17"/>
          <p:cNvSpPr>
            <a:spLocks noGrp="1" noChangeArrowheads="1"/>
          </p:cNvSpPr>
          <p:nvPr>
            <p:ph type="ftr" sz="quarter" idx="10"/>
          </p:nvPr>
        </p:nvSpPr>
        <p:spPr>
          <a:ln/>
        </p:spPr>
        <p:txBody>
          <a:bodyPr/>
          <a:lstStyle>
            <a:lvl1pPr>
              <a:defRPr/>
            </a:lvl1pPr>
          </a:lstStyle>
          <a:p>
            <a:pPr>
              <a:defRPr/>
            </a:pPr>
            <a:r>
              <a:rPr lang="cs-CZ"/>
              <a:t>Jakub Mácha, macha@mail.muni.cz</a:t>
            </a:r>
          </a:p>
        </p:txBody>
      </p:sp>
      <p:sp>
        <p:nvSpPr>
          <p:cNvPr id="5" name="Rectangle 18"/>
          <p:cNvSpPr>
            <a:spLocks noGrp="1" noChangeArrowheads="1"/>
          </p:cNvSpPr>
          <p:nvPr>
            <p:ph type="sldNum" sz="quarter" idx="11"/>
          </p:nvPr>
        </p:nvSpPr>
        <p:spPr>
          <a:ln/>
        </p:spPr>
        <p:txBody>
          <a:bodyPr/>
          <a:lstStyle>
            <a:lvl1pPr>
              <a:defRPr/>
            </a:lvl1pPr>
          </a:lstStyle>
          <a:p>
            <a:pPr>
              <a:defRPr/>
            </a:pPr>
            <a:fld id="{1ED749F5-D195-4374-9BF6-50C5B9CEB05F}" type="slidenum">
              <a:rPr lang="cs-CZ" altLang="cs-CZ"/>
              <a:pPr>
                <a:defRPr/>
              </a:pPr>
              <a:t>‹#›</a:t>
            </a:fld>
            <a:endParaRPr lang="cs-CZ" altLang="cs-CZ"/>
          </a:p>
        </p:txBody>
      </p:sp>
    </p:spTree>
    <p:extLst>
      <p:ext uri="{BB962C8B-B14F-4D97-AF65-F5344CB8AC3E}">
        <p14:creationId xmlns:p14="http://schemas.microsoft.com/office/powerpoint/2010/main" val="11381820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cs-CZ"/>
          </a:p>
        </p:txBody>
      </p:sp>
      <p:sp>
        <p:nvSpPr>
          <p:cNvPr id="3" name="Rectangle 5"/>
          <p:cNvSpPr>
            <a:spLocks noGrp="1" noChangeArrowheads="1"/>
          </p:cNvSpPr>
          <p:nvPr>
            <p:ph type="ftr" sz="quarter" idx="11"/>
          </p:nvPr>
        </p:nvSpPr>
        <p:spPr>
          <a:ln/>
        </p:spPr>
        <p:txBody>
          <a:bodyPr/>
          <a:lstStyle>
            <a:lvl1pPr>
              <a:defRPr/>
            </a:lvl1pPr>
          </a:lstStyle>
          <a:p>
            <a:pPr>
              <a:defRPr/>
            </a:pPr>
            <a:r>
              <a:rPr lang="cs-CZ"/>
              <a:t>Jakub Mácha, macha@mail.muni.cz</a:t>
            </a:r>
          </a:p>
        </p:txBody>
      </p:sp>
      <p:sp>
        <p:nvSpPr>
          <p:cNvPr id="4" name="Rectangle 6"/>
          <p:cNvSpPr>
            <a:spLocks noGrp="1" noChangeArrowheads="1"/>
          </p:cNvSpPr>
          <p:nvPr>
            <p:ph type="sldNum" sz="quarter" idx="12"/>
          </p:nvPr>
        </p:nvSpPr>
        <p:spPr>
          <a:ln/>
        </p:spPr>
        <p:txBody>
          <a:bodyPr/>
          <a:lstStyle>
            <a:lvl1pPr>
              <a:defRPr/>
            </a:lvl1pPr>
          </a:lstStyle>
          <a:p>
            <a:pPr>
              <a:defRPr/>
            </a:pPr>
            <a:fld id="{E3E94918-8DFC-4496-A675-738CE1059351}" type="slidenum">
              <a:rPr lang="cs-CZ" altLang="cs-CZ"/>
              <a:pPr>
                <a:defRPr/>
              </a:pPr>
              <a:t>‹#›</a:t>
            </a:fld>
            <a:endParaRPr lang="cs-CZ" altLang="cs-CZ"/>
          </a:p>
        </p:txBody>
      </p:sp>
    </p:spTree>
    <p:extLst>
      <p:ext uri="{BB962C8B-B14F-4D97-AF65-F5344CB8AC3E}">
        <p14:creationId xmlns:p14="http://schemas.microsoft.com/office/powerpoint/2010/main" val="27632821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r>
              <a:rPr lang="cs-CZ"/>
              <a:t>Jakub Mácha, macha@mail.muni.cz</a:t>
            </a:r>
          </a:p>
        </p:txBody>
      </p:sp>
      <p:sp>
        <p:nvSpPr>
          <p:cNvPr id="7" name="Rectangle 6"/>
          <p:cNvSpPr>
            <a:spLocks noGrp="1" noChangeArrowheads="1"/>
          </p:cNvSpPr>
          <p:nvPr>
            <p:ph type="sldNum" sz="quarter" idx="12"/>
          </p:nvPr>
        </p:nvSpPr>
        <p:spPr>
          <a:ln/>
        </p:spPr>
        <p:txBody>
          <a:bodyPr/>
          <a:lstStyle>
            <a:lvl1pPr>
              <a:defRPr/>
            </a:lvl1pPr>
          </a:lstStyle>
          <a:p>
            <a:pPr>
              <a:defRPr/>
            </a:pPr>
            <a:fld id="{9A8BD302-A316-49D9-B858-60F612B447D6}" type="slidenum">
              <a:rPr lang="cs-CZ" altLang="cs-CZ"/>
              <a:pPr>
                <a:defRPr/>
              </a:pPr>
              <a:t>‹#›</a:t>
            </a:fld>
            <a:endParaRPr lang="cs-CZ" altLang="cs-CZ"/>
          </a:p>
        </p:txBody>
      </p:sp>
    </p:spTree>
    <p:extLst>
      <p:ext uri="{BB962C8B-B14F-4D97-AF65-F5344CB8AC3E}">
        <p14:creationId xmlns:p14="http://schemas.microsoft.com/office/powerpoint/2010/main" val="28718152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dirty="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r>
              <a:rPr lang="cs-CZ"/>
              <a:t>Jakub Mácha, macha@mail.muni.cz</a:t>
            </a:r>
          </a:p>
        </p:txBody>
      </p:sp>
      <p:sp>
        <p:nvSpPr>
          <p:cNvPr id="7" name="Rectangle 6"/>
          <p:cNvSpPr>
            <a:spLocks noGrp="1" noChangeArrowheads="1"/>
          </p:cNvSpPr>
          <p:nvPr>
            <p:ph type="sldNum" sz="quarter" idx="12"/>
          </p:nvPr>
        </p:nvSpPr>
        <p:spPr>
          <a:ln/>
        </p:spPr>
        <p:txBody>
          <a:bodyPr/>
          <a:lstStyle>
            <a:lvl1pPr>
              <a:defRPr/>
            </a:lvl1pPr>
          </a:lstStyle>
          <a:p>
            <a:pPr>
              <a:defRPr/>
            </a:pPr>
            <a:fld id="{37600AF5-7BA0-4848-89BA-D1673E1D104F}" type="slidenum">
              <a:rPr lang="cs-CZ" altLang="cs-CZ"/>
              <a:pPr>
                <a:defRPr/>
              </a:pPr>
              <a:t>‹#›</a:t>
            </a:fld>
            <a:endParaRPr lang="cs-CZ" altLang="cs-CZ"/>
          </a:p>
        </p:txBody>
      </p:sp>
    </p:spTree>
    <p:extLst>
      <p:ext uri="{BB962C8B-B14F-4D97-AF65-F5344CB8AC3E}">
        <p14:creationId xmlns:p14="http://schemas.microsoft.com/office/powerpoint/2010/main" val="41930417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r>
              <a:rPr lang="cs-CZ"/>
              <a:t>Jakub Mácha, macha@mail.muni.cz</a:t>
            </a:r>
          </a:p>
        </p:txBody>
      </p:sp>
      <p:sp>
        <p:nvSpPr>
          <p:cNvPr id="6" name="Rectangle 6"/>
          <p:cNvSpPr>
            <a:spLocks noGrp="1" noChangeArrowheads="1"/>
          </p:cNvSpPr>
          <p:nvPr>
            <p:ph type="sldNum" sz="quarter" idx="12"/>
          </p:nvPr>
        </p:nvSpPr>
        <p:spPr>
          <a:ln/>
        </p:spPr>
        <p:txBody>
          <a:bodyPr/>
          <a:lstStyle>
            <a:lvl1pPr>
              <a:defRPr/>
            </a:lvl1pPr>
          </a:lstStyle>
          <a:p>
            <a:pPr>
              <a:defRPr/>
            </a:pPr>
            <a:fld id="{B352BC1D-367F-4F1A-835C-5AE966C1373C}" type="slidenum">
              <a:rPr lang="cs-CZ" altLang="cs-CZ"/>
              <a:pPr>
                <a:defRPr/>
              </a:pPr>
              <a:t>‹#›</a:t>
            </a:fld>
            <a:endParaRPr lang="cs-CZ" altLang="cs-CZ"/>
          </a:p>
        </p:txBody>
      </p:sp>
    </p:spTree>
    <p:extLst>
      <p:ext uri="{BB962C8B-B14F-4D97-AF65-F5344CB8AC3E}">
        <p14:creationId xmlns:p14="http://schemas.microsoft.com/office/powerpoint/2010/main" val="29210028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r>
              <a:rPr lang="cs-CZ"/>
              <a:t>Jakub Mácha, macha@mail.muni.cz</a:t>
            </a:r>
          </a:p>
        </p:txBody>
      </p:sp>
      <p:sp>
        <p:nvSpPr>
          <p:cNvPr id="6" name="Rectangle 6"/>
          <p:cNvSpPr>
            <a:spLocks noGrp="1" noChangeArrowheads="1"/>
          </p:cNvSpPr>
          <p:nvPr>
            <p:ph type="sldNum" sz="quarter" idx="12"/>
          </p:nvPr>
        </p:nvSpPr>
        <p:spPr>
          <a:ln/>
        </p:spPr>
        <p:txBody>
          <a:bodyPr/>
          <a:lstStyle>
            <a:lvl1pPr>
              <a:defRPr/>
            </a:lvl1pPr>
          </a:lstStyle>
          <a:p>
            <a:pPr>
              <a:defRPr/>
            </a:pPr>
            <a:fld id="{48A84ABF-6974-4A01-9591-F6E6C9F03AF2}" type="slidenum">
              <a:rPr lang="cs-CZ" altLang="cs-CZ"/>
              <a:pPr>
                <a:defRPr/>
              </a:pPr>
              <a:t>‹#›</a:t>
            </a:fld>
            <a:endParaRPr lang="cs-CZ" altLang="cs-CZ"/>
          </a:p>
        </p:txBody>
      </p:sp>
    </p:spTree>
    <p:extLst>
      <p:ext uri="{BB962C8B-B14F-4D97-AF65-F5344CB8AC3E}">
        <p14:creationId xmlns:p14="http://schemas.microsoft.com/office/powerpoint/2010/main" val="94593947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a:prstGeom prst="rect">
            <a:avLst/>
          </a:prstGeo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a:p>
        </p:txBody>
      </p:sp>
      <p:sp>
        <p:nvSpPr>
          <p:cNvPr id="4" name="Rectangle 8"/>
          <p:cNvSpPr>
            <a:spLocks noGrp="1" noChangeArrowheads="1"/>
          </p:cNvSpPr>
          <p:nvPr>
            <p:ph type="ftr" sz="quarter" idx="10"/>
          </p:nvPr>
        </p:nvSpPr>
        <p:spPr>
          <a:ln/>
        </p:spPr>
        <p:txBody>
          <a:bodyPr/>
          <a:lstStyle>
            <a:lvl1pPr>
              <a:defRPr/>
            </a:lvl1pPr>
          </a:lstStyle>
          <a:p>
            <a:pPr>
              <a:defRPr/>
            </a:pPr>
            <a:r>
              <a:rPr lang="cs-CZ"/>
              <a:t>Jakub Mácha, macha@mail.muni.cz</a:t>
            </a:r>
          </a:p>
        </p:txBody>
      </p:sp>
      <p:sp>
        <p:nvSpPr>
          <p:cNvPr id="5" name="Rectangle 9"/>
          <p:cNvSpPr>
            <a:spLocks noGrp="1" noChangeArrowheads="1"/>
          </p:cNvSpPr>
          <p:nvPr>
            <p:ph type="sldNum" sz="quarter" idx="11"/>
          </p:nvPr>
        </p:nvSpPr>
        <p:spPr>
          <a:ln/>
        </p:spPr>
        <p:txBody>
          <a:bodyPr/>
          <a:lstStyle>
            <a:lvl1pPr>
              <a:defRPr/>
            </a:lvl1pPr>
          </a:lstStyle>
          <a:p>
            <a:pPr>
              <a:defRPr/>
            </a:pPr>
            <a:fld id="{799650A6-4EBB-4D0B-9931-BB68DC944ED7}" type="slidenum">
              <a:rPr lang="cs-CZ" altLang="cs-CZ"/>
              <a:pPr>
                <a:defRPr/>
              </a:pPr>
              <a:t>‹#›</a:t>
            </a:fld>
            <a:endParaRPr lang="cs-CZ" altLang="cs-CZ"/>
          </a:p>
        </p:txBody>
      </p:sp>
    </p:spTree>
    <p:extLst>
      <p:ext uri="{BB962C8B-B14F-4D97-AF65-F5344CB8AC3E}">
        <p14:creationId xmlns:p14="http://schemas.microsoft.com/office/powerpoint/2010/main" val="273914783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8"/>
          <p:cNvSpPr>
            <a:spLocks noGrp="1" noChangeArrowheads="1"/>
          </p:cNvSpPr>
          <p:nvPr>
            <p:ph type="ftr" sz="quarter" idx="10"/>
          </p:nvPr>
        </p:nvSpPr>
        <p:spPr>
          <a:ln/>
        </p:spPr>
        <p:txBody>
          <a:bodyPr/>
          <a:lstStyle>
            <a:lvl1pPr>
              <a:defRPr/>
            </a:lvl1pPr>
          </a:lstStyle>
          <a:p>
            <a:pPr>
              <a:defRPr/>
            </a:pPr>
            <a:r>
              <a:rPr lang="cs-CZ"/>
              <a:t>Jakub Mácha, macha@mail.muni.cz</a:t>
            </a:r>
          </a:p>
        </p:txBody>
      </p:sp>
      <p:sp>
        <p:nvSpPr>
          <p:cNvPr id="5" name="Rectangle 9"/>
          <p:cNvSpPr>
            <a:spLocks noGrp="1" noChangeArrowheads="1"/>
          </p:cNvSpPr>
          <p:nvPr>
            <p:ph type="sldNum" sz="quarter" idx="11"/>
          </p:nvPr>
        </p:nvSpPr>
        <p:spPr>
          <a:ln/>
        </p:spPr>
        <p:txBody>
          <a:bodyPr/>
          <a:lstStyle>
            <a:lvl1pPr>
              <a:defRPr/>
            </a:lvl1pPr>
          </a:lstStyle>
          <a:p>
            <a:pPr>
              <a:defRPr/>
            </a:pPr>
            <a:fld id="{2606C28A-36A1-4BDB-AA2B-32A9DC5453B0}" type="slidenum">
              <a:rPr lang="cs-CZ" altLang="cs-CZ"/>
              <a:pPr>
                <a:defRPr/>
              </a:pPr>
              <a:t>‹#›</a:t>
            </a:fld>
            <a:endParaRPr lang="cs-CZ" altLang="cs-CZ"/>
          </a:p>
        </p:txBody>
      </p:sp>
    </p:spTree>
    <p:extLst>
      <p:ext uri="{BB962C8B-B14F-4D97-AF65-F5344CB8AC3E}">
        <p14:creationId xmlns:p14="http://schemas.microsoft.com/office/powerpoint/2010/main" val="261806412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8"/>
          <p:cNvSpPr>
            <a:spLocks noGrp="1" noChangeArrowheads="1"/>
          </p:cNvSpPr>
          <p:nvPr>
            <p:ph type="ftr" sz="quarter" idx="10"/>
          </p:nvPr>
        </p:nvSpPr>
        <p:spPr>
          <a:ln/>
        </p:spPr>
        <p:txBody>
          <a:bodyPr/>
          <a:lstStyle>
            <a:lvl1pPr>
              <a:defRPr/>
            </a:lvl1pPr>
          </a:lstStyle>
          <a:p>
            <a:pPr>
              <a:defRPr/>
            </a:pPr>
            <a:r>
              <a:rPr lang="cs-CZ"/>
              <a:t>Jakub Mácha, macha@mail.muni.cz</a:t>
            </a:r>
          </a:p>
        </p:txBody>
      </p:sp>
      <p:sp>
        <p:nvSpPr>
          <p:cNvPr id="5" name="Rectangle 9"/>
          <p:cNvSpPr>
            <a:spLocks noGrp="1" noChangeArrowheads="1"/>
          </p:cNvSpPr>
          <p:nvPr>
            <p:ph type="sldNum" sz="quarter" idx="11"/>
          </p:nvPr>
        </p:nvSpPr>
        <p:spPr>
          <a:ln/>
        </p:spPr>
        <p:txBody>
          <a:bodyPr/>
          <a:lstStyle>
            <a:lvl1pPr>
              <a:defRPr/>
            </a:lvl1pPr>
          </a:lstStyle>
          <a:p>
            <a:pPr>
              <a:defRPr/>
            </a:pPr>
            <a:fld id="{182DF2EF-A403-4517-951C-684BBCBC18DC}" type="slidenum">
              <a:rPr lang="cs-CZ" altLang="cs-CZ"/>
              <a:pPr>
                <a:defRPr/>
              </a:pPr>
              <a:t>‹#›</a:t>
            </a:fld>
            <a:endParaRPr lang="cs-CZ" altLang="cs-CZ"/>
          </a:p>
        </p:txBody>
      </p:sp>
    </p:spTree>
    <p:extLst>
      <p:ext uri="{BB962C8B-B14F-4D97-AF65-F5344CB8AC3E}">
        <p14:creationId xmlns:p14="http://schemas.microsoft.com/office/powerpoint/2010/main" val="277021962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720725" y="1125538"/>
            <a:ext cx="4040188"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913313" y="1125538"/>
            <a:ext cx="4041775"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8"/>
          <p:cNvSpPr>
            <a:spLocks noGrp="1" noChangeArrowheads="1"/>
          </p:cNvSpPr>
          <p:nvPr>
            <p:ph type="ftr" sz="quarter" idx="10"/>
          </p:nvPr>
        </p:nvSpPr>
        <p:spPr>
          <a:ln/>
        </p:spPr>
        <p:txBody>
          <a:bodyPr/>
          <a:lstStyle>
            <a:lvl1pPr>
              <a:defRPr/>
            </a:lvl1pPr>
          </a:lstStyle>
          <a:p>
            <a:pPr>
              <a:defRPr/>
            </a:pPr>
            <a:r>
              <a:rPr lang="cs-CZ"/>
              <a:t>Jakub Mácha, macha@mail.muni.cz</a:t>
            </a:r>
          </a:p>
        </p:txBody>
      </p:sp>
      <p:sp>
        <p:nvSpPr>
          <p:cNvPr id="6" name="Rectangle 9"/>
          <p:cNvSpPr>
            <a:spLocks noGrp="1" noChangeArrowheads="1"/>
          </p:cNvSpPr>
          <p:nvPr>
            <p:ph type="sldNum" sz="quarter" idx="11"/>
          </p:nvPr>
        </p:nvSpPr>
        <p:spPr>
          <a:ln/>
        </p:spPr>
        <p:txBody>
          <a:bodyPr/>
          <a:lstStyle>
            <a:lvl1pPr>
              <a:defRPr/>
            </a:lvl1pPr>
          </a:lstStyle>
          <a:p>
            <a:pPr>
              <a:defRPr/>
            </a:pPr>
            <a:fld id="{FAAAB4E3-99B1-4602-A83F-8C8EAA0D6160}" type="slidenum">
              <a:rPr lang="cs-CZ" altLang="cs-CZ"/>
              <a:pPr>
                <a:defRPr/>
              </a:pPr>
              <a:t>‹#›</a:t>
            </a:fld>
            <a:endParaRPr lang="cs-CZ" altLang="cs-CZ"/>
          </a:p>
        </p:txBody>
      </p:sp>
    </p:spTree>
    <p:extLst>
      <p:ext uri="{BB962C8B-B14F-4D97-AF65-F5344CB8AC3E}">
        <p14:creationId xmlns:p14="http://schemas.microsoft.com/office/powerpoint/2010/main" val="149736813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8"/>
          <p:cNvSpPr>
            <a:spLocks noGrp="1" noChangeArrowheads="1"/>
          </p:cNvSpPr>
          <p:nvPr>
            <p:ph type="ftr" sz="quarter" idx="10"/>
          </p:nvPr>
        </p:nvSpPr>
        <p:spPr>
          <a:ln/>
        </p:spPr>
        <p:txBody>
          <a:bodyPr/>
          <a:lstStyle>
            <a:lvl1pPr>
              <a:defRPr/>
            </a:lvl1pPr>
          </a:lstStyle>
          <a:p>
            <a:pPr>
              <a:defRPr/>
            </a:pPr>
            <a:r>
              <a:rPr lang="cs-CZ"/>
              <a:t>Jakub Mácha, macha@mail.muni.cz</a:t>
            </a:r>
          </a:p>
        </p:txBody>
      </p:sp>
      <p:sp>
        <p:nvSpPr>
          <p:cNvPr id="8" name="Rectangle 9"/>
          <p:cNvSpPr>
            <a:spLocks noGrp="1" noChangeArrowheads="1"/>
          </p:cNvSpPr>
          <p:nvPr>
            <p:ph type="sldNum" sz="quarter" idx="11"/>
          </p:nvPr>
        </p:nvSpPr>
        <p:spPr>
          <a:ln/>
        </p:spPr>
        <p:txBody>
          <a:bodyPr/>
          <a:lstStyle>
            <a:lvl1pPr>
              <a:defRPr/>
            </a:lvl1pPr>
          </a:lstStyle>
          <a:p>
            <a:pPr>
              <a:defRPr/>
            </a:pPr>
            <a:fld id="{3F9CD523-B052-4470-B68D-16C7945A11A4}" type="slidenum">
              <a:rPr lang="cs-CZ" altLang="cs-CZ"/>
              <a:pPr>
                <a:defRPr/>
              </a:pPr>
              <a:t>‹#›</a:t>
            </a:fld>
            <a:endParaRPr lang="cs-CZ" altLang="cs-CZ"/>
          </a:p>
        </p:txBody>
      </p:sp>
    </p:spTree>
    <p:extLst>
      <p:ext uri="{BB962C8B-B14F-4D97-AF65-F5344CB8AC3E}">
        <p14:creationId xmlns:p14="http://schemas.microsoft.com/office/powerpoint/2010/main" val="365215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17"/>
          <p:cNvSpPr>
            <a:spLocks noGrp="1" noChangeArrowheads="1"/>
          </p:cNvSpPr>
          <p:nvPr>
            <p:ph type="ftr" sz="quarter" idx="10"/>
          </p:nvPr>
        </p:nvSpPr>
        <p:spPr>
          <a:ln/>
        </p:spPr>
        <p:txBody>
          <a:bodyPr/>
          <a:lstStyle>
            <a:lvl1pPr>
              <a:defRPr/>
            </a:lvl1pPr>
          </a:lstStyle>
          <a:p>
            <a:pPr>
              <a:defRPr/>
            </a:pPr>
            <a:r>
              <a:rPr lang="cs-CZ"/>
              <a:t>Jakub Mácha, macha@mail.muni.cz</a:t>
            </a:r>
          </a:p>
        </p:txBody>
      </p:sp>
      <p:sp>
        <p:nvSpPr>
          <p:cNvPr id="5" name="Rectangle 18"/>
          <p:cNvSpPr>
            <a:spLocks noGrp="1" noChangeArrowheads="1"/>
          </p:cNvSpPr>
          <p:nvPr>
            <p:ph type="sldNum" sz="quarter" idx="11"/>
          </p:nvPr>
        </p:nvSpPr>
        <p:spPr>
          <a:ln/>
        </p:spPr>
        <p:txBody>
          <a:bodyPr/>
          <a:lstStyle>
            <a:lvl1pPr>
              <a:defRPr/>
            </a:lvl1pPr>
          </a:lstStyle>
          <a:p>
            <a:pPr>
              <a:defRPr/>
            </a:pPr>
            <a:fld id="{FB99E26A-8861-41C7-B9EE-8F2C8F0888F8}" type="slidenum">
              <a:rPr lang="cs-CZ" altLang="cs-CZ"/>
              <a:pPr>
                <a:defRPr/>
              </a:pPr>
              <a:t>‹#›</a:t>
            </a:fld>
            <a:endParaRPr lang="cs-CZ" altLang="cs-CZ"/>
          </a:p>
        </p:txBody>
      </p:sp>
    </p:spTree>
    <p:extLst>
      <p:ext uri="{BB962C8B-B14F-4D97-AF65-F5344CB8AC3E}">
        <p14:creationId xmlns:p14="http://schemas.microsoft.com/office/powerpoint/2010/main" val="155092142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smtClean="0"/>
              <a:t>Klepnutím lze upravit styl předlohy nadpisů.</a:t>
            </a:r>
            <a:endParaRPr lang="cs-CZ"/>
          </a:p>
        </p:txBody>
      </p:sp>
      <p:sp>
        <p:nvSpPr>
          <p:cNvPr id="3" name="Rectangle 8"/>
          <p:cNvSpPr>
            <a:spLocks noGrp="1" noChangeArrowheads="1"/>
          </p:cNvSpPr>
          <p:nvPr>
            <p:ph type="ftr" sz="quarter" idx="10"/>
          </p:nvPr>
        </p:nvSpPr>
        <p:spPr>
          <a:ln/>
        </p:spPr>
        <p:txBody>
          <a:bodyPr/>
          <a:lstStyle>
            <a:lvl1pPr>
              <a:defRPr/>
            </a:lvl1pPr>
          </a:lstStyle>
          <a:p>
            <a:pPr>
              <a:defRPr/>
            </a:pPr>
            <a:r>
              <a:rPr lang="cs-CZ"/>
              <a:t>Jakub Mácha, macha@mail.muni.cz</a:t>
            </a:r>
          </a:p>
        </p:txBody>
      </p:sp>
      <p:sp>
        <p:nvSpPr>
          <p:cNvPr id="4" name="Rectangle 9"/>
          <p:cNvSpPr>
            <a:spLocks noGrp="1" noChangeArrowheads="1"/>
          </p:cNvSpPr>
          <p:nvPr>
            <p:ph type="sldNum" sz="quarter" idx="11"/>
          </p:nvPr>
        </p:nvSpPr>
        <p:spPr>
          <a:ln/>
        </p:spPr>
        <p:txBody>
          <a:bodyPr/>
          <a:lstStyle>
            <a:lvl1pPr>
              <a:defRPr/>
            </a:lvl1pPr>
          </a:lstStyle>
          <a:p>
            <a:pPr>
              <a:defRPr/>
            </a:pPr>
            <a:fld id="{2AA328D9-519A-4828-A02A-EE4A0A30F182}" type="slidenum">
              <a:rPr lang="cs-CZ" altLang="cs-CZ"/>
              <a:pPr>
                <a:defRPr/>
              </a:pPr>
              <a:t>‹#›</a:t>
            </a:fld>
            <a:endParaRPr lang="cs-CZ" altLang="cs-CZ"/>
          </a:p>
        </p:txBody>
      </p:sp>
    </p:spTree>
    <p:extLst>
      <p:ext uri="{BB962C8B-B14F-4D97-AF65-F5344CB8AC3E}">
        <p14:creationId xmlns:p14="http://schemas.microsoft.com/office/powerpoint/2010/main" val="388464469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8"/>
          <p:cNvSpPr>
            <a:spLocks noGrp="1" noChangeArrowheads="1"/>
          </p:cNvSpPr>
          <p:nvPr>
            <p:ph type="ftr" sz="quarter" idx="10"/>
          </p:nvPr>
        </p:nvSpPr>
        <p:spPr>
          <a:ln/>
        </p:spPr>
        <p:txBody>
          <a:bodyPr/>
          <a:lstStyle>
            <a:lvl1pPr>
              <a:defRPr/>
            </a:lvl1pPr>
          </a:lstStyle>
          <a:p>
            <a:pPr>
              <a:defRPr/>
            </a:pPr>
            <a:r>
              <a:rPr lang="cs-CZ"/>
              <a:t>Jakub Mácha, macha@mail.muni.cz</a:t>
            </a:r>
          </a:p>
        </p:txBody>
      </p:sp>
      <p:sp>
        <p:nvSpPr>
          <p:cNvPr id="3" name="Rectangle 9"/>
          <p:cNvSpPr>
            <a:spLocks noGrp="1" noChangeArrowheads="1"/>
          </p:cNvSpPr>
          <p:nvPr>
            <p:ph type="sldNum" sz="quarter" idx="11"/>
          </p:nvPr>
        </p:nvSpPr>
        <p:spPr>
          <a:ln/>
        </p:spPr>
        <p:txBody>
          <a:bodyPr/>
          <a:lstStyle>
            <a:lvl1pPr>
              <a:defRPr/>
            </a:lvl1pPr>
          </a:lstStyle>
          <a:p>
            <a:pPr>
              <a:defRPr/>
            </a:pPr>
            <a:fld id="{B27DC76A-15F6-41E4-82C9-245081D36522}" type="slidenum">
              <a:rPr lang="cs-CZ" altLang="cs-CZ"/>
              <a:pPr>
                <a:defRPr/>
              </a:pPr>
              <a:t>‹#›</a:t>
            </a:fld>
            <a:endParaRPr lang="cs-CZ" altLang="cs-CZ"/>
          </a:p>
        </p:txBody>
      </p:sp>
    </p:spTree>
    <p:extLst>
      <p:ext uri="{BB962C8B-B14F-4D97-AF65-F5344CB8AC3E}">
        <p14:creationId xmlns:p14="http://schemas.microsoft.com/office/powerpoint/2010/main" val="349070816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a:prstGeom prst="rect">
            <a:avLst/>
          </a:prstGeo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8"/>
          <p:cNvSpPr>
            <a:spLocks noGrp="1" noChangeArrowheads="1"/>
          </p:cNvSpPr>
          <p:nvPr>
            <p:ph type="ftr" sz="quarter" idx="10"/>
          </p:nvPr>
        </p:nvSpPr>
        <p:spPr>
          <a:ln/>
        </p:spPr>
        <p:txBody>
          <a:bodyPr/>
          <a:lstStyle>
            <a:lvl1pPr>
              <a:defRPr/>
            </a:lvl1pPr>
          </a:lstStyle>
          <a:p>
            <a:pPr>
              <a:defRPr/>
            </a:pPr>
            <a:r>
              <a:rPr lang="cs-CZ"/>
              <a:t>Jakub Mácha, macha@mail.muni.cz</a:t>
            </a:r>
          </a:p>
        </p:txBody>
      </p:sp>
      <p:sp>
        <p:nvSpPr>
          <p:cNvPr id="6" name="Rectangle 9"/>
          <p:cNvSpPr>
            <a:spLocks noGrp="1" noChangeArrowheads="1"/>
          </p:cNvSpPr>
          <p:nvPr>
            <p:ph type="sldNum" sz="quarter" idx="11"/>
          </p:nvPr>
        </p:nvSpPr>
        <p:spPr>
          <a:ln/>
        </p:spPr>
        <p:txBody>
          <a:bodyPr/>
          <a:lstStyle>
            <a:lvl1pPr>
              <a:defRPr/>
            </a:lvl1pPr>
          </a:lstStyle>
          <a:p>
            <a:pPr>
              <a:defRPr/>
            </a:pPr>
            <a:fld id="{24E5353F-A13F-47DF-B28A-CF27B110770C}" type="slidenum">
              <a:rPr lang="cs-CZ" altLang="cs-CZ"/>
              <a:pPr>
                <a:defRPr/>
              </a:pPr>
              <a:t>‹#›</a:t>
            </a:fld>
            <a:endParaRPr lang="cs-CZ" altLang="cs-CZ"/>
          </a:p>
        </p:txBody>
      </p:sp>
    </p:spTree>
    <p:extLst>
      <p:ext uri="{BB962C8B-B14F-4D97-AF65-F5344CB8AC3E}">
        <p14:creationId xmlns:p14="http://schemas.microsoft.com/office/powerpoint/2010/main" val="120943018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a:prstGeom prst="rect">
            <a:avLst/>
          </a:prstGeo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dirty="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8"/>
          <p:cNvSpPr>
            <a:spLocks noGrp="1" noChangeArrowheads="1"/>
          </p:cNvSpPr>
          <p:nvPr>
            <p:ph type="ftr" sz="quarter" idx="10"/>
          </p:nvPr>
        </p:nvSpPr>
        <p:spPr>
          <a:ln/>
        </p:spPr>
        <p:txBody>
          <a:bodyPr/>
          <a:lstStyle>
            <a:lvl1pPr>
              <a:defRPr/>
            </a:lvl1pPr>
          </a:lstStyle>
          <a:p>
            <a:pPr>
              <a:defRPr/>
            </a:pPr>
            <a:r>
              <a:rPr lang="cs-CZ"/>
              <a:t>Jakub Mácha, macha@mail.muni.cz</a:t>
            </a:r>
          </a:p>
        </p:txBody>
      </p:sp>
      <p:sp>
        <p:nvSpPr>
          <p:cNvPr id="6" name="Rectangle 9"/>
          <p:cNvSpPr>
            <a:spLocks noGrp="1" noChangeArrowheads="1"/>
          </p:cNvSpPr>
          <p:nvPr>
            <p:ph type="sldNum" sz="quarter" idx="11"/>
          </p:nvPr>
        </p:nvSpPr>
        <p:spPr>
          <a:ln/>
        </p:spPr>
        <p:txBody>
          <a:bodyPr/>
          <a:lstStyle>
            <a:lvl1pPr>
              <a:defRPr/>
            </a:lvl1pPr>
          </a:lstStyle>
          <a:p>
            <a:pPr>
              <a:defRPr/>
            </a:pPr>
            <a:fld id="{0948038E-13A3-4691-B811-89BFBF4F3F9E}" type="slidenum">
              <a:rPr lang="cs-CZ" altLang="cs-CZ"/>
              <a:pPr>
                <a:defRPr/>
              </a:pPr>
              <a:t>‹#›</a:t>
            </a:fld>
            <a:endParaRPr lang="cs-CZ" altLang="cs-CZ"/>
          </a:p>
        </p:txBody>
      </p:sp>
    </p:spTree>
    <p:extLst>
      <p:ext uri="{BB962C8B-B14F-4D97-AF65-F5344CB8AC3E}">
        <p14:creationId xmlns:p14="http://schemas.microsoft.com/office/powerpoint/2010/main" val="299655251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8"/>
          <p:cNvSpPr>
            <a:spLocks noGrp="1" noChangeArrowheads="1"/>
          </p:cNvSpPr>
          <p:nvPr>
            <p:ph type="ftr" sz="quarter" idx="10"/>
          </p:nvPr>
        </p:nvSpPr>
        <p:spPr>
          <a:ln/>
        </p:spPr>
        <p:txBody>
          <a:bodyPr/>
          <a:lstStyle>
            <a:lvl1pPr>
              <a:defRPr/>
            </a:lvl1pPr>
          </a:lstStyle>
          <a:p>
            <a:pPr>
              <a:defRPr/>
            </a:pPr>
            <a:r>
              <a:rPr lang="cs-CZ"/>
              <a:t>Jakub Mácha, macha@mail.muni.cz</a:t>
            </a:r>
          </a:p>
        </p:txBody>
      </p:sp>
      <p:sp>
        <p:nvSpPr>
          <p:cNvPr id="5" name="Rectangle 9"/>
          <p:cNvSpPr>
            <a:spLocks noGrp="1" noChangeArrowheads="1"/>
          </p:cNvSpPr>
          <p:nvPr>
            <p:ph type="sldNum" sz="quarter" idx="11"/>
          </p:nvPr>
        </p:nvSpPr>
        <p:spPr>
          <a:ln/>
        </p:spPr>
        <p:txBody>
          <a:bodyPr/>
          <a:lstStyle>
            <a:lvl1pPr>
              <a:defRPr/>
            </a:lvl1pPr>
          </a:lstStyle>
          <a:p>
            <a:pPr>
              <a:defRPr/>
            </a:pPr>
            <a:fld id="{19AEAEC1-0185-40D4-BFDC-B0B7F9F83089}" type="slidenum">
              <a:rPr lang="cs-CZ" altLang="cs-CZ"/>
              <a:pPr>
                <a:defRPr/>
              </a:pPr>
              <a:t>‹#›</a:t>
            </a:fld>
            <a:endParaRPr lang="cs-CZ" altLang="cs-CZ"/>
          </a:p>
        </p:txBody>
      </p:sp>
    </p:spTree>
    <p:extLst>
      <p:ext uri="{BB962C8B-B14F-4D97-AF65-F5344CB8AC3E}">
        <p14:creationId xmlns:p14="http://schemas.microsoft.com/office/powerpoint/2010/main" val="113903480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31013" y="274638"/>
            <a:ext cx="2124075" cy="5857875"/>
          </a:xfrm>
          <a:prstGeom prst="rect">
            <a:avLst/>
          </a:prstGeo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221413" cy="585787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8"/>
          <p:cNvSpPr>
            <a:spLocks noGrp="1" noChangeArrowheads="1"/>
          </p:cNvSpPr>
          <p:nvPr>
            <p:ph type="ftr" sz="quarter" idx="10"/>
          </p:nvPr>
        </p:nvSpPr>
        <p:spPr>
          <a:ln/>
        </p:spPr>
        <p:txBody>
          <a:bodyPr/>
          <a:lstStyle>
            <a:lvl1pPr>
              <a:defRPr/>
            </a:lvl1pPr>
          </a:lstStyle>
          <a:p>
            <a:pPr>
              <a:defRPr/>
            </a:pPr>
            <a:r>
              <a:rPr lang="cs-CZ"/>
              <a:t>Jakub Mácha, macha@mail.muni.cz</a:t>
            </a:r>
          </a:p>
        </p:txBody>
      </p:sp>
      <p:sp>
        <p:nvSpPr>
          <p:cNvPr id="5" name="Rectangle 9"/>
          <p:cNvSpPr>
            <a:spLocks noGrp="1" noChangeArrowheads="1"/>
          </p:cNvSpPr>
          <p:nvPr>
            <p:ph type="sldNum" sz="quarter" idx="11"/>
          </p:nvPr>
        </p:nvSpPr>
        <p:spPr>
          <a:ln/>
        </p:spPr>
        <p:txBody>
          <a:bodyPr/>
          <a:lstStyle>
            <a:lvl1pPr>
              <a:defRPr/>
            </a:lvl1pPr>
          </a:lstStyle>
          <a:p>
            <a:pPr>
              <a:defRPr/>
            </a:pPr>
            <a:fld id="{037A8FF9-CC75-4628-B874-0EE476B09281}" type="slidenum">
              <a:rPr lang="cs-CZ" altLang="cs-CZ"/>
              <a:pPr>
                <a:defRPr/>
              </a:pPr>
              <a:t>‹#›</a:t>
            </a:fld>
            <a:endParaRPr lang="cs-CZ" altLang="cs-CZ"/>
          </a:p>
        </p:txBody>
      </p:sp>
    </p:spTree>
    <p:extLst>
      <p:ext uri="{BB962C8B-B14F-4D97-AF65-F5344CB8AC3E}">
        <p14:creationId xmlns:p14="http://schemas.microsoft.com/office/powerpoint/2010/main" val="148601519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a:prstGeom prst="rect">
            <a:avLst/>
          </a:prstGeo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a:p>
        </p:txBody>
      </p:sp>
      <p:sp>
        <p:nvSpPr>
          <p:cNvPr id="4" name="Rectangle 7"/>
          <p:cNvSpPr>
            <a:spLocks noGrp="1" noChangeArrowheads="1"/>
          </p:cNvSpPr>
          <p:nvPr>
            <p:ph type="ftr" sz="quarter" idx="10"/>
          </p:nvPr>
        </p:nvSpPr>
        <p:spPr>
          <a:ln/>
        </p:spPr>
        <p:txBody>
          <a:bodyPr/>
          <a:lstStyle>
            <a:lvl1pPr>
              <a:defRPr/>
            </a:lvl1pPr>
          </a:lstStyle>
          <a:p>
            <a:pPr>
              <a:defRPr/>
            </a:pPr>
            <a:r>
              <a:rPr lang="cs-CZ"/>
              <a:t>Jakub Mácha, macha@mail.muni.cz</a:t>
            </a:r>
          </a:p>
        </p:txBody>
      </p:sp>
      <p:sp>
        <p:nvSpPr>
          <p:cNvPr id="5" name="Rectangle 8"/>
          <p:cNvSpPr>
            <a:spLocks noGrp="1" noChangeArrowheads="1"/>
          </p:cNvSpPr>
          <p:nvPr>
            <p:ph type="sldNum" sz="quarter" idx="11"/>
          </p:nvPr>
        </p:nvSpPr>
        <p:spPr>
          <a:ln/>
        </p:spPr>
        <p:txBody>
          <a:bodyPr/>
          <a:lstStyle>
            <a:lvl1pPr>
              <a:defRPr/>
            </a:lvl1pPr>
          </a:lstStyle>
          <a:p>
            <a:pPr>
              <a:defRPr/>
            </a:pPr>
            <a:fld id="{1A779A57-7C69-4782-94E3-143D99BF8B7F}" type="slidenum">
              <a:rPr lang="cs-CZ" altLang="cs-CZ"/>
              <a:pPr>
                <a:defRPr/>
              </a:pPr>
              <a:t>‹#›</a:t>
            </a:fld>
            <a:endParaRPr lang="cs-CZ" altLang="cs-CZ"/>
          </a:p>
        </p:txBody>
      </p:sp>
    </p:spTree>
    <p:extLst>
      <p:ext uri="{BB962C8B-B14F-4D97-AF65-F5344CB8AC3E}">
        <p14:creationId xmlns:p14="http://schemas.microsoft.com/office/powerpoint/2010/main" val="174759569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7"/>
          <p:cNvSpPr>
            <a:spLocks noGrp="1" noChangeArrowheads="1"/>
          </p:cNvSpPr>
          <p:nvPr>
            <p:ph type="ftr" sz="quarter" idx="10"/>
          </p:nvPr>
        </p:nvSpPr>
        <p:spPr>
          <a:ln/>
        </p:spPr>
        <p:txBody>
          <a:bodyPr/>
          <a:lstStyle>
            <a:lvl1pPr>
              <a:defRPr/>
            </a:lvl1pPr>
          </a:lstStyle>
          <a:p>
            <a:pPr>
              <a:defRPr/>
            </a:pPr>
            <a:r>
              <a:rPr lang="cs-CZ"/>
              <a:t>Jakub Mácha, macha@mail.muni.cz</a:t>
            </a:r>
          </a:p>
        </p:txBody>
      </p:sp>
      <p:sp>
        <p:nvSpPr>
          <p:cNvPr id="5" name="Rectangle 8"/>
          <p:cNvSpPr>
            <a:spLocks noGrp="1" noChangeArrowheads="1"/>
          </p:cNvSpPr>
          <p:nvPr>
            <p:ph type="sldNum" sz="quarter" idx="11"/>
          </p:nvPr>
        </p:nvSpPr>
        <p:spPr>
          <a:ln/>
        </p:spPr>
        <p:txBody>
          <a:bodyPr/>
          <a:lstStyle>
            <a:lvl1pPr>
              <a:defRPr/>
            </a:lvl1pPr>
          </a:lstStyle>
          <a:p>
            <a:pPr>
              <a:defRPr/>
            </a:pPr>
            <a:fld id="{90167DA5-E073-4290-844F-53DE3FCBE8C5}" type="slidenum">
              <a:rPr lang="cs-CZ" altLang="cs-CZ"/>
              <a:pPr>
                <a:defRPr/>
              </a:pPr>
              <a:t>‹#›</a:t>
            </a:fld>
            <a:endParaRPr lang="cs-CZ" altLang="cs-CZ"/>
          </a:p>
        </p:txBody>
      </p:sp>
    </p:spTree>
    <p:extLst>
      <p:ext uri="{BB962C8B-B14F-4D97-AF65-F5344CB8AC3E}">
        <p14:creationId xmlns:p14="http://schemas.microsoft.com/office/powerpoint/2010/main" val="36573458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7"/>
          <p:cNvSpPr>
            <a:spLocks noGrp="1" noChangeArrowheads="1"/>
          </p:cNvSpPr>
          <p:nvPr>
            <p:ph type="ftr" sz="quarter" idx="10"/>
          </p:nvPr>
        </p:nvSpPr>
        <p:spPr>
          <a:ln/>
        </p:spPr>
        <p:txBody>
          <a:bodyPr/>
          <a:lstStyle>
            <a:lvl1pPr>
              <a:defRPr/>
            </a:lvl1pPr>
          </a:lstStyle>
          <a:p>
            <a:pPr>
              <a:defRPr/>
            </a:pPr>
            <a:r>
              <a:rPr lang="cs-CZ"/>
              <a:t>Jakub Mácha, macha@mail.muni.cz</a:t>
            </a:r>
          </a:p>
        </p:txBody>
      </p:sp>
      <p:sp>
        <p:nvSpPr>
          <p:cNvPr id="5" name="Rectangle 8"/>
          <p:cNvSpPr>
            <a:spLocks noGrp="1" noChangeArrowheads="1"/>
          </p:cNvSpPr>
          <p:nvPr>
            <p:ph type="sldNum" sz="quarter" idx="11"/>
          </p:nvPr>
        </p:nvSpPr>
        <p:spPr>
          <a:ln/>
        </p:spPr>
        <p:txBody>
          <a:bodyPr/>
          <a:lstStyle>
            <a:lvl1pPr>
              <a:defRPr/>
            </a:lvl1pPr>
          </a:lstStyle>
          <a:p>
            <a:pPr>
              <a:defRPr/>
            </a:pPr>
            <a:fld id="{FAF7056A-554B-4E04-B81C-61DD9214AB8A}" type="slidenum">
              <a:rPr lang="cs-CZ" altLang="cs-CZ"/>
              <a:pPr>
                <a:defRPr/>
              </a:pPr>
              <a:t>‹#›</a:t>
            </a:fld>
            <a:endParaRPr lang="cs-CZ" altLang="cs-CZ"/>
          </a:p>
        </p:txBody>
      </p:sp>
    </p:spTree>
    <p:extLst>
      <p:ext uri="{BB962C8B-B14F-4D97-AF65-F5344CB8AC3E}">
        <p14:creationId xmlns:p14="http://schemas.microsoft.com/office/powerpoint/2010/main" val="274380962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2520950" y="1125538"/>
            <a:ext cx="3140075"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813425" y="1125538"/>
            <a:ext cx="3141663"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7"/>
          <p:cNvSpPr>
            <a:spLocks noGrp="1" noChangeArrowheads="1"/>
          </p:cNvSpPr>
          <p:nvPr>
            <p:ph type="ftr" sz="quarter" idx="10"/>
          </p:nvPr>
        </p:nvSpPr>
        <p:spPr>
          <a:ln/>
        </p:spPr>
        <p:txBody>
          <a:bodyPr/>
          <a:lstStyle>
            <a:lvl1pPr>
              <a:defRPr/>
            </a:lvl1pPr>
          </a:lstStyle>
          <a:p>
            <a:pPr>
              <a:defRPr/>
            </a:pPr>
            <a:r>
              <a:rPr lang="cs-CZ"/>
              <a:t>Jakub Mácha, macha@mail.muni.cz</a:t>
            </a:r>
          </a:p>
        </p:txBody>
      </p:sp>
      <p:sp>
        <p:nvSpPr>
          <p:cNvPr id="6" name="Rectangle 8"/>
          <p:cNvSpPr>
            <a:spLocks noGrp="1" noChangeArrowheads="1"/>
          </p:cNvSpPr>
          <p:nvPr>
            <p:ph type="sldNum" sz="quarter" idx="11"/>
          </p:nvPr>
        </p:nvSpPr>
        <p:spPr>
          <a:ln/>
        </p:spPr>
        <p:txBody>
          <a:bodyPr/>
          <a:lstStyle>
            <a:lvl1pPr>
              <a:defRPr/>
            </a:lvl1pPr>
          </a:lstStyle>
          <a:p>
            <a:pPr>
              <a:defRPr/>
            </a:pPr>
            <a:fld id="{7454072B-A4B9-4FB8-A576-386E690D0009}" type="slidenum">
              <a:rPr lang="cs-CZ" altLang="cs-CZ"/>
              <a:pPr>
                <a:defRPr/>
              </a:pPr>
              <a:t>‹#›</a:t>
            </a:fld>
            <a:endParaRPr lang="cs-CZ" altLang="cs-CZ"/>
          </a:p>
        </p:txBody>
      </p:sp>
    </p:spTree>
    <p:extLst>
      <p:ext uri="{BB962C8B-B14F-4D97-AF65-F5344CB8AC3E}">
        <p14:creationId xmlns:p14="http://schemas.microsoft.com/office/powerpoint/2010/main" val="1074596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720725" y="2017713"/>
            <a:ext cx="404018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913313" y="2017713"/>
            <a:ext cx="40417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17"/>
          <p:cNvSpPr>
            <a:spLocks noGrp="1" noChangeArrowheads="1"/>
          </p:cNvSpPr>
          <p:nvPr>
            <p:ph type="ftr" sz="quarter" idx="10"/>
          </p:nvPr>
        </p:nvSpPr>
        <p:spPr>
          <a:ln/>
        </p:spPr>
        <p:txBody>
          <a:bodyPr/>
          <a:lstStyle>
            <a:lvl1pPr>
              <a:defRPr/>
            </a:lvl1pPr>
          </a:lstStyle>
          <a:p>
            <a:pPr>
              <a:defRPr/>
            </a:pPr>
            <a:r>
              <a:rPr lang="cs-CZ"/>
              <a:t>Jakub Mácha, macha@mail.muni.cz</a:t>
            </a:r>
          </a:p>
        </p:txBody>
      </p:sp>
      <p:sp>
        <p:nvSpPr>
          <p:cNvPr id="6" name="Rectangle 18"/>
          <p:cNvSpPr>
            <a:spLocks noGrp="1" noChangeArrowheads="1"/>
          </p:cNvSpPr>
          <p:nvPr>
            <p:ph type="sldNum" sz="quarter" idx="11"/>
          </p:nvPr>
        </p:nvSpPr>
        <p:spPr>
          <a:ln/>
        </p:spPr>
        <p:txBody>
          <a:bodyPr/>
          <a:lstStyle>
            <a:lvl1pPr>
              <a:defRPr/>
            </a:lvl1pPr>
          </a:lstStyle>
          <a:p>
            <a:pPr>
              <a:defRPr/>
            </a:pPr>
            <a:fld id="{08CE8F0E-5337-4D67-BAFA-D50B9ABE7BA7}" type="slidenum">
              <a:rPr lang="cs-CZ" altLang="cs-CZ"/>
              <a:pPr>
                <a:defRPr/>
              </a:pPr>
              <a:t>‹#›</a:t>
            </a:fld>
            <a:endParaRPr lang="cs-CZ" altLang="cs-CZ"/>
          </a:p>
        </p:txBody>
      </p:sp>
    </p:spTree>
    <p:extLst>
      <p:ext uri="{BB962C8B-B14F-4D97-AF65-F5344CB8AC3E}">
        <p14:creationId xmlns:p14="http://schemas.microsoft.com/office/powerpoint/2010/main" val="19220694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7"/>
          <p:cNvSpPr>
            <a:spLocks noGrp="1" noChangeArrowheads="1"/>
          </p:cNvSpPr>
          <p:nvPr>
            <p:ph type="ftr" sz="quarter" idx="10"/>
          </p:nvPr>
        </p:nvSpPr>
        <p:spPr>
          <a:ln/>
        </p:spPr>
        <p:txBody>
          <a:bodyPr/>
          <a:lstStyle>
            <a:lvl1pPr>
              <a:defRPr/>
            </a:lvl1pPr>
          </a:lstStyle>
          <a:p>
            <a:pPr>
              <a:defRPr/>
            </a:pPr>
            <a:r>
              <a:rPr lang="cs-CZ"/>
              <a:t>Jakub Mácha, macha@mail.muni.cz</a:t>
            </a:r>
          </a:p>
        </p:txBody>
      </p:sp>
      <p:sp>
        <p:nvSpPr>
          <p:cNvPr id="8" name="Rectangle 8"/>
          <p:cNvSpPr>
            <a:spLocks noGrp="1" noChangeArrowheads="1"/>
          </p:cNvSpPr>
          <p:nvPr>
            <p:ph type="sldNum" sz="quarter" idx="11"/>
          </p:nvPr>
        </p:nvSpPr>
        <p:spPr>
          <a:ln/>
        </p:spPr>
        <p:txBody>
          <a:bodyPr/>
          <a:lstStyle>
            <a:lvl1pPr>
              <a:defRPr/>
            </a:lvl1pPr>
          </a:lstStyle>
          <a:p>
            <a:pPr>
              <a:defRPr/>
            </a:pPr>
            <a:fld id="{68FFC0C2-928F-4C3C-91A4-7E6A2C946E76}" type="slidenum">
              <a:rPr lang="cs-CZ" altLang="cs-CZ"/>
              <a:pPr>
                <a:defRPr/>
              </a:pPr>
              <a:t>‹#›</a:t>
            </a:fld>
            <a:endParaRPr lang="cs-CZ" altLang="cs-CZ"/>
          </a:p>
        </p:txBody>
      </p:sp>
    </p:spTree>
    <p:extLst>
      <p:ext uri="{BB962C8B-B14F-4D97-AF65-F5344CB8AC3E}">
        <p14:creationId xmlns:p14="http://schemas.microsoft.com/office/powerpoint/2010/main" val="158234551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smtClean="0"/>
              <a:t>Klepnutím lze upravit styl předlohy nadpisů.</a:t>
            </a:r>
            <a:endParaRPr lang="cs-CZ"/>
          </a:p>
        </p:txBody>
      </p:sp>
      <p:sp>
        <p:nvSpPr>
          <p:cNvPr id="3" name="Rectangle 7"/>
          <p:cNvSpPr>
            <a:spLocks noGrp="1" noChangeArrowheads="1"/>
          </p:cNvSpPr>
          <p:nvPr>
            <p:ph type="ftr" sz="quarter" idx="10"/>
          </p:nvPr>
        </p:nvSpPr>
        <p:spPr>
          <a:ln/>
        </p:spPr>
        <p:txBody>
          <a:bodyPr/>
          <a:lstStyle>
            <a:lvl1pPr>
              <a:defRPr/>
            </a:lvl1pPr>
          </a:lstStyle>
          <a:p>
            <a:pPr>
              <a:defRPr/>
            </a:pPr>
            <a:r>
              <a:rPr lang="cs-CZ"/>
              <a:t>Jakub Mácha, macha@mail.muni.cz</a:t>
            </a:r>
          </a:p>
        </p:txBody>
      </p:sp>
      <p:sp>
        <p:nvSpPr>
          <p:cNvPr id="4" name="Rectangle 8"/>
          <p:cNvSpPr>
            <a:spLocks noGrp="1" noChangeArrowheads="1"/>
          </p:cNvSpPr>
          <p:nvPr>
            <p:ph type="sldNum" sz="quarter" idx="11"/>
          </p:nvPr>
        </p:nvSpPr>
        <p:spPr>
          <a:ln/>
        </p:spPr>
        <p:txBody>
          <a:bodyPr/>
          <a:lstStyle>
            <a:lvl1pPr>
              <a:defRPr/>
            </a:lvl1pPr>
          </a:lstStyle>
          <a:p>
            <a:pPr>
              <a:defRPr/>
            </a:pPr>
            <a:fld id="{130C0F0A-2576-4EB5-96F8-49EC7056BE38}" type="slidenum">
              <a:rPr lang="cs-CZ" altLang="cs-CZ"/>
              <a:pPr>
                <a:defRPr/>
              </a:pPr>
              <a:t>‹#›</a:t>
            </a:fld>
            <a:endParaRPr lang="cs-CZ" altLang="cs-CZ"/>
          </a:p>
        </p:txBody>
      </p:sp>
    </p:spTree>
    <p:extLst>
      <p:ext uri="{BB962C8B-B14F-4D97-AF65-F5344CB8AC3E}">
        <p14:creationId xmlns:p14="http://schemas.microsoft.com/office/powerpoint/2010/main" val="317474409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7"/>
          <p:cNvSpPr>
            <a:spLocks noGrp="1" noChangeArrowheads="1"/>
          </p:cNvSpPr>
          <p:nvPr>
            <p:ph type="ftr" sz="quarter" idx="10"/>
          </p:nvPr>
        </p:nvSpPr>
        <p:spPr>
          <a:ln/>
        </p:spPr>
        <p:txBody>
          <a:bodyPr/>
          <a:lstStyle>
            <a:lvl1pPr>
              <a:defRPr/>
            </a:lvl1pPr>
          </a:lstStyle>
          <a:p>
            <a:pPr>
              <a:defRPr/>
            </a:pPr>
            <a:r>
              <a:rPr lang="cs-CZ"/>
              <a:t>Jakub Mácha, macha@mail.muni.cz</a:t>
            </a:r>
          </a:p>
        </p:txBody>
      </p:sp>
      <p:sp>
        <p:nvSpPr>
          <p:cNvPr id="3" name="Rectangle 8"/>
          <p:cNvSpPr>
            <a:spLocks noGrp="1" noChangeArrowheads="1"/>
          </p:cNvSpPr>
          <p:nvPr>
            <p:ph type="sldNum" sz="quarter" idx="11"/>
          </p:nvPr>
        </p:nvSpPr>
        <p:spPr>
          <a:ln/>
        </p:spPr>
        <p:txBody>
          <a:bodyPr/>
          <a:lstStyle>
            <a:lvl1pPr>
              <a:defRPr/>
            </a:lvl1pPr>
          </a:lstStyle>
          <a:p>
            <a:pPr>
              <a:defRPr/>
            </a:pPr>
            <a:fld id="{7F77938D-FDB5-4E4F-8C0C-009F3050571F}" type="slidenum">
              <a:rPr lang="cs-CZ" altLang="cs-CZ"/>
              <a:pPr>
                <a:defRPr/>
              </a:pPr>
              <a:t>‹#›</a:t>
            </a:fld>
            <a:endParaRPr lang="cs-CZ" altLang="cs-CZ"/>
          </a:p>
        </p:txBody>
      </p:sp>
    </p:spTree>
    <p:extLst>
      <p:ext uri="{BB962C8B-B14F-4D97-AF65-F5344CB8AC3E}">
        <p14:creationId xmlns:p14="http://schemas.microsoft.com/office/powerpoint/2010/main" val="291826714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a:prstGeom prst="rect">
            <a:avLst/>
          </a:prstGeo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7"/>
          <p:cNvSpPr>
            <a:spLocks noGrp="1" noChangeArrowheads="1"/>
          </p:cNvSpPr>
          <p:nvPr>
            <p:ph type="ftr" sz="quarter" idx="10"/>
          </p:nvPr>
        </p:nvSpPr>
        <p:spPr>
          <a:ln/>
        </p:spPr>
        <p:txBody>
          <a:bodyPr/>
          <a:lstStyle>
            <a:lvl1pPr>
              <a:defRPr/>
            </a:lvl1pPr>
          </a:lstStyle>
          <a:p>
            <a:pPr>
              <a:defRPr/>
            </a:pPr>
            <a:r>
              <a:rPr lang="cs-CZ"/>
              <a:t>Jakub Mácha, macha@mail.muni.cz</a:t>
            </a:r>
          </a:p>
        </p:txBody>
      </p:sp>
      <p:sp>
        <p:nvSpPr>
          <p:cNvPr id="6" name="Rectangle 8"/>
          <p:cNvSpPr>
            <a:spLocks noGrp="1" noChangeArrowheads="1"/>
          </p:cNvSpPr>
          <p:nvPr>
            <p:ph type="sldNum" sz="quarter" idx="11"/>
          </p:nvPr>
        </p:nvSpPr>
        <p:spPr>
          <a:ln/>
        </p:spPr>
        <p:txBody>
          <a:bodyPr/>
          <a:lstStyle>
            <a:lvl1pPr>
              <a:defRPr/>
            </a:lvl1pPr>
          </a:lstStyle>
          <a:p>
            <a:pPr>
              <a:defRPr/>
            </a:pPr>
            <a:fld id="{36B2F112-E428-4DEC-9311-6C1BFD9B660E}" type="slidenum">
              <a:rPr lang="cs-CZ" altLang="cs-CZ"/>
              <a:pPr>
                <a:defRPr/>
              </a:pPr>
              <a:t>‹#›</a:t>
            </a:fld>
            <a:endParaRPr lang="cs-CZ" altLang="cs-CZ"/>
          </a:p>
        </p:txBody>
      </p:sp>
    </p:spTree>
    <p:extLst>
      <p:ext uri="{BB962C8B-B14F-4D97-AF65-F5344CB8AC3E}">
        <p14:creationId xmlns:p14="http://schemas.microsoft.com/office/powerpoint/2010/main" val="420934237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a:prstGeom prst="rect">
            <a:avLst/>
          </a:prstGeo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dirty="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7"/>
          <p:cNvSpPr>
            <a:spLocks noGrp="1" noChangeArrowheads="1"/>
          </p:cNvSpPr>
          <p:nvPr>
            <p:ph type="ftr" sz="quarter" idx="10"/>
          </p:nvPr>
        </p:nvSpPr>
        <p:spPr>
          <a:ln/>
        </p:spPr>
        <p:txBody>
          <a:bodyPr/>
          <a:lstStyle>
            <a:lvl1pPr>
              <a:defRPr/>
            </a:lvl1pPr>
          </a:lstStyle>
          <a:p>
            <a:pPr>
              <a:defRPr/>
            </a:pPr>
            <a:r>
              <a:rPr lang="cs-CZ"/>
              <a:t>Jakub Mácha, macha@mail.muni.cz</a:t>
            </a:r>
          </a:p>
        </p:txBody>
      </p:sp>
      <p:sp>
        <p:nvSpPr>
          <p:cNvPr id="6" name="Rectangle 8"/>
          <p:cNvSpPr>
            <a:spLocks noGrp="1" noChangeArrowheads="1"/>
          </p:cNvSpPr>
          <p:nvPr>
            <p:ph type="sldNum" sz="quarter" idx="11"/>
          </p:nvPr>
        </p:nvSpPr>
        <p:spPr>
          <a:ln/>
        </p:spPr>
        <p:txBody>
          <a:bodyPr/>
          <a:lstStyle>
            <a:lvl1pPr>
              <a:defRPr/>
            </a:lvl1pPr>
          </a:lstStyle>
          <a:p>
            <a:pPr>
              <a:defRPr/>
            </a:pPr>
            <a:fld id="{B38F9788-6A15-4B8C-BEDB-37B1B3EF8F5B}" type="slidenum">
              <a:rPr lang="cs-CZ" altLang="cs-CZ"/>
              <a:pPr>
                <a:defRPr/>
              </a:pPr>
              <a:t>‹#›</a:t>
            </a:fld>
            <a:endParaRPr lang="cs-CZ" altLang="cs-CZ"/>
          </a:p>
        </p:txBody>
      </p:sp>
    </p:spTree>
    <p:extLst>
      <p:ext uri="{BB962C8B-B14F-4D97-AF65-F5344CB8AC3E}">
        <p14:creationId xmlns:p14="http://schemas.microsoft.com/office/powerpoint/2010/main" val="67306902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7"/>
          <p:cNvSpPr>
            <a:spLocks noGrp="1" noChangeArrowheads="1"/>
          </p:cNvSpPr>
          <p:nvPr>
            <p:ph type="ftr" sz="quarter" idx="10"/>
          </p:nvPr>
        </p:nvSpPr>
        <p:spPr>
          <a:ln/>
        </p:spPr>
        <p:txBody>
          <a:bodyPr/>
          <a:lstStyle>
            <a:lvl1pPr>
              <a:defRPr/>
            </a:lvl1pPr>
          </a:lstStyle>
          <a:p>
            <a:pPr>
              <a:defRPr/>
            </a:pPr>
            <a:r>
              <a:rPr lang="cs-CZ"/>
              <a:t>Jakub Mácha, macha@mail.muni.cz</a:t>
            </a:r>
          </a:p>
        </p:txBody>
      </p:sp>
      <p:sp>
        <p:nvSpPr>
          <p:cNvPr id="5" name="Rectangle 8"/>
          <p:cNvSpPr>
            <a:spLocks noGrp="1" noChangeArrowheads="1"/>
          </p:cNvSpPr>
          <p:nvPr>
            <p:ph type="sldNum" sz="quarter" idx="11"/>
          </p:nvPr>
        </p:nvSpPr>
        <p:spPr>
          <a:ln/>
        </p:spPr>
        <p:txBody>
          <a:bodyPr/>
          <a:lstStyle>
            <a:lvl1pPr>
              <a:defRPr/>
            </a:lvl1pPr>
          </a:lstStyle>
          <a:p>
            <a:pPr>
              <a:defRPr/>
            </a:pPr>
            <a:fld id="{23AB83BD-FC6B-4F50-86FA-4A7723459A2E}" type="slidenum">
              <a:rPr lang="cs-CZ" altLang="cs-CZ"/>
              <a:pPr>
                <a:defRPr/>
              </a:pPr>
              <a:t>‹#›</a:t>
            </a:fld>
            <a:endParaRPr lang="cs-CZ" altLang="cs-CZ"/>
          </a:p>
        </p:txBody>
      </p:sp>
    </p:spTree>
    <p:extLst>
      <p:ext uri="{BB962C8B-B14F-4D97-AF65-F5344CB8AC3E}">
        <p14:creationId xmlns:p14="http://schemas.microsoft.com/office/powerpoint/2010/main" val="168520719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31013" y="274638"/>
            <a:ext cx="2124075" cy="5857875"/>
          </a:xfrm>
          <a:prstGeom prst="rect">
            <a:avLst/>
          </a:prstGeo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221413" cy="585787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7"/>
          <p:cNvSpPr>
            <a:spLocks noGrp="1" noChangeArrowheads="1"/>
          </p:cNvSpPr>
          <p:nvPr>
            <p:ph type="ftr" sz="quarter" idx="10"/>
          </p:nvPr>
        </p:nvSpPr>
        <p:spPr>
          <a:ln/>
        </p:spPr>
        <p:txBody>
          <a:bodyPr/>
          <a:lstStyle>
            <a:lvl1pPr>
              <a:defRPr/>
            </a:lvl1pPr>
          </a:lstStyle>
          <a:p>
            <a:pPr>
              <a:defRPr/>
            </a:pPr>
            <a:r>
              <a:rPr lang="cs-CZ"/>
              <a:t>Jakub Mácha, macha@mail.muni.cz</a:t>
            </a:r>
          </a:p>
        </p:txBody>
      </p:sp>
      <p:sp>
        <p:nvSpPr>
          <p:cNvPr id="5" name="Rectangle 8"/>
          <p:cNvSpPr>
            <a:spLocks noGrp="1" noChangeArrowheads="1"/>
          </p:cNvSpPr>
          <p:nvPr>
            <p:ph type="sldNum" sz="quarter" idx="11"/>
          </p:nvPr>
        </p:nvSpPr>
        <p:spPr>
          <a:ln/>
        </p:spPr>
        <p:txBody>
          <a:bodyPr/>
          <a:lstStyle>
            <a:lvl1pPr>
              <a:defRPr/>
            </a:lvl1pPr>
          </a:lstStyle>
          <a:p>
            <a:pPr>
              <a:defRPr/>
            </a:pPr>
            <a:fld id="{4664B808-034B-4789-AF2B-16D0FA0DDDB0}" type="slidenum">
              <a:rPr lang="cs-CZ" altLang="cs-CZ"/>
              <a:pPr>
                <a:defRPr/>
              </a:pPr>
              <a:t>‹#›</a:t>
            </a:fld>
            <a:endParaRPr lang="cs-CZ" altLang="cs-CZ"/>
          </a:p>
        </p:txBody>
      </p:sp>
    </p:spTree>
    <p:extLst>
      <p:ext uri="{BB962C8B-B14F-4D97-AF65-F5344CB8AC3E}">
        <p14:creationId xmlns:p14="http://schemas.microsoft.com/office/powerpoint/2010/main" val="27052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17"/>
          <p:cNvSpPr>
            <a:spLocks noGrp="1" noChangeArrowheads="1"/>
          </p:cNvSpPr>
          <p:nvPr>
            <p:ph type="ftr" sz="quarter" idx="10"/>
          </p:nvPr>
        </p:nvSpPr>
        <p:spPr>
          <a:ln/>
        </p:spPr>
        <p:txBody>
          <a:bodyPr/>
          <a:lstStyle>
            <a:lvl1pPr>
              <a:defRPr/>
            </a:lvl1pPr>
          </a:lstStyle>
          <a:p>
            <a:pPr>
              <a:defRPr/>
            </a:pPr>
            <a:r>
              <a:rPr lang="cs-CZ"/>
              <a:t>Jakub Mácha, macha@mail.muni.cz</a:t>
            </a:r>
          </a:p>
        </p:txBody>
      </p:sp>
      <p:sp>
        <p:nvSpPr>
          <p:cNvPr id="8" name="Rectangle 18"/>
          <p:cNvSpPr>
            <a:spLocks noGrp="1" noChangeArrowheads="1"/>
          </p:cNvSpPr>
          <p:nvPr>
            <p:ph type="sldNum" sz="quarter" idx="11"/>
          </p:nvPr>
        </p:nvSpPr>
        <p:spPr>
          <a:ln/>
        </p:spPr>
        <p:txBody>
          <a:bodyPr/>
          <a:lstStyle>
            <a:lvl1pPr>
              <a:defRPr/>
            </a:lvl1pPr>
          </a:lstStyle>
          <a:p>
            <a:pPr>
              <a:defRPr/>
            </a:pPr>
            <a:fld id="{8B7A3A2A-0DFF-48BE-B7A3-1A898D416005}" type="slidenum">
              <a:rPr lang="cs-CZ" altLang="cs-CZ"/>
              <a:pPr>
                <a:defRPr/>
              </a:pPr>
              <a:t>‹#›</a:t>
            </a:fld>
            <a:endParaRPr lang="cs-CZ" altLang="cs-CZ"/>
          </a:p>
        </p:txBody>
      </p:sp>
    </p:spTree>
    <p:extLst>
      <p:ext uri="{BB962C8B-B14F-4D97-AF65-F5344CB8AC3E}">
        <p14:creationId xmlns:p14="http://schemas.microsoft.com/office/powerpoint/2010/main" val="3515434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17"/>
          <p:cNvSpPr>
            <a:spLocks noGrp="1" noChangeArrowheads="1"/>
          </p:cNvSpPr>
          <p:nvPr>
            <p:ph type="ftr" sz="quarter" idx="10"/>
          </p:nvPr>
        </p:nvSpPr>
        <p:spPr>
          <a:ln/>
        </p:spPr>
        <p:txBody>
          <a:bodyPr/>
          <a:lstStyle>
            <a:lvl1pPr>
              <a:defRPr/>
            </a:lvl1pPr>
          </a:lstStyle>
          <a:p>
            <a:pPr>
              <a:defRPr/>
            </a:pPr>
            <a:r>
              <a:rPr lang="cs-CZ"/>
              <a:t>Jakub Mácha, macha@mail.muni.cz</a:t>
            </a:r>
          </a:p>
        </p:txBody>
      </p:sp>
      <p:sp>
        <p:nvSpPr>
          <p:cNvPr id="4" name="Rectangle 18"/>
          <p:cNvSpPr>
            <a:spLocks noGrp="1" noChangeArrowheads="1"/>
          </p:cNvSpPr>
          <p:nvPr>
            <p:ph type="sldNum" sz="quarter" idx="11"/>
          </p:nvPr>
        </p:nvSpPr>
        <p:spPr>
          <a:ln/>
        </p:spPr>
        <p:txBody>
          <a:bodyPr/>
          <a:lstStyle>
            <a:lvl1pPr>
              <a:defRPr/>
            </a:lvl1pPr>
          </a:lstStyle>
          <a:p>
            <a:pPr>
              <a:defRPr/>
            </a:pPr>
            <a:fld id="{91BAF73F-1EC9-42D6-90D8-6094E1AA4D3E}" type="slidenum">
              <a:rPr lang="cs-CZ" altLang="cs-CZ"/>
              <a:pPr>
                <a:defRPr/>
              </a:pPr>
              <a:t>‹#›</a:t>
            </a:fld>
            <a:endParaRPr lang="cs-CZ" altLang="cs-CZ"/>
          </a:p>
        </p:txBody>
      </p:sp>
    </p:spTree>
    <p:extLst>
      <p:ext uri="{BB962C8B-B14F-4D97-AF65-F5344CB8AC3E}">
        <p14:creationId xmlns:p14="http://schemas.microsoft.com/office/powerpoint/2010/main" val="1289515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17"/>
          <p:cNvSpPr>
            <a:spLocks noGrp="1" noChangeArrowheads="1"/>
          </p:cNvSpPr>
          <p:nvPr>
            <p:ph type="ftr" sz="quarter" idx="10"/>
          </p:nvPr>
        </p:nvSpPr>
        <p:spPr>
          <a:ln/>
        </p:spPr>
        <p:txBody>
          <a:bodyPr/>
          <a:lstStyle>
            <a:lvl1pPr>
              <a:defRPr/>
            </a:lvl1pPr>
          </a:lstStyle>
          <a:p>
            <a:pPr>
              <a:defRPr/>
            </a:pPr>
            <a:r>
              <a:rPr lang="cs-CZ"/>
              <a:t>Jakub Mácha, macha@mail.muni.cz</a:t>
            </a:r>
          </a:p>
        </p:txBody>
      </p:sp>
      <p:sp>
        <p:nvSpPr>
          <p:cNvPr id="3" name="Rectangle 18"/>
          <p:cNvSpPr>
            <a:spLocks noGrp="1" noChangeArrowheads="1"/>
          </p:cNvSpPr>
          <p:nvPr>
            <p:ph type="sldNum" sz="quarter" idx="11"/>
          </p:nvPr>
        </p:nvSpPr>
        <p:spPr>
          <a:ln/>
        </p:spPr>
        <p:txBody>
          <a:bodyPr/>
          <a:lstStyle>
            <a:lvl1pPr>
              <a:defRPr/>
            </a:lvl1pPr>
          </a:lstStyle>
          <a:p>
            <a:pPr>
              <a:defRPr/>
            </a:pPr>
            <a:fld id="{7A679C13-3806-4460-A6E1-4FB71F54EFF3}" type="slidenum">
              <a:rPr lang="cs-CZ" altLang="cs-CZ"/>
              <a:pPr>
                <a:defRPr/>
              </a:pPr>
              <a:t>‹#›</a:t>
            </a:fld>
            <a:endParaRPr lang="cs-CZ" altLang="cs-CZ"/>
          </a:p>
        </p:txBody>
      </p:sp>
    </p:spTree>
    <p:extLst>
      <p:ext uri="{BB962C8B-B14F-4D97-AF65-F5344CB8AC3E}">
        <p14:creationId xmlns:p14="http://schemas.microsoft.com/office/powerpoint/2010/main" val="447986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17"/>
          <p:cNvSpPr>
            <a:spLocks noGrp="1" noChangeArrowheads="1"/>
          </p:cNvSpPr>
          <p:nvPr>
            <p:ph type="ftr" sz="quarter" idx="10"/>
          </p:nvPr>
        </p:nvSpPr>
        <p:spPr>
          <a:ln/>
        </p:spPr>
        <p:txBody>
          <a:bodyPr/>
          <a:lstStyle>
            <a:lvl1pPr>
              <a:defRPr/>
            </a:lvl1pPr>
          </a:lstStyle>
          <a:p>
            <a:pPr>
              <a:defRPr/>
            </a:pPr>
            <a:r>
              <a:rPr lang="cs-CZ"/>
              <a:t>Jakub Mácha, macha@mail.muni.cz</a:t>
            </a:r>
          </a:p>
        </p:txBody>
      </p:sp>
      <p:sp>
        <p:nvSpPr>
          <p:cNvPr id="6" name="Rectangle 18"/>
          <p:cNvSpPr>
            <a:spLocks noGrp="1" noChangeArrowheads="1"/>
          </p:cNvSpPr>
          <p:nvPr>
            <p:ph type="sldNum" sz="quarter" idx="11"/>
          </p:nvPr>
        </p:nvSpPr>
        <p:spPr>
          <a:ln/>
        </p:spPr>
        <p:txBody>
          <a:bodyPr/>
          <a:lstStyle>
            <a:lvl1pPr>
              <a:defRPr/>
            </a:lvl1pPr>
          </a:lstStyle>
          <a:p>
            <a:pPr>
              <a:defRPr/>
            </a:pPr>
            <a:fld id="{52A0AAB5-9250-40A4-947C-82B13BCD0167}" type="slidenum">
              <a:rPr lang="cs-CZ" altLang="cs-CZ"/>
              <a:pPr>
                <a:defRPr/>
              </a:pPr>
              <a:t>‹#›</a:t>
            </a:fld>
            <a:endParaRPr lang="cs-CZ" altLang="cs-CZ"/>
          </a:p>
        </p:txBody>
      </p:sp>
    </p:spTree>
    <p:extLst>
      <p:ext uri="{BB962C8B-B14F-4D97-AF65-F5344CB8AC3E}">
        <p14:creationId xmlns:p14="http://schemas.microsoft.com/office/powerpoint/2010/main" val="266610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dirty="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17"/>
          <p:cNvSpPr>
            <a:spLocks noGrp="1" noChangeArrowheads="1"/>
          </p:cNvSpPr>
          <p:nvPr>
            <p:ph type="ftr" sz="quarter" idx="10"/>
          </p:nvPr>
        </p:nvSpPr>
        <p:spPr>
          <a:ln/>
        </p:spPr>
        <p:txBody>
          <a:bodyPr/>
          <a:lstStyle>
            <a:lvl1pPr>
              <a:defRPr/>
            </a:lvl1pPr>
          </a:lstStyle>
          <a:p>
            <a:pPr>
              <a:defRPr/>
            </a:pPr>
            <a:r>
              <a:rPr lang="cs-CZ"/>
              <a:t>Jakub Mácha, macha@mail.muni.cz</a:t>
            </a:r>
          </a:p>
        </p:txBody>
      </p:sp>
      <p:sp>
        <p:nvSpPr>
          <p:cNvPr id="6" name="Rectangle 18"/>
          <p:cNvSpPr>
            <a:spLocks noGrp="1" noChangeArrowheads="1"/>
          </p:cNvSpPr>
          <p:nvPr>
            <p:ph type="sldNum" sz="quarter" idx="11"/>
          </p:nvPr>
        </p:nvSpPr>
        <p:spPr>
          <a:ln/>
        </p:spPr>
        <p:txBody>
          <a:bodyPr/>
          <a:lstStyle>
            <a:lvl1pPr>
              <a:defRPr/>
            </a:lvl1pPr>
          </a:lstStyle>
          <a:p>
            <a:pPr>
              <a:defRPr/>
            </a:pPr>
            <a:fld id="{3E7A00F1-FE76-430F-8CE3-8667426F0EBB}" type="slidenum">
              <a:rPr lang="cs-CZ" altLang="cs-CZ"/>
              <a:pPr>
                <a:defRPr/>
              </a:pPr>
              <a:t>‹#›</a:t>
            </a:fld>
            <a:endParaRPr lang="cs-CZ" altLang="cs-CZ"/>
          </a:p>
        </p:txBody>
      </p:sp>
    </p:spTree>
    <p:extLst>
      <p:ext uri="{BB962C8B-B14F-4D97-AF65-F5344CB8AC3E}">
        <p14:creationId xmlns:p14="http://schemas.microsoft.com/office/powerpoint/2010/main" val="47599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image" Target="../media/image1.emf"/><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2.emf"/></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image" Target="../media/image1.emf"/><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4"/>
          <p:cNvGrpSpPr>
            <a:grpSpLocks/>
          </p:cNvGrpSpPr>
          <p:nvPr userDrawn="1"/>
        </p:nvGrpSpPr>
        <p:grpSpPr bwMode="auto">
          <a:xfrm>
            <a:off x="0" y="0"/>
            <a:ext cx="9144000" cy="6858000"/>
            <a:chOff x="0" y="0"/>
            <a:chExt cx="5760" cy="4320"/>
          </a:xfrm>
        </p:grpSpPr>
        <p:sp>
          <p:nvSpPr>
            <p:cNvPr id="64532" name="Rectangle 20"/>
            <p:cNvSpPr>
              <a:spLocks noChangeArrowheads="1"/>
            </p:cNvSpPr>
            <p:nvPr/>
          </p:nvSpPr>
          <p:spPr bwMode="auto">
            <a:xfrm>
              <a:off x="0" y="0"/>
              <a:ext cx="5760" cy="4320"/>
            </a:xfrm>
            <a:prstGeom prst="rect">
              <a:avLst/>
            </a:prstGeom>
            <a:gradFill rotWithShape="1">
              <a:gsLst>
                <a:gs pos="0">
                  <a:schemeClr val="bg1"/>
                </a:gs>
                <a:gs pos="100000">
                  <a:schemeClr val="bg1">
                    <a:gamma/>
                    <a:shade val="87843"/>
                    <a:invGamma/>
                  </a:schemeClr>
                </a:gs>
              </a:gsLst>
              <a:lin ang="2700000" scaled="1"/>
            </a:gradFill>
            <a:ln w="9525">
              <a:noFill/>
              <a:miter lim="800000"/>
              <a:headEnd/>
              <a:tailEnd/>
            </a:ln>
            <a:effectLst/>
          </p:spPr>
          <p:txBody>
            <a:bodyPr wrap="none" anchor="ctr"/>
            <a:lstStyle/>
            <a:p>
              <a:pPr eaLnBrk="1" hangingPunct="1">
                <a:defRPr/>
              </a:pPr>
              <a:endParaRPr lang="cs-CZ" dirty="0"/>
            </a:p>
          </p:txBody>
        </p:sp>
        <p:sp>
          <p:nvSpPr>
            <p:cNvPr id="1032" name="Rectangle 19"/>
            <p:cNvSpPr>
              <a:spLocks noChangeArrowheads="1"/>
            </p:cNvSpPr>
            <p:nvPr/>
          </p:nvSpPr>
          <p:spPr bwMode="auto">
            <a:xfrm>
              <a:off x="0" y="0"/>
              <a:ext cx="5760" cy="510"/>
            </a:xfrm>
            <a:prstGeom prst="rect">
              <a:avLst/>
            </a:prstGeom>
            <a:gradFill rotWithShape="1">
              <a:gsLst>
                <a:gs pos="0">
                  <a:srgbClr val="00287D"/>
                </a:gs>
                <a:gs pos="100000">
                  <a:srgbClr val="001E5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b="1">
                  <a:solidFill>
                    <a:srgbClr val="00287D"/>
                  </a:solidFill>
                  <a:latin typeface="Tahoma" pitchFamily="34" charset="0"/>
                </a:defRPr>
              </a:lvl1pPr>
              <a:lvl2pPr marL="742950" indent="-285750" eaLnBrk="0" hangingPunct="0">
                <a:defRPr sz="2400" b="1">
                  <a:solidFill>
                    <a:srgbClr val="00287D"/>
                  </a:solidFill>
                  <a:latin typeface="Tahoma" pitchFamily="34" charset="0"/>
                </a:defRPr>
              </a:lvl2pPr>
              <a:lvl3pPr marL="1143000" indent="-228600" eaLnBrk="0" hangingPunct="0">
                <a:defRPr sz="2400" b="1">
                  <a:solidFill>
                    <a:srgbClr val="00287D"/>
                  </a:solidFill>
                  <a:latin typeface="Tahoma" pitchFamily="34" charset="0"/>
                </a:defRPr>
              </a:lvl3pPr>
              <a:lvl4pPr marL="1600200" indent="-228600" eaLnBrk="0" hangingPunct="0">
                <a:defRPr sz="2400" b="1">
                  <a:solidFill>
                    <a:srgbClr val="00287D"/>
                  </a:solidFill>
                  <a:latin typeface="Tahoma" pitchFamily="34" charset="0"/>
                </a:defRPr>
              </a:lvl4pPr>
              <a:lvl5pPr marL="2057400" indent="-228600" eaLnBrk="0" hangingPunct="0">
                <a:defRPr sz="2400" b="1">
                  <a:solidFill>
                    <a:srgbClr val="00287D"/>
                  </a:solidFill>
                  <a:latin typeface="Tahoma" pitchFamily="34" charset="0"/>
                </a:defRPr>
              </a:lvl5pPr>
              <a:lvl6pPr marL="2514600" indent="-228600" eaLnBrk="0" fontAlgn="base" hangingPunct="0">
                <a:spcBef>
                  <a:spcPct val="0"/>
                </a:spcBef>
                <a:spcAft>
                  <a:spcPct val="0"/>
                </a:spcAft>
                <a:defRPr sz="2400" b="1">
                  <a:solidFill>
                    <a:srgbClr val="00287D"/>
                  </a:solidFill>
                  <a:latin typeface="Tahoma" pitchFamily="34" charset="0"/>
                </a:defRPr>
              </a:lvl6pPr>
              <a:lvl7pPr marL="2971800" indent="-228600" eaLnBrk="0" fontAlgn="base" hangingPunct="0">
                <a:spcBef>
                  <a:spcPct val="0"/>
                </a:spcBef>
                <a:spcAft>
                  <a:spcPct val="0"/>
                </a:spcAft>
                <a:defRPr sz="2400" b="1">
                  <a:solidFill>
                    <a:srgbClr val="00287D"/>
                  </a:solidFill>
                  <a:latin typeface="Tahoma" pitchFamily="34" charset="0"/>
                </a:defRPr>
              </a:lvl7pPr>
              <a:lvl8pPr marL="3429000" indent="-228600" eaLnBrk="0" fontAlgn="base" hangingPunct="0">
                <a:spcBef>
                  <a:spcPct val="0"/>
                </a:spcBef>
                <a:spcAft>
                  <a:spcPct val="0"/>
                </a:spcAft>
                <a:defRPr sz="2400" b="1">
                  <a:solidFill>
                    <a:srgbClr val="00287D"/>
                  </a:solidFill>
                  <a:latin typeface="Tahoma" pitchFamily="34" charset="0"/>
                </a:defRPr>
              </a:lvl8pPr>
              <a:lvl9pPr marL="3886200" indent="-228600" eaLnBrk="0" fontAlgn="base" hangingPunct="0">
                <a:spcBef>
                  <a:spcPct val="0"/>
                </a:spcBef>
                <a:spcAft>
                  <a:spcPct val="0"/>
                </a:spcAft>
                <a:defRPr sz="2400" b="1">
                  <a:solidFill>
                    <a:srgbClr val="00287D"/>
                  </a:solidFill>
                  <a:latin typeface="Tahoma" pitchFamily="34" charset="0"/>
                </a:defRPr>
              </a:lvl9pPr>
            </a:lstStyle>
            <a:p>
              <a:pPr eaLnBrk="1" hangingPunct="1">
                <a:defRPr/>
              </a:pPr>
              <a:endParaRPr lang="cs-CZ" altLang="nb-NO" smtClean="0"/>
            </a:p>
          </p:txBody>
        </p:sp>
        <p:pic>
          <p:nvPicPr>
            <p:cNvPr id="1033" name="Picture 23" descr="zahlavi EN"/>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0" y="0"/>
              <a:ext cx="5758" cy="4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27" name="Rectangle 9"/>
          <p:cNvSpPr>
            <a:spLocks noGrp="1" noChangeArrowheads="1"/>
          </p:cNvSpPr>
          <p:nvPr>
            <p:ph type="title"/>
          </p:nvPr>
        </p:nvSpPr>
        <p:spPr bwMode="auto">
          <a:xfrm>
            <a:off x="720725" y="1125538"/>
            <a:ext cx="7827963"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b" anchorCtr="0" compatLnSpc="1">
            <a:prstTxWarp prst="textNoShape">
              <a:avLst/>
            </a:prstTxWarp>
          </a:bodyPr>
          <a:lstStyle/>
          <a:p>
            <a:pPr lvl="0"/>
            <a:r>
              <a:rPr lang="cs-CZ" altLang="nb-NO" smtClean="0"/>
              <a:t>Klepnutím lze upravit styl předlohy nadpisů.</a:t>
            </a:r>
          </a:p>
        </p:txBody>
      </p:sp>
      <p:sp>
        <p:nvSpPr>
          <p:cNvPr id="1028" name="Rectangle 10"/>
          <p:cNvSpPr>
            <a:spLocks noGrp="1" noChangeArrowheads="1"/>
          </p:cNvSpPr>
          <p:nvPr>
            <p:ph type="body" idx="1"/>
          </p:nvPr>
        </p:nvSpPr>
        <p:spPr bwMode="auto">
          <a:xfrm>
            <a:off x="720725" y="2017713"/>
            <a:ext cx="8234363"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altLang="nb-NO" smtClean="0"/>
              <a:t>Klepnutím lze upravit styly předlohy textu.</a:t>
            </a:r>
          </a:p>
          <a:p>
            <a:pPr lvl="1"/>
            <a:r>
              <a:rPr lang="cs-CZ" altLang="nb-NO" smtClean="0"/>
              <a:t>Druhá úroveň</a:t>
            </a:r>
          </a:p>
          <a:p>
            <a:pPr lvl="2"/>
            <a:r>
              <a:rPr lang="cs-CZ" altLang="nb-NO" smtClean="0"/>
              <a:t>Třetí úroveň</a:t>
            </a:r>
          </a:p>
          <a:p>
            <a:pPr lvl="3"/>
            <a:r>
              <a:rPr lang="cs-CZ" altLang="nb-NO" smtClean="0"/>
              <a:t>Čtvrtá úroveň</a:t>
            </a:r>
          </a:p>
          <a:p>
            <a:pPr lvl="4"/>
            <a:r>
              <a:rPr lang="cs-CZ" altLang="nb-NO" smtClean="0"/>
              <a:t>Pátá úroveň</a:t>
            </a:r>
          </a:p>
        </p:txBody>
      </p:sp>
      <p:sp>
        <p:nvSpPr>
          <p:cNvPr id="64529" name="Rectangle 17"/>
          <p:cNvSpPr>
            <a:spLocks noGrp="1" noChangeArrowheads="1"/>
          </p:cNvSpPr>
          <p:nvPr>
            <p:ph type="ftr" sz="quarter" idx="3"/>
          </p:nvPr>
        </p:nvSpPr>
        <p:spPr bwMode="auto">
          <a:xfrm>
            <a:off x="2555875" y="6248400"/>
            <a:ext cx="403225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rgbClr val="969696"/>
                </a:solidFill>
              </a:defRPr>
            </a:lvl1pPr>
          </a:lstStyle>
          <a:p>
            <a:pPr>
              <a:defRPr/>
            </a:pPr>
            <a:r>
              <a:rPr lang="cs-CZ"/>
              <a:t>Jakub Mácha, macha@mail.muni.cz</a:t>
            </a:r>
          </a:p>
        </p:txBody>
      </p:sp>
      <p:sp>
        <p:nvSpPr>
          <p:cNvPr id="64530" name="Rectangle 18"/>
          <p:cNvSpPr>
            <a:spLocks noGrp="1" noChangeArrowheads="1"/>
          </p:cNvSpPr>
          <p:nvPr>
            <p:ph type="sldNum" sz="quarter" idx="4"/>
          </p:nvPr>
        </p:nvSpPr>
        <p:spPr bwMode="auto">
          <a:xfrm>
            <a:off x="68580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smtClean="0">
                <a:solidFill>
                  <a:srgbClr val="969696"/>
                </a:solidFill>
              </a:defRPr>
            </a:lvl1pPr>
          </a:lstStyle>
          <a:p>
            <a:pPr>
              <a:defRPr/>
            </a:pPr>
            <a:fld id="{DA55DC0B-4CAE-4A90-B734-7E7D1005AC7B}"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4599" r:id="rId1"/>
    <p:sldLayoutId id="2147484554" r:id="rId2"/>
    <p:sldLayoutId id="2147484555" r:id="rId3"/>
    <p:sldLayoutId id="2147484556" r:id="rId4"/>
    <p:sldLayoutId id="2147484557" r:id="rId5"/>
    <p:sldLayoutId id="2147484558" r:id="rId6"/>
    <p:sldLayoutId id="2147484559" r:id="rId7"/>
    <p:sldLayoutId id="2147484560" r:id="rId8"/>
    <p:sldLayoutId id="2147484561" r:id="rId9"/>
    <p:sldLayoutId id="2147484562" r:id="rId10"/>
    <p:sldLayoutId id="2147484563" r:id="rId11"/>
    <p:sldLayoutId id="2147484564" r:id="rId12"/>
    <p:sldLayoutId id="2147484565" r:id="rId13"/>
  </p:sldLayoutIdLst>
  <p:hf hdr="0" dt="0"/>
  <p:txStyles>
    <p:titleStyle>
      <a:lvl1pPr algn="l" rtl="0" eaLnBrk="0" fontAlgn="base" hangingPunct="0">
        <a:spcBef>
          <a:spcPct val="0"/>
        </a:spcBef>
        <a:spcAft>
          <a:spcPct val="0"/>
        </a:spcAft>
        <a:defRPr sz="2400" b="1">
          <a:solidFill>
            <a:srgbClr val="00287D"/>
          </a:solidFill>
          <a:latin typeface="+mj-lt"/>
          <a:ea typeface="+mj-ea"/>
          <a:cs typeface="+mj-cs"/>
        </a:defRPr>
      </a:lvl1pPr>
      <a:lvl2pPr algn="l" rtl="0" eaLnBrk="0" fontAlgn="base" hangingPunct="0">
        <a:spcBef>
          <a:spcPct val="0"/>
        </a:spcBef>
        <a:spcAft>
          <a:spcPct val="0"/>
        </a:spcAft>
        <a:defRPr sz="2400" b="1">
          <a:solidFill>
            <a:srgbClr val="00287D"/>
          </a:solidFill>
          <a:latin typeface="Tahoma" pitchFamily="34" charset="0"/>
        </a:defRPr>
      </a:lvl2pPr>
      <a:lvl3pPr algn="l" rtl="0" eaLnBrk="0" fontAlgn="base" hangingPunct="0">
        <a:spcBef>
          <a:spcPct val="0"/>
        </a:spcBef>
        <a:spcAft>
          <a:spcPct val="0"/>
        </a:spcAft>
        <a:defRPr sz="2400" b="1">
          <a:solidFill>
            <a:srgbClr val="00287D"/>
          </a:solidFill>
          <a:latin typeface="Tahoma" pitchFamily="34" charset="0"/>
        </a:defRPr>
      </a:lvl3pPr>
      <a:lvl4pPr algn="l" rtl="0" eaLnBrk="0" fontAlgn="base" hangingPunct="0">
        <a:spcBef>
          <a:spcPct val="0"/>
        </a:spcBef>
        <a:spcAft>
          <a:spcPct val="0"/>
        </a:spcAft>
        <a:defRPr sz="2400" b="1">
          <a:solidFill>
            <a:srgbClr val="00287D"/>
          </a:solidFill>
          <a:latin typeface="Tahoma" pitchFamily="34" charset="0"/>
        </a:defRPr>
      </a:lvl4pPr>
      <a:lvl5pPr algn="l" rtl="0" eaLnBrk="0" fontAlgn="base" hangingPunct="0">
        <a:spcBef>
          <a:spcPct val="0"/>
        </a:spcBef>
        <a:spcAft>
          <a:spcPct val="0"/>
        </a:spcAft>
        <a:defRPr sz="2400" b="1">
          <a:solidFill>
            <a:srgbClr val="00287D"/>
          </a:solidFill>
          <a:latin typeface="Tahoma" pitchFamily="34" charset="0"/>
        </a:defRPr>
      </a:lvl5pPr>
      <a:lvl6pPr marL="457200" algn="l" rtl="0" fontAlgn="base">
        <a:spcBef>
          <a:spcPct val="0"/>
        </a:spcBef>
        <a:spcAft>
          <a:spcPct val="0"/>
        </a:spcAft>
        <a:defRPr sz="2400" b="1">
          <a:solidFill>
            <a:srgbClr val="00287D"/>
          </a:solidFill>
          <a:latin typeface="Tahoma" pitchFamily="34" charset="0"/>
        </a:defRPr>
      </a:lvl6pPr>
      <a:lvl7pPr marL="914400" algn="l" rtl="0" fontAlgn="base">
        <a:spcBef>
          <a:spcPct val="0"/>
        </a:spcBef>
        <a:spcAft>
          <a:spcPct val="0"/>
        </a:spcAft>
        <a:defRPr sz="2400" b="1">
          <a:solidFill>
            <a:srgbClr val="00287D"/>
          </a:solidFill>
          <a:latin typeface="Tahoma" pitchFamily="34" charset="0"/>
        </a:defRPr>
      </a:lvl7pPr>
      <a:lvl8pPr marL="1371600" algn="l" rtl="0" fontAlgn="base">
        <a:spcBef>
          <a:spcPct val="0"/>
        </a:spcBef>
        <a:spcAft>
          <a:spcPct val="0"/>
        </a:spcAft>
        <a:defRPr sz="2400" b="1">
          <a:solidFill>
            <a:srgbClr val="00287D"/>
          </a:solidFill>
          <a:latin typeface="Tahoma" pitchFamily="34" charset="0"/>
        </a:defRPr>
      </a:lvl8pPr>
      <a:lvl9pPr marL="1828800" algn="l" rtl="0" fontAlgn="base">
        <a:spcBef>
          <a:spcPct val="0"/>
        </a:spcBef>
        <a:spcAft>
          <a:spcPct val="0"/>
        </a:spcAft>
        <a:defRPr sz="2400" b="1">
          <a:solidFill>
            <a:srgbClr val="00287D"/>
          </a:solidFill>
          <a:latin typeface="Tahoma" pitchFamily="34" charset="0"/>
        </a:defRPr>
      </a:lvl9pPr>
    </p:titleStyle>
    <p:bodyStyle>
      <a:lvl1pPr marL="342900" indent="-342900" algn="l" rtl="0" eaLnBrk="0" fontAlgn="base" hangingPunct="0">
        <a:spcBef>
          <a:spcPct val="20000"/>
        </a:spcBef>
        <a:spcAft>
          <a:spcPct val="0"/>
        </a:spcAft>
        <a:buClr>
          <a:srgbClr val="969696"/>
        </a:buClr>
        <a:buSzPct val="80000"/>
        <a:buFont typeface="Wingdings" pitchFamily="2" charset="2"/>
        <a:buBlip>
          <a:blip r:embed="rId16"/>
        </a:buBlip>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80000"/>
        <a:buFont typeface="Wingdings" pitchFamily="2" charset="2"/>
        <a:buBlip>
          <a:blip r:embed="rId16"/>
        </a:buBlip>
        <a:defRPr sz="2400">
          <a:solidFill>
            <a:schemeClr val="tx1"/>
          </a:solidFill>
          <a:latin typeface="+mn-lt"/>
        </a:defRPr>
      </a:lvl2pPr>
      <a:lvl3pPr marL="1143000" indent="-228600" algn="l" rtl="0" eaLnBrk="0" fontAlgn="base" hangingPunct="0">
        <a:spcBef>
          <a:spcPct val="20000"/>
        </a:spcBef>
        <a:spcAft>
          <a:spcPct val="0"/>
        </a:spcAft>
        <a:buClr>
          <a:schemeClr val="folHlink"/>
        </a:buClr>
        <a:buSzPct val="80000"/>
        <a:buFont typeface="Wingdings" pitchFamily="2" charset="2"/>
        <a:buBlip>
          <a:blip r:embed="rId16"/>
        </a:buBlip>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90000"/>
        <a:buFont typeface="Wingdings" pitchFamily="2" charset="2"/>
        <a:buBlip>
          <a:blip r:embed="rId16"/>
        </a:buBlip>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Blip>
          <a:blip r:embed="rId16"/>
        </a:buBlip>
        <a:defRPr>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Blip>
          <a:blip r:embed="rId16"/>
        </a:buBlip>
        <a:defRPr>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Blip>
          <a:blip r:embed="rId16"/>
        </a:buBlip>
        <a:defRPr>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Blip>
          <a:blip r:embed="rId16"/>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nb-NO" smtClean="0"/>
              <a:t>Klepnutím lze upravit styl předlohy nadpisů.</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nb-NO" smtClean="0"/>
              <a:t>Klepnutím lze upravit styly předlohy textu.</a:t>
            </a:r>
          </a:p>
          <a:p>
            <a:pPr lvl="1"/>
            <a:r>
              <a:rPr lang="cs-CZ" altLang="nb-NO" smtClean="0"/>
              <a:t>Druhá úroveň</a:t>
            </a:r>
          </a:p>
          <a:p>
            <a:pPr lvl="2"/>
            <a:r>
              <a:rPr lang="cs-CZ" altLang="nb-NO" smtClean="0"/>
              <a:t>Třetí úroveň</a:t>
            </a:r>
          </a:p>
          <a:p>
            <a:pPr lvl="3"/>
            <a:r>
              <a:rPr lang="cs-CZ" altLang="nb-NO" smtClean="0"/>
              <a:t>Čtvrtá úroveň</a:t>
            </a:r>
          </a:p>
          <a:p>
            <a:pPr lvl="4"/>
            <a:r>
              <a:rPr lang="cs-CZ" altLang="nb-NO" smtClean="0"/>
              <a:t>Pátá úroveň</a:t>
            </a:r>
          </a:p>
        </p:txBody>
      </p:sp>
      <p:sp>
        <p:nvSpPr>
          <p:cNvPr id="48947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b="0">
                <a:solidFill>
                  <a:schemeClr val="tx1"/>
                </a:solidFill>
                <a:latin typeface="+mn-lt"/>
              </a:defRPr>
            </a:lvl1pPr>
          </a:lstStyle>
          <a:p>
            <a:pPr>
              <a:defRPr/>
            </a:pPr>
            <a:endParaRPr lang="cs-CZ"/>
          </a:p>
        </p:txBody>
      </p:sp>
      <p:sp>
        <p:nvSpPr>
          <p:cNvPr id="48947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b="0">
                <a:solidFill>
                  <a:schemeClr val="tx1"/>
                </a:solidFill>
                <a:latin typeface="+mn-lt"/>
              </a:defRPr>
            </a:lvl1pPr>
          </a:lstStyle>
          <a:p>
            <a:pPr>
              <a:defRPr/>
            </a:pPr>
            <a:r>
              <a:rPr lang="cs-CZ"/>
              <a:t>Jakub Mácha, macha@mail.muni.cz</a:t>
            </a:r>
          </a:p>
        </p:txBody>
      </p:sp>
      <p:sp>
        <p:nvSpPr>
          <p:cNvPr id="48947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b="0" smtClean="0">
                <a:solidFill>
                  <a:schemeClr val="tx1"/>
                </a:solidFill>
                <a:latin typeface="Arial" charset="0"/>
              </a:defRPr>
            </a:lvl1pPr>
          </a:lstStyle>
          <a:p>
            <a:pPr>
              <a:defRPr/>
            </a:pPr>
            <a:fld id="{EE80C9D1-2C75-44A7-8E24-04A3DACFB910}"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4566" r:id="rId1"/>
    <p:sldLayoutId id="2147484567" r:id="rId2"/>
    <p:sldLayoutId id="2147484568" r:id="rId3"/>
    <p:sldLayoutId id="2147484569" r:id="rId4"/>
    <p:sldLayoutId id="2147484570" r:id="rId5"/>
    <p:sldLayoutId id="2147484571" r:id="rId6"/>
    <p:sldLayoutId id="2147484572" r:id="rId7"/>
    <p:sldLayoutId id="2147484573" r:id="rId8"/>
    <p:sldLayoutId id="2147484574" r:id="rId9"/>
    <p:sldLayoutId id="2147484575" r:id="rId10"/>
    <p:sldLayoutId id="2147484576"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3074" name="Group 10"/>
          <p:cNvGrpSpPr>
            <a:grpSpLocks/>
          </p:cNvGrpSpPr>
          <p:nvPr userDrawn="1"/>
        </p:nvGrpSpPr>
        <p:grpSpPr bwMode="auto">
          <a:xfrm>
            <a:off x="0" y="0"/>
            <a:ext cx="9144000" cy="6858000"/>
            <a:chOff x="0" y="0"/>
            <a:chExt cx="5760" cy="4320"/>
          </a:xfrm>
        </p:grpSpPr>
        <p:sp>
          <p:nvSpPr>
            <p:cNvPr id="108555" name="Rectangle 11"/>
            <p:cNvSpPr>
              <a:spLocks noChangeArrowheads="1"/>
            </p:cNvSpPr>
            <p:nvPr/>
          </p:nvSpPr>
          <p:spPr bwMode="auto">
            <a:xfrm>
              <a:off x="0" y="0"/>
              <a:ext cx="5760" cy="4320"/>
            </a:xfrm>
            <a:prstGeom prst="rect">
              <a:avLst/>
            </a:prstGeom>
            <a:gradFill rotWithShape="1">
              <a:gsLst>
                <a:gs pos="0">
                  <a:schemeClr val="bg1"/>
                </a:gs>
                <a:gs pos="100000">
                  <a:schemeClr val="bg1">
                    <a:gamma/>
                    <a:shade val="87843"/>
                    <a:invGamma/>
                  </a:schemeClr>
                </a:gs>
              </a:gsLst>
              <a:lin ang="2700000" scaled="1"/>
            </a:gradFill>
            <a:ln w="9525">
              <a:noFill/>
              <a:miter lim="800000"/>
              <a:headEnd/>
              <a:tailEnd/>
            </a:ln>
            <a:effectLst/>
          </p:spPr>
          <p:txBody>
            <a:bodyPr wrap="none" anchor="ctr"/>
            <a:lstStyle/>
            <a:p>
              <a:pPr eaLnBrk="1" hangingPunct="1">
                <a:defRPr/>
              </a:pPr>
              <a:endParaRPr lang="cs-CZ" dirty="0"/>
            </a:p>
          </p:txBody>
        </p:sp>
        <p:sp>
          <p:nvSpPr>
            <p:cNvPr id="3079" name="Rectangle 12"/>
            <p:cNvSpPr>
              <a:spLocks noChangeArrowheads="1"/>
            </p:cNvSpPr>
            <p:nvPr/>
          </p:nvSpPr>
          <p:spPr bwMode="auto">
            <a:xfrm>
              <a:off x="0" y="0"/>
              <a:ext cx="5760" cy="510"/>
            </a:xfrm>
            <a:prstGeom prst="rect">
              <a:avLst/>
            </a:prstGeom>
            <a:gradFill rotWithShape="1">
              <a:gsLst>
                <a:gs pos="0">
                  <a:srgbClr val="00287D"/>
                </a:gs>
                <a:gs pos="100000">
                  <a:srgbClr val="001E5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b="1">
                  <a:solidFill>
                    <a:srgbClr val="00287D"/>
                  </a:solidFill>
                  <a:latin typeface="Tahoma" pitchFamily="34" charset="0"/>
                </a:defRPr>
              </a:lvl1pPr>
              <a:lvl2pPr marL="742950" indent="-285750" eaLnBrk="0" hangingPunct="0">
                <a:defRPr sz="2400" b="1">
                  <a:solidFill>
                    <a:srgbClr val="00287D"/>
                  </a:solidFill>
                  <a:latin typeface="Tahoma" pitchFamily="34" charset="0"/>
                </a:defRPr>
              </a:lvl2pPr>
              <a:lvl3pPr marL="1143000" indent="-228600" eaLnBrk="0" hangingPunct="0">
                <a:defRPr sz="2400" b="1">
                  <a:solidFill>
                    <a:srgbClr val="00287D"/>
                  </a:solidFill>
                  <a:latin typeface="Tahoma" pitchFamily="34" charset="0"/>
                </a:defRPr>
              </a:lvl3pPr>
              <a:lvl4pPr marL="1600200" indent="-228600" eaLnBrk="0" hangingPunct="0">
                <a:defRPr sz="2400" b="1">
                  <a:solidFill>
                    <a:srgbClr val="00287D"/>
                  </a:solidFill>
                  <a:latin typeface="Tahoma" pitchFamily="34" charset="0"/>
                </a:defRPr>
              </a:lvl4pPr>
              <a:lvl5pPr marL="2057400" indent="-228600" eaLnBrk="0" hangingPunct="0">
                <a:defRPr sz="2400" b="1">
                  <a:solidFill>
                    <a:srgbClr val="00287D"/>
                  </a:solidFill>
                  <a:latin typeface="Tahoma" pitchFamily="34" charset="0"/>
                </a:defRPr>
              </a:lvl5pPr>
              <a:lvl6pPr marL="2514600" indent="-228600" eaLnBrk="0" fontAlgn="base" hangingPunct="0">
                <a:spcBef>
                  <a:spcPct val="0"/>
                </a:spcBef>
                <a:spcAft>
                  <a:spcPct val="0"/>
                </a:spcAft>
                <a:defRPr sz="2400" b="1">
                  <a:solidFill>
                    <a:srgbClr val="00287D"/>
                  </a:solidFill>
                  <a:latin typeface="Tahoma" pitchFamily="34" charset="0"/>
                </a:defRPr>
              </a:lvl6pPr>
              <a:lvl7pPr marL="2971800" indent="-228600" eaLnBrk="0" fontAlgn="base" hangingPunct="0">
                <a:spcBef>
                  <a:spcPct val="0"/>
                </a:spcBef>
                <a:spcAft>
                  <a:spcPct val="0"/>
                </a:spcAft>
                <a:defRPr sz="2400" b="1">
                  <a:solidFill>
                    <a:srgbClr val="00287D"/>
                  </a:solidFill>
                  <a:latin typeface="Tahoma" pitchFamily="34" charset="0"/>
                </a:defRPr>
              </a:lvl7pPr>
              <a:lvl8pPr marL="3429000" indent="-228600" eaLnBrk="0" fontAlgn="base" hangingPunct="0">
                <a:spcBef>
                  <a:spcPct val="0"/>
                </a:spcBef>
                <a:spcAft>
                  <a:spcPct val="0"/>
                </a:spcAft>
                <a:defRPr sz="2400" b="1">
                  <a:solidFill>
                    <a:srgbClr val="00287D"/>
                  </a:solidFill>
                  <a:latin typeface="Tahoma" pitchFamily="34" charset="0"/>
                </a:defRPr>
              </a:lvl8pPr>
              <a:lvl9pPr marL="3886200" indent="-228600" eaLnBrk="0" fontAlgn="base" hangingPunct="0">
                <a:spcBef>
                  <a:spcPct val="0"/>
                </a:spcBef>
                <a:spcAft>
                  <a:spcPct val="0"/>
                </a:spcAft>
                <a:defRPr sz="2400" b="1">
                  <a:solidFill>
                    <a:srgbClr val="00287D"/>
                  </a:solidFill>
                  <a:latin typeface="Tahoma" pitchFamily="34" charset="0"/>
                </a:defRPr>
              </a:lvl9pPr>
            </a:lstStyle>
            <a:p>
              <a:pPr eaLnBrk="1" hangingPunct="1">
                <a:defRPr/>
              </a:pPr>
              <a:endParaRPr lang="cs-CZ" altLang="nb-NO" smtClean="0"/>
            </a:p>
          </p:txBody>
        </p:sp>
        <p:pic>
          <p:nvPicPr>
            <p:cNvPr id="3080" name="Picture 13" descr="zahlavi EN"/>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0"/>
              <a:ext cx="5758" cy="4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075" name="Rectangle 7"/>
          <p:cNvSpPr>
            <a:spLocks noGrp="1" noChangeArrowheads="1"/>
          </p:cNvSpPr>
          <p:nvPr>
            <p:ph type="body" idx="1"/>
          </p:nvPr>
        </p:nvSpPr>
        <p:spPr bwMode="auto">
          <a:xfrm>
            <a:off x="720725" y="1125538"/>
            <a:ext cx="8234363" cy="500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altLang="nb-NO" smtClean="0"/>
              <a:t>Klepnutím lze upravit styly předlohy textu.</a:t>
            </a:r>
          </a:p>
          <a:p>
            <a:pPr lvl="1"/>
            <a:r>
              <a:rPr lang="cs-CZ" altLang="nb-NO" smtClean="0"/>
              <a:t>Druhá úroveň</a:t>
            </a:r>
          </a:p>
          <a:p>
            <a:pPr lvl="2"/>
            <a:r>
              <a:rPr lang="cs-CZ" altLang="nb-NO" smtClean="0"/>
              <a:t>Třetí úroveň</a:t>
            </a:r>
          </a:p>
          <a:p>
            <a:pPr lvl="3"/>
            <a:r>
              <a:rPr lang="cs-CZ" altLang="nb-NO" smtClean="0"/>
              <a:t>Čtvrtá úroveň</a:t>
            </a:r>
          </a:p>
          <a:p>
            <a:pPr lvl="4"/>
            <a:r>
              <a:rPr lang="cs-CZ" altLang="nb-NO" smtClean="0"/>
              <a:t>Pátá úroveň</a:t>
            </a:r>
          </a:p>
        </p:txBody>
      </p:sp>
      <p:sp>
        <p:nvSpPr>
          <p:cNvPr id="108552" name="Rectangle 8"/>
          <p:cNvSpPr>
            <a:spLocks noGrp="1" noChangeArrowheads="1"/>
          </p:cNvSpPr>
          <p:nvPr>
            <p:ph type="ftr" sz="quarter" idx="3"/>
          </p:nvPr>
        </p:nvSpPr>
        <p:spPr bwMode="auto">
          <a:xfrm>
            <a:off x="2555875" y="6248400"/>
            <a:ext cx="403225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rgbClr val="969696"/>
                </a:solidFill>
              </a:defRPr>
            </a:lvl1pPr>
          </a:lstStyle>
          <a:p>
            <a:pPr>
              <a:defRPr/>
            </a:pPr>
            <a:r>
              <a:rPr lang="cs-CZ"/>
              <a:t>Jakub Mácha, macha@mail.muni.cz</a:t>
            </a:r>
          </a:p>
        </p:txBody>
      </p:sp>
      <p:sp>
        <p:nvSpPr>
          <p:cNvPr id="108553" name="Rectangle 9"/>
          <p:cNvSpPr>
            <a:spLocks noGrp="1" noChangeArrowheads="1"/>
          </p:cNvSpPr>
          <p:nvPr>
            <p:ph type="sldNum" sz="quarter" idx="4"/>
          </p:nvPr>
        </p:nvSpPr>
        <p:spPr bwMode="auto">
          <a:xfrm>
            <a:off x="68580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smtClean="0">
                <a:solidFill>
                  <a:srgbClr val="969696"/>
                </a:solidFill>
              </a:defRPr>
            </a:lvl1pPr>
          </a:lstStyle>
          <a:p>
            <a:pPr>
              <a:defRPr/>
            </a:pPr>
            <a:fld id="{082D3BCC-A69B-4D4C-93CA-D7A4C8AFA9E6}"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4577" r:id="rId1"/>
    <p:sldLayoutId id="2147484578" r:id="rId2"/>
    <p:sldLayoutId id="2147484579" r:id="rId3"/>
    <p:sldLayoutId id="2147484580" r:id="rId4"/>
    <p:sldLayoutId id="2147484581" r:id="rId5"/>
    <p:sldLayoutId id="2147484582" r:id="rId6"/>
    <p:sldLayoutId id="2147484583" r:id="rId7"/>
    <p:sldLayoutId id="2147484584" r:id="rId8"/>
    <p:sldLayoutId id="2147484585" r:id="rId9"/>
    <p:sldLayoutId id="2147484586" r:id="rId10"/>
    <p:sldLayoutId id="2147484587" r:id="rId11"/>
  </p:sldLayoutIdLst>
  <p:hf hdr="0" dt="0"/>
  <p:txStyles>
    <p:titleStyle>
      <a:lvl1pPr algn="l" rtl="0" eaLnBrk="0" fontAlgn="base" hangingPunct="0">
        <a:spcBef>
          <a:spcPct val="0"/>
        </a:spcBef>
        <a:spcAft>
          <a:spcPct val="0"/>
        </a:spcAft>
        <a:defRPr sz="2400" b="1">
          <a:solidFill>
            <a:srgbClr val="00287D"/>
          </a:solidFill>
          <a:latin typeface="+mj-lt"/>
          <a:ea typeface="+mj-ea"/>
          <a:cs typeface="+mj-cs"/>
        </a:defRPr>
      </a:lvl1pPr>
      <a:lvl2pPr algn="l" rtl="0" eaLnBrk="0" fontAlgn="base" hangingPunct="0">
        <a:spcBef>
          <a:spcPct val="0"/>
        </a:spcBef>
        <a:spcAft>
          <a:spcPct val="0"/>
        </a:spcAft>
        <a:defRPr sz="2400" b="1">
          <a:solidFill>
            <a:srgbClr val="00287D"/>
          </a:solidFill>
          <a:latin typeface="Tahoma" pitchFamily="34" charset="0"/>
        </a:defRPr>
      </a:lvl2pPr>
      <a:lvl3pPr algn="l" rtl="0" eaLnBrk="0" fontAlgn="base" hangingPunct="0">
        <a:spcBef>
          <a:spcPct val="0"/>
        </a:spcBef>
        <a:spcAft>
          <a:spcPct val="0"/>
        </a:spcAft>
        <a:defRPr sz="2400" b="1">
          <a:solidFill>
            <a:srgbClr val="00287D"/>
          </a:solidFill>
          <a:latin typeface="Tahoma" pitchFamily="34" charset="0"/>
        </a:defRPr>
      </a:lvl3pPr>
      <a:lvl4pPr algn="l" rtl="0" eaLnBrk="0" fontAlgn="base" hangingPunct="0">
        <a:spcBef>
          <a:spcPct val="0"/>
        </a:spcBef>
        <a:spcAft>
          <a:spcPct val="0"/>
        </a:spcAft>
        <a:defRPr sz="2400" b="1">
          <a:solidFill>
            <a:srgbClr val="00287D"/>
          </a:solidFill>
          <a:latin typeface="Tahoma" pitchFamily="34" charset="0"/>
        </a:defRPr>
      </a:lvl4pPr>
      <a:lvl5pPr algn="l" rtl="0" eaLnBrk="0" fontAlgn="base" hangingPunct="0">
        <a:spcBef>
          <a:spcPct val="0"/>
        </a:spcBef>
        <a:spcAft>
          <a:spcPct val="0"/>
        </a:spcAft>
        <a:defRPr sz="2400" b="1">
          <a:solidFill>
            <a:srgbClr val="00287D"/>
          </a:solidFill>
          <a:latin typeface="Tahoma" pitchFamily="34" charset="0"/>
        </a:defRPr>
      </a:lvl5pPr>
      <a:lvl6pPr marL="457200" algn="l" rtl="0" fontAlgn="base">
        <a:spcBef>
          <a:spcPct val="0"/>
        </a:spcBef>
        <a:spcAft>
          <a:spcPct val="0"/>
        </a:spcAft>
        <a:defRPr sz="2400" b="1">
          <a:solidFill>
            <a:srgbClr val="00287D"/>
          </a:solidFill>
          <a:latin typeface="Tahoma" pitchFamily="34" charset="0"/>
        </a:defRPr>
      </a:lvl6pPr>
      <a:lvl7pPr marL="914400" algn="l" rtl="0" fontAlgn="base">
        <a:spcBef>
          <a:spcPct val="0"/>
        </a:spcBef>
        <a:spcAft>
          <a:spcPct val="0"/>
        </a:spcAft>
        <a:defRPr sz="2400" b="1">
          <a:solidFill>
            <a:srgbClr val="00287D"/>
          </a:solidFill>
          <a:latin typeface="Tahoma" pitchFamily="34" charset="0"/>
        </a:defRPr>
      </a:lvl7pPr>
      <a:lvl8pPr marL="1371600" algn="l" rtl="0" fontAlgn="base">
        <a:spcBef>
          <a:spcPct val="0"/>
        </a:spcBef>
        <a:spcAft>
          <a:spcPct val="0"/>
        </a:spcAft>
        <a:defRPr sz="2400" b="1">
          <a:solidFill>
            <a:srgbClr val="00287D"/>
          </a:solidFill>
          <a:latin typeface="Tahoma" pitchFamily="34" charset="0"/>
        </a:defRPr>
      </a:lvl8pPr>
      <a:lvl9pPr marL="1828800" algn="l" rtl="0" fontAlgn="base">
        <a:spcBef>
          <a:spcPct val="0"/>
        </a:spcBef>
        <a:spcAft>
          <a:spcPct val="0"/>
        </a:spcAft>
        <a:defRPr sz="2400" b="1">
          <a:solidFill>
            <a:srgbClr val="00287D"/>
          </a:solidFill>
          <a:latin typeface="Tahoma" pitchFamily="34" charset="0"/>
        </a:defRPr>
      </a:lvl9pPr>
    </p:titleStyle>
    <p:bodyStyle>
      <a:lvl1pPr marL="342900" indent="-342900" algn="l" rtl="0" eaLnBrk="0" fontAlgn="base" hangingPunct="0">
        <a:spcBef>
          <a:spcPct val="20000"/>
        </a:spcBef>
        <a:spcAft>
          <a:spcPct val="0"/>
        </a:spcAft>
        <a:buClr>
          <a:srgbClr val="969696"/>
        </a:buClr>
        <a:buSzPct val="80000"/>
        <a:buFont typeface="Wingdings" pitchFamily="2" charset="2"/>
        <a:buBlip>
          <a:blip r:embed="rId14"/>
        </a:buBlip>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80000"/>
        <a:buFont typeface="Wingdings" pitchFamily="2" charset="2"/>
        <a:buBlip>
          <a:blip r:embed="rId14"/>
        </a:buBlip>
        <a:defRPr sz="2400">
          <a:solidFill>
            <a:schemeClr val="tx1"/>
          </a:solidFill>
          <a:latin typeface="+mn-lt"/>
        </a:defRPr>
      </a:lvl2pPr>
      <a:lvl3pPr marL="1143000" indent="-228600" algn="l" rtl="0" eaLnBrk="0" fontAlgn="base" hangingPunct="0">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4098" name="Group 9"/>
          <p:cNvGrpSpPr>
            <a:grpSpLocks/>
          </p:cNvGrpSpPr>
          <p:nvPr userDrawn="1"/>
        </p:nvGrpSpPr>
        <p:grpSpPr bwMode="auto">
          <a:xfrm>
            <a:off x="0" y="0"/>
            <a:ext cx="9144000" cy="6858000"/>
            <a:chOff x="0" y="0"/>
            <a:chExt cx="5760" cy="4320"/>
          </a:xfrm>
        </p:grpSpPr>
        <p:sp>
          <p:nvSpPr>
            <p:cNvPr id="110602" name="Rectangle 10"/>
            <p:cNvSpPr>
              <a:spLocks noChangeArrowheads="1"/>
            </p:cNvSpPr>
            <p:nvPr/>
          </p:nvSpPr>
          <p:spPr bwMode="auto">
            <a:xfrm>
              <a:off x="0" y="0"/>
              <a:ext cx="5760" cy="4320"/>
            </a:xfrm>
            <a:prstGeom prst="rect">
              <a:avLst/>
            </a:prstGeom>
            <a:gradFill rotWithShape="1">
              <a:gsLst>
                <a:gs pos="0">
                  <a:schemeClr val="bg1"/>
                </a:gs>
                <a:gs pos="100000">
                  <a:schemeClr val="bg1">
                    <a:gamma/>
                    <a:shade val="87843"/>
                    <a:invGamma/>
                  </a:schemeClr>
                </a:gs>
              </a:gsLst>
              <a:lin ang="2700000" scaled="1"/>
            </a:gradFill>
            <a:ln w="9525">
              <a:noFill/>
              <a:miter lim="800000"/>
              <a:headEnd/>
              <a:tailEnd/>
            </a:ln>
            <a:effectLst/>
          </p:spPr>
          <p:txBody>
            <a:bodyPr wrap="none" anchor="ctr"/>
            <a:lstStyle/>
            <a:p>
              <a:pPr eaLnBrk="1" hangingPunct="1">
                <a:defRPr/>
              </a:pPr>
              <a:endParaRPr lang="cs-CZ" dirty="0"/>
            </a:p>
          </p:txBody>
        </p:sp>
        <p:sp>
          <p:nvSpPr>
            <p:cNvPr id="4103" name="Rectangle 11"/>
            <p:cNvSpPr>
              <a:spLocks noChangeArrowheads="1"/>
            </p:cNvSpPr>
            <p:nvPr/>
          </p:nvSpPr>
          <p:spPr bwMode="auto">
            <a:xfrm>
              <a:off x="0" y="0"/>
              <a:ext cx="5760" cy="510"/>
            </a:xfrm>
            <a:prstGeom prst="rect">
              <a:avLst/>
            </a:prstGeom>
            <a:gradFill rotWithShape="1">
              <a:gsLst>
                <a:gs pos="0">
                  <a:srgbClr val="00287D"/>
                </a:gs>
                <a:gs pos="100000">
                  <a:srgbClr val="001E5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b="1">
                  <a:solidFill>
                    <a:srgbClr val="00287D"/>
                  </a:solidFill>
                  <a:latin typeface="Tahoma" pitchFamily="34" charset="0"/>
                </a:defRPr>
              </a:lvl1pPr>
              <a:lvl2pPr marL="742950" indent="-285750" eaLnBrk="0" hangingPunct="0">
                <a:defRPr sz="2400" b="1">
                  <a:solidFill>
                    <a:srgbClr val="00287D"/>
                  </a:solidFill>
                  <a:latin typeface="Tahoma" pitchFamily="34" charset="0"/>
                </a:defRPr>
              </a:lvl2pPr>
              <a:lvl3pPr marL="1143000" indent="-228600" eaLnBrk="0" hangingPunct="0">
                <a:defRPr sz="2400" b="1">
                  <a:solidFill>
                    <a:srgbClr val="00287D"/>
                  </a:solidFill>
                  <a:latin typeface="Tahoma" pitchFamily="34" charset="0"/>
                </a:defRPr>
              </a:lvl3pPr>
              <a:lvl4pPr marL="1600200" indent="-228600" eaLnBrk="0" hangingPunct="0">
                <a:defRPr sz="2400" b="1">
                  <a:solidFill>
                    <a:srgbClr val="00287D"/>
                  </a:solidFill>
                  <a:latin typeface="Tahoma" pitchFamily="34" charset="0"/>
                </a:defRPr>
              </a:lvl4pPr>
              <a:lvl5pPr marL="2057400" indent="-228600" eaLnBrk="0" hangingPunct="0">
                <a:defRPr sz="2400" b="1">
                  <a:solidFill>
                    <a:srgbClr val="00287D"/>
                  </a:solidFill>
                  <a:latin typeface="Tahoma" pitchFamily="34" charset="0"/>
                </a:defRPr>
              </a:lvl5pPr>
              <a:lvl6pPr marL="2514600" indent="-228600" eaLnBrk="0" fontAlgn="base" hangingPunct="0">
                <a:spcBef>
                  <a:spcPct val="0"/>
                </a:spcBef>
                <a:spcAft>
                  <a:spcPct val="0"/>
                </a:spcAft>
                <a:defRPr sz="2400" b="1">
                  <a:solidFill>
                    <a:srgbClr val="00287D"/>
                  </a:solidFill>
                  <a:latin typeface="Tahoma" pitchFamily="34" charset="0"/>
                </a:defRPr>
              </a:lvl6pPr>
              <a:lvl7pPr marL="2971800" indent="-228600" eaLnBrk="0" fontAlgn="base" hangingPunct="0">
                <a:spcBef>
                  <a:spcPct val="0"/>
                </a:spcBef>
                <a:spcAft>
                  <a:spcPct val="0"/>
                </a:spcAft>
                <a:defRPr sz="2400" b="1">
                  <a:solidFill>
                    <a:srgbClr val="00287D"/>
                  </a:solidFill>
                  <a:latin typeface="Tahoma" pitchFamily="34" charset="0"/>
                </a:defRPr>
              </a:lvl7pPr>
              <a:lvl8pPr marL="3429000" indent="-228600" eaLnBrk="0" fontAlgn="base" hangingPunct="0">
                <a:spcBef>
                  <a:spcPct val="0"/>
                </a:spcBef>
                <a:spcAft>
                  <a:spcPct val="0"/>
                </a:spcAft>
                <a:defRPr sz="2400" b="1">
                  <a:solidFill>
                    <a:srgbClr val="00287D"/>
                  </a:solidFill>
                  <a:latin typeface="Tahoma" pitchFamily="34" charset="0"/>
                </a:defRPr>
              </a:lvl8pPr>
              <a:lvl9pPr marL="3886200" indent="-228600" eaLnBrk="0" fontAlgn="base" hangingPunct="0">
                <a:spcBef>
                  <a:spcPct val="0"/>
                </a:spcBef>
                <a:spcAft>
                  <a:spcPct val="0"/>
                </a:spcAft>
                <a:defRPr sz="2400" b="1">
                  <a:solidFill>
                    <a:srgbClr val="00287D"/>
                  </a:solidFill>
                  <a:latin typeface="Tahoma" pitchFamily="34" charset="0"/>
                </a:defRPr>
              </a:lvl9pPr>
            </a:lstStyle>
            <a:p>
              <a:pPr eaLnBrk="1" hangingPunct="1">
                <a:defRPr/>
              </a:pPr>
              <a:endParaRPr lang="cs-CZ" altLang="nb-NO" smtClean="0"/>
            </a:p>
          </p:txBody>
        </p:sp>
        <p:pic>
          <p:nvPicPr>
            <p:cNvPr id="4104" name="Picture 12" descr="zahlavi EN"/>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0"/>
              <a:ext cx="5758" cy="4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099" name="Rectangle 6"/>
          <p:cNvSpPr>
            <a:spLocks noGrp="1" noChangeArrowheads="1"/>
          </p:cNvSpPr>
          <p:nvPr>
            <p:ph type="body" idx="1"/>
          </p:nvPr>
        </p:nvSpPr>
        <p:spPr bwMode="auto">
          <a:xfrm>
            <a:off x="2520950" y="1125538"/>
            <a:ext cx="6434138" cy="500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altLang="nb-NO" smtClean="0"/>
              <a:t>Klepnutím lze upravit styly předlohy textu.</a:t>
            </a:r>
          </a:p>
          <a:p>
            <a:pPr lvl="1"/>
            <a:r>
              <a:rPr lang="cs-CZ" altLang="nb-NO" smtClean="0"/>
              <a:t>Druhá úroveň</a:t>
            </a:r>
          </a:p>
          <a:p>
            <a:pPr lvl="2"/>
            <a:r>
              <a:rPr lang="cs-CZ" altLang="nb-NO" smtClean="0"/>
              <a:t>Třetí úroveň</a:t>
            </a:r>
          </a:p>
          <a:p>
            <a:pPr lvl="3"/>
            <a:r>
              <a:rPr lang="cs-CZ" altLang="nb-NO" smtClean="0"/>
              <a:t>Čtvrtá úroveň</a:t>
            </a:r>
          </a:p>
          <a:p>
            <a:pPr lvl="4"/>
            <a:r>
              <a:rPr lang="cs-CZ" altLang="nb-NO" smtClean="0"/>
              <a:t>Pátá úroveň</a:t>
            </a:r>
          </a:p>
        </p:txBody>
      </p:sp>
      <p:sp>
        <p:nvSpPr>
          <p:cNvPr id="110599" name="Rectangle 7"/>
          <p:cNvSpPr>
            <a:spLocks noGrp="1" noChangeArrowheads="1"/>
          </p:cNvSpPr>
          <p:nvPr>
            <p:ph type="ftr" sz="quarter" idx="3"/>
          </p:nvPr>
        </p:nvSpPr>
        <p:spPr bwMode="auto">
          <a:xfrm>
            <a:off x="2555875" y="6248400"/>
            <a:ext cx="403225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rgbClr val="969696"/>
                </a:solidFill>
              </a:defRPr>
            </a:lvl1pPr>
          </a:lstStyle>
          <a:p>
            <a:pPr>
              <a:defRPr/>
            </a:pPr>
            <a:r>
              <a:rPr lang="cs-CZ"/>
              <a:t>Jakub Mácha, macha@mail.muni.cz</a:t>
            </a:r>
          </a:p>
        </p:txBody>
      </p:sp>
      <p:sp>
        <p:nvSpPr>
          <p:cNvPr id="110600" name="Rectangle 8"/>
          <p:cNvSpPr>
            <a:spLocks noGrp="1" noChangeArrowheads="1"/>
          </p:cNvSpPr>
          <p:nvPr>
            <p:ph type="sldNum" sz="quarter" idx="4"/>
          </p:nvPr>
        </p:nvSpPr>
        <p:spPr bwMode="auto">
          <a:xfrm>
            <a:off x="68580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smtClean="0">
                <a:solidFill>
                  <a:srgbClr val="969696"/>
                </a:solidFill>
              </a:defRPr>
            </a:lvl1pPr>
          </a:lstStyle>
          <a:p>
            <a:pPr>
              <a:defRPr/>
            </a:pPr>
            <a:fld id="{0C30D9A7-69D9-49C5-B261-44607A8A2613}"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4588" r:id="rId1"/>
    <p:sldLayoutId id="2147484589" r:id="rId2"/>
    <p:sldLayoutId id="2147484590" r:id="rId3"/>
    <p:sldLayoutId id="2147484591" r:id="rId4"/>
    <p:sldLayoutId id="2147484592" r:id="rId5"/>
    <p:sldLayoutId id="2147484593" r:id="rId6"/>
    <p:sldLayoutId id="2147484594" r:id="rId7"/>
    <p:sldLayoutId id="2147484595" r:id="rId8"/>
    <p:sldLayoutId id="2147484596" r:id="rId9"/>
    <p:sldLayoutId id="2147484597" r:id="rId10"/>
    <p:sldLayoutId id="2147484598" r:id="rId11"/>
  </p:sldLayoutIdLst>
  <p:hf hdr="0" dt="0"/>
  <p:txStyles>
    <p:titleStyle>
      <a:lvl1pPr algn="l" rtl="0" eaLnBrk="0" fontAlgn="base" hangingPunct="0">
        <a:spcBef>
          <a:spcPct val="0"/>
        </a:spcBef>
        <a:spcAft>
          <a:spcPct val="0"/>
        </a:spcAft>
        <a:defRPr sz="2400" b="1">
          <a:solidFill>
            <a:srgbClr val="00287D"/>
          </a:solidFill>
          <a:latin typeface="+mj-lt"/>
          <a:ea typeface="+mj-ea"/>
          <a:cs typeface="+mj-cs"/>
        </a:defRPr>
      </a:lvl1pPr>
      <a:lvl2pPr algn="l" rtl="0" eaLnBrk="0" fontAlgn="base" hangingPunct="0">
        <a:spcBef>
          <a:spcPct val="0"/>
        </a:spcBef>
        <a:spcAft>
          <a:spcPct val="0"/>
        </a:spcAft>
        <a:defRPr sz="2400" b="1">
          <a:solidFill>
            <a:srgbClr val="00287D"/>
          </a:solidFill>
          <a:latin typeface="Tahoma" pitchFamily="34" charset="0"/>
        </a:defRPr>
      </a:lvl2pPr>
      <a:lvl3pPr algn="l" rtl="0" eaLnBrk="0" fontAlgn="base" hangingPunct="0">
        <a:spcBef>
          <a:spcPct val="0"/>
        </a:spcBef>
        <a:spcAft>
          <a:spcPct val="0"/>
        </a:spcAft>
        <a:defRPr sz="2400" b="1">
          <a:solidFill>
            <a:srgbClr val="00287D"/>
          </a:solidFill>
          <a:latin typeface="Tahoma" pitchFamily="34" charset="0"/>
        </a:defRPr>
      </a:lvl3pPr>
      <a:lvl4pPr algn="l" rtl="0" eaLnBrk="0" fontAlgn="base" hangingPunct="0">
        <a:spcBef>
          <a:spcPct val="0"/>
        </a:spcBef>
        <a:spcAft>
          <a:spcPct val="0"/>
        </a:spcAft>
        <a:defRPr sz="2400" b="1">
          <a:solidFill>
            <a:srgbClr val="00287D"/>
          </a:solidFill>
          <a:latin typeface="Tahoma" pitchFamily="34" charset="0"/>
        </a:defRPr>
      </a:lvl4pPr>
      <a:lvl5pPr algn="l" rtl="0" eaLnBrk="0" fontAlgn="base" hangingPunct="0">
        <a:spcBef>
          <a:spcPct val="0"/>
        </a:spcBef>
        <a:spcAft>
          <a:spcPct val="0"/>
        </a:spcAft>
        <a:defRPr sz="2400" b="1">
          <a:solidFill>
            <a:srgbClr val="00287D"/>
          </a:solidFill>
          <a:latin typeface="Tahoma" pitchFamily="34" charset="0"/>
        </a:defRPr>
      </a:lvl5pPr>
      <a:lvl6pPr marL="457200" algn="l" rtl="0" fontAlgn="base">
        <a:spcBef>
          <a:spcPct val="0"/>
        </a:spcBef>
        <a:spcAft>
          <a:spcPct val="0"/>
        </a:spcAft>
        <a:defRPr sz="2400" b="1">
          <a:solidFill>
            <a:srgbClr val="00287D"/>
          </a:solidFill>
          <a:latin typeface="Tahoma" pitchFamily="34" charset="0"/>
        </a:defRPr>
      </a:lvl6pPr>
      <a:lvl7pPr marL="914400" algn="l" rtl="0" fontAlgn="base">
        <a:spcBef>
          <a:spcPct val="0"/>
        </a:spcBef>
        <a:spcAft>
          <a:spcPct val="0"/>
        </a:spcAft>
        <a:defRPr sz="2400" b="1">
          <a:solidFill>
            <a:srgbClr val="00287D"/>
          </a:solidFill>
          <a:latin typeface="Tahoma" pitchFamily="34" charset="0"/>
        </a:defRPr>
      </a:lvl7pPr>
      <a:lvl8pPr marL="1371600" algn="l" rtl="0" fontAlgn="base">
        <a:spcBef>
          <a:spcPct val="0"/>
        </a:spcBef>
        <a:spcAft>
          <a:spcPct val="0"/>
        </a:spcAft>
        <a:defRPr sz="2400" b="1">
          <a:solidFill>
            <a:srgbClr val="00287D"/>
          </a:solidFill>
          <a:latin typeface="Tahoma" pitchFamily="34" charset="0"/>
        </a:defRPr>
      </a:lvl8pPr>
      <a:lvl9pPr marL="1828800" algn="l" rtl="0" fontAlgn="base">
        <a:spcBef>
          <a:spcPct val="0"/>
        </a:spcBef>
        <a:spcAft>
          <a:spcPct val="0"/>
        </a:spcAft>
        <a:defRPr sz="2400" b="1">
          <a:solidFill>
            <a:srgbClr val="00287D"/>
          </a:solidFill>
          <a:latin typeface="Tahoma" pitchFamily="34" charset="0"/>
        </a:defRPr>
      </a:lvl9pPr>
    </p:titleStyle>
    <p:bodyStyle>
      <a:lvl1pPr marL="342900" indent="-342900" algn="l" rtl="0" eaLnBrk="0" fontAlgn="base" hangingPunct="0">
        <a:spcBef>
          <a:spcPct val="20000"/>
        </a:spcBef>
        <a:spcAft>
          <a:spcPct val="0"/>
        </a:spcAft>
        <a:buClr>
          <a:srgbClr val="969696"/>
        </a:buClr>
        <a:buSzPct val="80000"/>
        <a:buFont typeface="Wingdings" pitchFamily="2" charset="2"/>
        <a:buBlip>
          <a:blip r:embed="rId14"/>
        </a:buBlip>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80000"/>
        <a:buFont typeface="Wingdings" pitchFamily="2" charset="2"/>
        <a:buBlip>
          <a:blip r:embed="rId14"/>
        </a:buBlip>
        <a:defRPr sz="2400">
          <a:solidFill>
            <a:schemeClr val="tx1"/>
          </a:solidFill>
          <a:latin typeface="+mn-lt"/>
        </a:defRPr>
      </a:lvl2pPr>
      <a:lvl3pPr marL="1143000" indent="-228600" algn="l" rtl="0" eaLnBrk="0" fontAlgn="base" hangingPunct="0">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1795463" y="2387600"/>
            <a:ext cx="7243762" cy="1223505"/>
          </a:xfrm>
        </p:spPr>
        <p:txBody>
          <a:bodyPr/>
          <a:lstStyle/>
          <a:p>
            <a:pPr algn="r" eaLnBrk="1" hangingPunct="1"/>
            <a:r>
              <a:rPr lang="en-US" dirty="0"/>
              <a:t>Ludwig </a:t>
            </a:r>
            <a:r>
              <a:rPr lang="en-US" dirty="0" smtClean="0"/>
              <a:t>Wittgenstein:</a:t>
            </a:r>
            <a:r>
              <a:rPr lang="cs-CZ" dirty="0" smtClean="0"/>
              <a:t/>
            </a:r>
            <a:br>
              <a:rPr lang="cs-CZ" dirty="0" smtClean="0"/>
            </a:br>
            <a:r>
              <a:rPr lang="en-US" i="1" dirty="0" smtClean="0"/>
              <a:t>Tractatus </a:t>
            </a:r>
            <a:r>
              <a:rPr lang="en-US" i="1" dirty="0" err="1"/>
              <a:t>Logico-Philosophicus</a:t>
            </a:r>
            <a:endParaRPr lang="en-US" altLang="nb-NO" sz="3600" dirty="0" smtClean="0"/>
          </a:p>
        </p:txBody>
      </p:sp>
      <p:sp>
        <p:nvSpPr>
          <p:cNvPr id="6147" name="TextovéPole 1"/>
          <p:cNvSpPr txBox="1">
            <a:spLocks noChangeArrowheads="1"/>
          </p:cNvSpPr>
          <p:nvPr/>
        </p:nvSpPr>
        <p:spPr bwMode="auto">
          <a:xfrm>
            <a:off x="2330450" y="4049578"/>
            <a:ext cx="6708775"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2400" b="1">
                <a:solidFill>
                  <a:srgbClr val="00287D"/>
                </a:solidFill>
                <a:latin typeface="Tahoma" pitchFamily="34" charset="0"/>
              </a:defRPr>
            </a:lvl1pPr>
            <a:lvl2pPr marL="742950" indent="-285750" eaLnBrk="0" hangingPunct="0">
              <a:defRPr sz="2400" b="1">
                <a:solidFill>
                  <a:srgbClr val="00287D"/>
                </a:solidFill>
                <a:latin typeface="Tahoma" pitchFamily="34" charset="0"/>
              </a:defRPr>
            </a:lvl2pPr>
            <a:lvl3pPr marL="1143000" indent="-228600" eaLnBrk="0" hangingPunct="0">
              <a:defRPr sz="2400" b="1">
                <a:solidFill>
                  <a:srgbClr val="00287D"/>
                </a:solidFill>
                <a:latin typeface="Tahoma" pitchFamily="34" charset="0"/>
              </a:defRPr>
            </a:lvl3pPr>
            <a:lvl4pPr marL="1600200" indent="-228600" eaLnBrk="0" hangingPunct="0">
              <a:defRPr sz="2400" b="1">
                <a:solidFill>
                  <a:srgbClr val="00287D"/>
                </a:solidFill>
                <a:latin typeface="Tahoma" pitchFamily="34" charset="0"/>
              </a:defRPr>
            </a:lvl4pPr>
            <a:lvl5pPr marL="2057400" indent="-228600" eaLnBrk="0" hangingPunct="0">
              <a:defRPr sz="2400" b="1">
                <a:solidFill>
                  <a:srgbClr val="00287D"/>
                </a:solidFill>
                <a:latin typeface="Tahoma" pitchFamily="34" charset="0"/>
              </a:defRPr>
            </a:lvl5pPr>
            <a:lvl6pPr marL="2514600" indent="-228600" eaLnBrk="0" fontAlgn="base" hangingPunct="0">
              <a:spcBef>
                <a:spcPct val="0"/>
              </a:spcBef>
              <a:spcAft>
                <a:spcPct val="0"/>
              </a:spcAft>
              <a:defRPr sz="2400" b="1">
                <a:solidFill>
                  <a:srgbClr val="00287D"/>
                </a:solidFill>
                <a:latin typeface="Tahoma" pitchFamily="34" charset="0"/>
              </a:defRPr>
            </a:lvl6pPr>
            <a:lvl7pPr marL="2971800" indent="-228600" eaLnBrk="0" fontAlgn="base" hangingPunct="0">
              <a:spcBef>
                <a:spcPct val="0"/>
              </a:spcBef>
              <a:spcAft>
                <a:spcPct val="0"/>
              </a:spcAft>
              <a:defRPr sz="2400" b="1">
                <a:solidFill>
                  <a:srgbClr val="00287D"/>
                </a:solidFill>
                <a:latin typeface="Tahoma" pitchFamily="34" charset="0"/>
              </a:defRPr>
            </a:lvl7pPr>
            <a:lvl8pPr marL="3429000" indent="-228600" eaLnBrk="0" fontAlgn="base" hangingPunct="0">
              <a:spcBef>
                <a:spcPct val="0"/>
              </a:spcBef>
              <a:spcAft>
                <a:spcPct val="0"/>
              </a:spcAft>
              <a:defRPr sz="2400" b="1">
                <a:solidFill>
                  <a:srgbClr val="00287D"/>
                </a:solidFill>
                <a:latin typeface="Tahoma" pitchFamily="34" charset="0"/>
              </a:defRPr>
            </a:lvl8pPr>
            <a:lvl9pPr marL="3886200" indent="-228600" eaLnBrk="0" fontAlgn="base" hangingPunct="0">
              <a:spcBef>
                <a:spcPct val="0"/>
              </a:spcBef>
              <a:spcAft>
                <a:spcPct val="0"/>
              </a:spcAft>
              <a:defRPr sz="2400" b="1">
                <a:solidFill>
                  <a:srgbClr val="00287D"/>
                </a:solidFill>
                <a:latin typeface="Tahoma" pitchFamily="34" charset="0"/>
              </a:defRPr>
            </a:lvl9pPr>
          </a:lstStyle>
          <a:p>
            <a:pPr algn="r" eaLnBrk="1" hangingPunct="1">
              <a:defRPr/>
            </a:pPr>
            <a:r>
              <a:rPr lang="en-US" sz="3600" dirty="0" smtClean="0">
                <a:latin typeface="+mj-lt"/>
              </a:rPr>
              <a:t>Jakub Mácha</a:t>
            </a:r>
          </a:p>
          <a:p>
            <a:pPr algn="r" eaLnBrk="1" hangingPunct="1">
              <a:defRPr/>
            </a:pPr>
            <a:r>
              <a:rPr lang="en-US" dirty="0" err="1" smtClean="0">
                <a:latin typeface="+mj-lt"/>
              </a:rPr>
              <a:t>Dep</a:t>
            </a:r>
            <a:r>
              <a:rPr lang="cs-CZ" dirty="0" err="1" smtClean="0">
                <a:latin typeface="+mj-lt"/>
              </a:rPr>
              <a:t>artment</a:t>
            </a:r>
            <a:r>
              <a:rPr lang="en-US" dirty="0" smtClean="0">
                <a:latin typeface="+mj-lt"/>
              </a:rPr>
              <a:t> of Philosophy</a:t>
            </a:r>
          </a:p>
          <a:p>
            <a:pPr algn="r" eaLnBrk="1" hangingPunct="1">
              <a:defRPr/>
            </a:pPr>
            <a:r>
              <a:rPr lang="en-US" dirty="0" smtClean="0">
                <a:latin typeface="+mj-lt"/>
              </a:rPr>
              <a:t>Masaryk University, Brno, Czech Republic</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p:txBody>
          <a:bodyPr/>
          <a:lstStyle/>
          <a:p>
            <a:r>
              <a:rPr lang="en-US" dirty="0"/>
              <a:t>The Nature of Philosophy</a:t>
            </a:r>
            <a:endParaRPr lang="en-US" altLang="nb-NO" dirty="0" smtClean="0"/>
          </a:p>
        </p:txBody>
      </p:sp>
      <p:sp>
        <p:nvSpPr>
          <p:cNvPr id="7171" name="Zástupný symbol pro obsah 2"/>
          <p:cNvSpPr>
            <a:spLocks noGrp="1"/>
          </p:cNvSpPr>
          <p:nvPr>
            <p:ph idx="1"/>
          </p:nvPr>
        </p:nvSpPr>
        <p:spPr/>
        <p:txBody>
          <a:bodyPr/>
          <a:lstStyle/>
          <a:p>
            <a:pPr marL="0" lvl="0" indent="0">
              <a:buNone/>
            </a:pPr>
            <a:r>
              <a:rPr lang="en-US" dirty="0"/>
              <a:t>6.53 The correct method in philosophy would really be the following: to say nothing except what can be said ... – i.e. something that has nothing to do with philosophy – and then, whenever someone else wanted to say something metaphysical, to demonstrate to him that he had failed to give a meaning to certain signs in his propositions. Although it would not be satisfying to the other person – he would not have the feeling that we were teaching him philosophy – </a:t>
            </a:r>
            <a:r>
              <a:rPr lang="en-US" i="1" dirty="0"/>
              <a:t>this</a:t>
            </a:r>
            <a:r>
              <a:rPr lang="en-US" dirty="0"/>
              <a:t> method would be the only strictly correct one.</a:t>
            </a:r>
            <a:endParaRPr lang="cs-CZ" dirty="0"/>
          </a:p>
        </p:txBody>
      </p:sp>
      <p:sp>
        <p:nvSpPr>
          <p:cNvPr id="7172"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69696"/>
              </a:buClr>
              <a:buSzPct val="80000"/>
              <a:buFont typeface="Wingdings" pitchFamily="2" charset="2"/>
              <a:buBlip>
                <a:blip r:embed="rId2"/>
              </a:buBlip>
              <a:defRPr sz="2400">
                <a:solidFill>
                  <a:schemeClr val="tx1"/>
                </a:solidFill>
                <a:latin typeface="Tahoma" pitchFamily="34" charset="0"/>
              </a:defRPr>
            </a:lvl1pPr>
            <a:lvl2pPr marL="742950" indent="-285750">
              <a:spcBef>
                <a:spcPct val="20000"/>
              </a:spcBef>
              <a:buClr>
                <a:schemeClr val="hlink"/>
              </a:buClr>
              <a:buSzPct val="80000"/>
              <a:buFont typeface="Wingdings" pitchFamily="2" charset="2"/>
              <a:buBlip>
                <a:blip r:embed="rId2"/>
              </a:buBlip>
              <a:defRPr sz="2400">
                <a:solidFill>
                  <a:schemeClr val="tx1"/>
                </a:solidFill>
                <a:latin typeface="Tahoma" pitchFamily="34" charset="0"/>
              </a:defRPr>
            </a:lvl2pPr>
            <a:lvl3pPr marL="1143000" indent="-228600">
              <a:spcBef>
                <a:spcPct val="20000"/>
              </a:spcBef>
              <a:buClr>
                <a:schemeClr val="folHlink"/>
              </a:buClr>
              <a:buSzPct val="80000"/>
              <a:buFont typeface="Wingdings" pitchFamily="2" charset="2"/>
              <a:buBlip>
                <a:blip r:embed="rId2"/>
              </a:buBlip>
              <a:defRPr sz="2400">
                <a:solidFill>
                  <a:schemeClr val="tx1"/>
                </a:solidFill>
                <a:latin typeface="Tahoma" pitchFamily="34" charset="0"/>
              </a:defRPr>
            </a:lvl3pPr>
            <a:lvl4pPr marL="1600200" indent="-228600">
              <a:spcBef>
                <a:spcPct val="20000"/>
              </a:spcBef>
              <a:buClr>
                <a:schemeClr val="accent2"/>
              </a:buClr>
              <a:buSzPct val="90000"/>
              <a:buFont typeface="Wingdings" pitchFamily="2" charset="2"/>
              <a:buBlip>
                <a:blip r:embed="rId2"/>
              </a:buBlip>
              <a:defRPr sz="2000">
                <a:solidFill>
                  <a:schemeClr val="tx1"/>
                </a:solidFill>
                <a:latin typeface="Tahoma" pitchFamily="34" charset="0"/>
              </a:defRPr>
            </a:lvl4pPr>
            <a:lvl5pPr marL="2057400" indent="-228600">
              <a:spcBef>
                <a:spcPct val="20000"/>
              </a:spcBef>
              <a:buClr>
                <a:schemeClr val="accent1"/>
              </a:buClr>
              <a:buFont typeface="Wingdings" pitchFamily="2" charset="2"/>
              <a:buBlip>
                <a:blip r:embed="rId2"/>
              </a:buBlip>
              <a:defRPr>
                <a:solidFill>
                  <a:schemeClr val="tx1"/>
                </a:solidFill>
                <a:latin typeface="Tahoma" pitchFamily="34" charset="0"/>
              </a:defRPr>
            </a:lvl5pPr>
            <a:lvl6pPr marL="25146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6pPr>
            <a:lvl7pPr marL="29718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7pPr>
            <a:lvl8pPr marL="34290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8pPr>
            <a:lvl9pPr marL="38862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9pPr>
          </a:lstStyle>
          <a:p>
            <a:pPr>
              <a:spcBef>
                <a:spcPct val="0"/>
              </a:spcBef>
              <a:buClrTx/>
              <a:buSzTx/>
              <a:buFontTx/>
              <a:buNone/>
            </a:pPr>
            <a:r>
              <a:rPr lang="cs-CZ" altLang="nb-NO" sz="1200" smtClean="0">
                <a:solidFill>
                  <a:srgbClr val="969696"/>
                </a:solidFill>
              </a:rPr>
              <a:t>Jakub Mácha, macha@mail.muni.cz</a:t>
            </a:r>
          </a:p>
        </p:txBody>
      </p:sp>
      <p:sp>
        <p:nvSpPr>
          <p:cNvPr id="7173"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69696"/>
              </a:buClr>
              <a:buSzPct val="80000"/>
              <a:buFont typeface="Wingdings" pitchFamily="2" charset="2"/>
              <a:buBlip>
                <a:blip r:embed="rId2"/>
              </a:buBlip>
              <a:defRPr sz="2400">
                <a:solidFill>
                  <a:schemeClr val="tx1"/>
                </a:solidFill>
                <a:latin typeface="Tahoma" pitchFamily="34" charset="0"/>
              </a:defRPr>
            </a:lvl1pPr>
            <a:lvl2pPr marL="742950" indent="-285750">
              <a:spcBef>
                <a:spcPct val="20000"/>
              </a:spcBef>
              <a:buClr>
                <a:schemeClr val="hlink"/>
              </a:buClr>
              <a:buSzPct val="80000"/>
              <a:buFont typeface="Wingdings" pitchFamily="2" charset="2"/>
              <a:buBlip>
                <a:blip r:embed="rId2"/>
              </a:buBlip>
              <a:defRPr sz="2400">
                <a:solidFill>
                  <a:schemeClr val="tx1"/>
                </a:solidFill>
                <a:latin typeface="Tahoma" pitchFamily="34" charset="0"/>
              </a:defRPr>
            </a:lvl2pPr>
            <a:lvl3pPr marL="1143000" indent="-228600">
              <a:spcBef>
                <a:spcPct val="20000"/>
              </a:spcBef>
              <a:buClr>
                <a:schemeClr val="folHlink"/>
              </a:buClr>
              <a:buSzPct val="80000"/>
              <a:buFont typeface="Wingdings" pitchFamily="2" charset="2"/>
              <a:buBlip>
                <a:blip r:embed="rId2"/>
              </a:buBlip>
              <a:defRPr sz="2400">
                <a:solidFill>
                  <a:schemeClr val="tx1"/>
                </a:solidFill>
                <a:latin typeface="Tahoma" pitchFamily="34" charset="0"/>
              </a:defRPr>
            </a:lvl3pPr>
            <a:lvl4pPr marL="1600200" indent="-228600">
              <a:spcBef>
                <a:spcPct val="20000"/>
              </a:spcBef>
              <a:buClr>
                <a:schemeClr val="accent2"/>
              </a:buClr>
              <a:buSzPct val="90000"/>
              <a:buFont typeface="Wingdings" pitchFamily="2" charset="2"/>
              <a:buBlip>
                <a:blip r:embed="rId2"/>
              </a:buBlip>
              <a:defRPr sz="2000">
                <a:solidFill>
                  <a:schemeClr val="tx1"/>
                </a:solidFill>
                <a:latin typeface="Tahoma" pitchFamily="34" charset="0"/>
              </a:defRPr>
            </a:lvl4pPr>
            <a:lvl5pPr marL="2057400" indent="-228600">
              <a:spcBef>
                <a:spcPct val="20000"/>
              </a:spcBef>
              <a:buClr>
                <a:schemeClr val="accent1"/>
              </a:buClr>
              <a:buFont typeface="Wingdings" pitchFamily="2" charset="2"/>
              <a:buBlip>
                <a:blip r:embed="rId2"/>
              </a:buBlip>
              <a:defRPr>
                <a:solidFill>
                  <a:schemeClr val="tx1"/>
                </a:solidFill>
                <a:latin typeface="Tahoma" pitchFamily="34" charset="0"/>
              </a:defRPr>
            </a:lvl5pPr>
            <a:lvl6pPr marL="25146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6pPr>
            <a:lvl7pPr marL="29718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7pPr>
            <a:lvl8pPr marL="34290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8pPr>
            <a:lvl9pPr marL="38862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9pPr>
          </a:lstStyle>
          <a:p>
            <a:pPr>
              <a:spcBef>
                <a:spcPct val="0"/>
              </a:spcBef>
              <a:buClrTx/>
              <a:buSzTx/>
              <a:buFontTx/>
              <a:buNone/>
            </a:pPr>
            <a:fld id="{0A584017-C1AF-46BC-ABE1-B801B4F4E7B4}" type="slidenum">
              <a:rPr lang="cs-CZ" altLang="nb-NO" sz="1200">
                <a:solidFill>
                  <a:srgbClr val="969696"/>
                </a:solidFill>
              </a:rPr>
              <a:pPr>
                <a:spcBef>
                  <a:spcPct val="0"/>
                </a:spcBef>
                <a:buClrTx/>
                <a:buSzTx/>
                <a:buFontTx/>
                <a:buNone/>
              </a:pPr>
              <a:t>10</a:t>
            </a:fld>
            <a:endParaRPr lang="cs-CZ" altLang="nb-NO" sz="1200">
              <a:solidFill>
                <a:srgbClr val="969696"/>
              </a:solidFill>
            </a:endParaRPr>
          </a:p>
        </p:txBody>
      </p:sp>
    </p:spTree>
    <p:extLst>
      <p:ext uri="{BB962C8B-B14F-4D97-AF65-F5344CB8AC3E}">
        <p14:creationId xmlns:p14="http://schemas.microsoft.com/office/powerpoint/2010/main" val="30992672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p:txBody>
          <a:bodyPr/>
          <a:lstStyle/>
          <a:p>
            <a:r>
              <a:rPr lang="en-US" dirty="0"/>
              <a:t>The Ladder</a:t>
            </a:r>
            <a:endParaRPr lang="en-US" altLang="nb-NO" dirty="0" smtClean="0"/>
          </a:p>
        </p:txBody>
      </p:sp>
      <p:sp>
        <p:nvSpPr>
          <p:cNvPr id="7171" name="Zástupný symbol pro obsah 2"/>
          <p:cNvSpPr>
            <a:spLocks noGrp="1"/>
          </p:cNvSpPr>
          <p:nvPr>
            <p:ph idx="1"/>
          </p:nvPr>
        </p:nvSpPr>
        <p:spPr/>
        <p:txBody>
          <a:bodyPr/>
          <a:lstStyle/>
          <a:p>
            <a:pPr lvl="0"/>
            <a:r>
              <a:rPr lang="en-US" dirty="0"/>
              <a:t>The metaphor of a ladder is about applying the limit of sense elaborated in the TLP on the claims of TLP itself.</a:t>
            </a:r>
            <a:endParaRPr lang="cs-CZ" dirty="0"/>
          </a:p>
          <a:p>
            <a:pPr lvl="0"/>
            <a:r>
              <a:rPr lang="en-US" dirty="0"/>
              <a:t>Many of the claims of TLP lie beyond the limit of sense, i.e. they are non-sense.</a:t>
            </a:r>
            <a:endParaRPr lang="cs-CZ" dirty="0"/>
          </a:p>
          <a:p>
            <a:r>
              <a:rPr lang="en-US" dirty="0"/>
              <a:t>6.54 My propositions serve as elucidations in the following way: anyone who understands me eventually recognizes them as nonsensical, when he has used them – as steps – to climb up beyond them. (He must, so to speak, throw away the ladder after he has climbed it.) ... He must transcend these propositions, and then he will see the world aright.</a:t>
            </a:r>
            <a:endParaRPr lang="cs-CZ" dirty="0"/>
          </a:p>
          <a:p>
            <a:pPr lvl="0"/>
            <a:endParaRPr lang="cs-CZ" dirty="0"/>
          </a:p>
        </p:txBody>
      </p:sp>
      <p:sp>
        <p:nvSpPr>
          <p:cNvPr id="7172"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69696"/>
              </a:buClr>
              <a:buSzPct val="80000"/>
              <a:buFont typeface="Wingdings" pitchFamily="2" charset="2"/>
              <a:buBlip>
                <a:blip r:embed="rId2"/>
              </a:buBlip>
              <a:defRPr sz="2400">
                <a:solidFill>
                  <a:schemeClr val="tx1"/>
                </a:solidFill>
                <a:latin typeface="Tahoma" pitchFamily="34" charset="0"/>
              </a:defRPr>
            </a:lvl1pPr>
            <a:lvl2pPr marL="742950" indent="-285750">
              <a:spcBef>
                <a:spcPct val="20000"/>
              </a:spcBef>
              <a:buClr>
                <a:schemeClr val="hlink"/>
              </a:buClr>
              <a:buSzPct val="80000"/>
              <a:buFont typeface="Wingdings" pitchFamily="2" charset="2"/>
              <a:buBlip>
                <a:blip r:embed="rId2"/>
              </a:buBlip>
              <a:defRPr sz="2400">
                <a:solidFill>
                  <a:schemeClr val="tx1"/>
                </a:solidFill>
                <a:latin typeface="Tahoma" pitchFamily="34" charset="0"/>
              </a:defRPr>
            </a:lvl2pPr>
            <a:lvl3pPr marL="1143000" indent="-228600">
              <a:spcBef>
                <a:spcPct val="20000"/>
              </a:spcBef>
              <a:buClr>
                <a:schemeClr val="folHlink"/>
              </a:buClr>
              <a:buSzPct val="80000"/>
              <a:buFont typeface="Wingdings" pitchFamily="2" charset="2"/>
              <a:buBlip>
                <a:blip r:embed="rId2"/>
              </a:buBlip>
              <a:defRPr sz="2400">
                <a:solidFill>
                  <a:schemeClr val="tx1"/>
                </a:solidFill>
                <a:latin typeface="Tahoma" pitchFamily="34" charset="0"/>
              </a:defRPr>
            </a:lvl3pPr>
            <a:lvl4pPr marL="1600200" indent="-228600">
              <a:spcBef>
                <a:spcPct val="20000"/>
              </a:spcBef>
              <a:buClr>
                <a:schemeClr val="accent2"/>
              </a:buClr>
              <a:buSzPct val="90000"/>
              <a:buFont typeface="Wingdings" pitchFamily="2" charset="2"/>
              <a:buBlip>
                <a:blip r:embed="rId2"/>
              </a:buBlip>
              <a:defRPr sz="2000">
                <a:solidFill>
                  <a:schemeClr val="tx1"/>
                </a:solidFill>
                <a:latin typeface="Tahoma" pitchFamily="34" charset="0"/>
              </a:defRPr>
            </a:lvl4pPr>
            <a:lvl5pPr marL="2057400" indent="-228600">
              <a:spcBef>
                <a:spcPct val="20000"/>
              </a:spcBef>
              <a:buClr>
                <a:schemeClr val="accent1"/>
              </a:buClr>
              <a:buFont typeface="Wingdings" pitchFamily="2" charset="2"/>
              <a:buBlip>
                <a:blip r:embed="rId2"/>
              </a:buBlip>
              <a:defRPr>
                <a:solidFill>
                  <a:schemeClr val="tx1"/>
                </a:solidFill>
                <a:latin typeface="Tahoma" pitchFamily="34" charset="0"/>
              </a:defRPr>
            </a:lvl5pPr>
            <a:lvl6pPr marL="25146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6pPr>
            <a:lvl7pPr marL="29718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7pPr>
            <a:lvl8pPr marL="34290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8pPr>
            <a:lvl9pPr marL="38862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9pPr>
          </a:lstStyle>
          <a:p>
            <a:pPr>
              <a:spcBef>
                <a:spcPct val="0"/>
              </a:spcBef>
              <a:buClrTx/>
              <a:buSzTx/>
              <a:buFontTx/>
              <a:buNone/>
            </a:pPr>
            <a:r>
              <a:rPr lang="cs-CZ" altLang="nb-NO" sz="1200" smtClean="0">
                <a:solidFill>
                  <a:srgbClr val="969696"/>
                </a:solidFill>
              </a:rPr>
              <a:t>Jakub Mácha, macha@mail.muni.cz</a:t>
            </a:r>
          </a:p>
        </p:txBody>
      </p:sp>
      <p:sp>
        <p:nvSpPr>
          <p:cNvPr id="7173"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69696"/>
              </a:buClr>
              <a:buSzPct val="80000"/>
              <a:buFont typeface="Wingdings" pitchFamily="2" charset="2"/>
              <a:buBlip>
                <a:blip r:embed="rId2"/>
              </a:buBlip>
              <a:defRPr sz="2400">
                <a:solidFill>
                  <a:schemeClr val="tx1"/>
                </a:solidFill>
                <a:latin typeface="Tahoma" pitchFamily="34" charset="0"/>
              </a:defRPr>
            </a:lvl1pPr>
            <a:lvl2pPr marL="742950" indent="-285750">
              <a:spcBef>
                <a:spcPct val="20000"/>
              </a:spcBef>
              <a:buClr>
                <a:schemeClr val="hlink"/>
              </a:buClr>
              <a:buSzPct val="80000"/>
              <a:buFont typeface="Wingdings" pitchFamily="2" charset="2"/>
              <a:buBlip>
                <a:blip r:embed="rId2"/>
              </a:buBlip>
              <a:defRPr sz="2400">
                <a:solidFill>
                  <a:schemeClr val="tx1"/>
                </a:solidFill>
                <a:latin typeface="Tahoma" pitchFamily="34" charset="0"/>
              </a:defRPr>
            </a:lvl2pPr>
            <a:lvl3pPr marL="1143000" indent="-228600">
              <a:spcBef>
                <a:spcPct val="20000"/>
              </a:spcBef>
              <a:buClr>
                <a:schemeClr val="folHlink"/>
              </a:buClr>
              <a:buSzPct val="80000"/>
              <a:buFont typeface="Wingdings" pitchFamily="2" charset="2"/>
              <a:buBlip>
                <a:blip r:embed="rId2"/>
              </a:buBlip>
              <a:defRPr sz="2400">
                <a:solidFill>
                  <a:schemeClr val="tx1"/>
                </a:solidFill>
                <a:latin typeface="Tahoma" pitchFamily="34" charset="0"/>
              </a:defRPr>
            </a:lvl3pPr>
            <a:lvl4pPr marL="1600200" indent="-228600">
              <a:spcBef>
                <a:spcPct val="20000"/>
              </a:spcBef>
              <a:buClr>
                <a:schemeClr val="accent2"/>
              </a:buClr>
              <a:buSzPct val="90000"/>
              <a:buFont typeface="Wingdings" pitchFamily="2" charset="2"/>
              <a:buBlip>
                <a:blip r:embed="rId2"/>
              </a:buBlip>
              <a:defRPr sz="2000">
                <a:solidFill>
                  <a:schemeClr val="tx1"/>
                </a:solidFill>
                <a:latin typeface="Tahoma" pitchFamily="34" charset="0"/>
              </a:defRPr>
            </a:lvl4pPr>
            <a:lvl5pPr marL="2057400" indent="-228600">
              <a:spcBef>
                <a:spcPct val="20000"/>
              </a:spcBef>
              <a:buClr>
                <a:schemeClr val="accent1"/>
              </a:buClr>
              <a:buFont typeface="Wingdings" pitchFamily="2" charset="2"/>
              <a:buBlip>
                <a:blip r:embed="rId2"/>
              </a:buBlip>
              <a:defRPr>
                <a:solidFill>
                  <a:schemeClr val="tx1"/>
                </a:solidFill>
                <a:latin typeface="Tahoma" pitchFamily="34" charset="0"/>
              </a:defRPr>
            </a:lvl5pPr>
            <a:lvl6pPr marL="25146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6pPr>
            <a:lvl7pPr marL="29718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7pPr>
            <a:lvl8pPr marL="34290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8pPr>
            <a:lvl9pPr marL="38862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9pPr>
          </a:lstStyle>
          <a:p>
            <a:pPr>
              <a:spcBef>
                <a:spcPct val="0"/>
              </a:spcBef>
              <a:buClrTx/>
              <a:buSzTx/>
              <a:buFontTx/>
              <a:buNone/>
            </a:pPr>
            <a:fld id="{0A584017-C1AF-46BC-ABE1-B801B4F4E7B4}" type="slidenum">
              <a:rPr lang="cs-CZ" altLang="nb-NO" sz="1200">
                <a:solidFill>
                  <a:srgbClr val="969696"/>
                </a:solidFill>
              </a:rPr>
              <a:pPr>
                <a:spcBef>
                  <a:spcPct val="0"/>
                </a:spcBef>
                <a:buClrTx/>
                <a:buSzTx/>
                <a:buFontTx/>
                <a:buNone/>
              </a:pPr>
              <a:t>11</a:t>
            </a:fld>
            <a:endParaRPr lang="cs-CZ" altLang="nb-NO" sz="1200">
              <a:solidFill>
                <a:srgbClr val="969696"/>
              </a:solidFill>
            </a:endParaRPr>
          </a:p>
        </p:txBody>
      </p:sp>
    </p:spTree>
    <p:extLst>
      <p:ext uri="{BB962C8B-B14F-4D97-AF65-F5344CB8AC3E}">
        <p14:creationId xmlns:p14="http://schemas.microsoft.com/office/powerpoint/2010/main" val="118884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p:txBody>
          <a:bodyPr/>
          <a:lstStyle/>
          <a:p>
            <a:r>
              <a:rPr lang="cs-CZ" altLang="nb-NO" dirty="0" err="1" smtClean="0"/>
              <a:t>Two</a:t>
            </a:r>
            <a:r>
              <a:rPr lang="cs-CZ" altLang="nb-NO" dirty="0" smtClean="0"/>
              <a:t> </a:t>
            </a:r>
            <a:r>
              <a:rPr lang="cs-CZ" altLang="nb-NO" dirty="0" err="1" smtClean="0"/>
              <a:t>readings</a:t>
            </a:r>
            <a:endParaRPr lang="en-US" altLang="nb-NO" dirty="0" smtClean="0"/>
          </a:p>
        </p:txBody>
      </p:sp>
      <p:sp>
        <p:nvSpPr>
          <p:cNvPr id="7171" name="Zástupný symbol pro obsah 2"/>
          <p:cNvSpPr>
            <a:spLocks noGrp="1"/>
          </p:cNvSpPr>
          <p:nvPr>
            <p:ph idx="1"/>
          </p:nvPr>
        </p:nvSpPr>
        <p:spPr/>
        <p:txBody>
          <a:bodyPr/>
          <a:lstStyle/>
          <a:p>
            <a:r>
              <a:rPr lang="en-US" b="1" dirty="0"/>
              <a:t>The traditional reading:</a:t>
            </a:r>
            <a:r>
              <a:rPr lang="en-US" dirty="0"/>
              <a:t> The TLP is an attempt to convey something ineffable, i.e. something that lies beyond the limit of sense by using language that is nonsensical, but nevertheless, it is </a:t>
            </a:r>
            <a:r>
              <a:rPr lang="en-US" b="1" dirty="0"/>
              <a:t>illuminating nonsense</a:t>
            </a:r>
            <a:r>
              <a:rPr lang="en-US" dirty="0"/>
              <a:t>.</a:t>
            </a:r>
            <a:endParaRPr lang="cs-CZ" dirty="0"/>
          </a:p>
          <a:p>
            <a:r>
              <a:rPr lang="en-US" b="1" dirty="0"/>
              <a:t>The new/resolute reading:</a:t>
            </a:r>
            <a:r>
              <a:rPr lang="en-US" dirty="0"/>
              <a:t> The goal of the TLP is to combat our temptation to express something ineffable. There is, however, nothing ineffable. The aim is, thus, therapeutic. The TLP presents sentences that appear to make sense. Its lesson consists in realizing that these sentences are nevertheless </a:t>
            </a:r>
            <a:r>
              <a:rPr lang="en-US" b="1" dirty="0"/>
              <a:t>plain nonsense</a:t>
            </a:r>
            <a:r>
              <a:rPr lang="en-US" dirty="0"/>
              <a:t>.</a:t>
            </a:r>
            <a:endParaRPr lang="cs-CZ" dirty="0"/>
          </a:p>
          <a:p>
            <a:pPr lvl="0"/>
            <a:endParaRPr lang="cs-CZ" dirty="0"/>
          </a:p>
        </p:txBody>
      </p:sp>
      <p:sp>
        <p:nvSpPr>
          <p:cNvPr id="7172"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69696"/>
              </a:buClr>
              <a:buSzPct val="80000"/>
              <a:buFont typeface="Wingdings" pitchFamily="2" charset="2"/>
              <a:buBlip>
                <a:blip r:embed="rId2"/>
              </a:buBlip>
              <a:defRPr sz="2400">
                <a:solidFill>
                  <a:schemeClr val="tx1"/>
                </a:solidFill>
                <a:latin typeface="Tahoma" pitchFamily="34" charset="0"/>
              </a:defRPr>
            </a:lvl1pPr>
            <a:lvl2pPr marL="742950" indent="-285750">
              <a:spcBef>
                <a:spcPct val="20000"/>
              </a:spcBef>
              <a:buClr>
                <a:schemeClr val="hlink"/>
              </a:buClr>
              <a:buSzPct val="80000"/>
              <a:buFont typeface="Wingdings" pitchFamily="2" charset="2"/>
              <a:buBlip>
                <a:blip r:embed="rId2"/>
              </a:buBlip>
              <a:defRPr sz="2400">
                <a:solidFill>
                  <a:schemeClr val="tx1"/>
                </a:solidFill>
                <a:latin typeface="Tahoma" pitchFamily="34" charset="0"/>
              </a:defRPr>
            </a:lvl2pPr>
            <a:lvl3pPr marL="1143000" indent="-228600">
              <a:spcBef>
                <a:spcPct val="20000"/>
              </a:spcBef>
              <a:buClr>
                <a:schemeClr val="folHlink"/>
              </a:buClr>
              <a:buSzPct val="80000"/>
              <a:buFont typeface="Wingdings" pitchFamily="2" charset="2"/>
              <a:buBlip>
                <a:blip r:embed="rId2"/>
              </a:buBlip>
              <a:defRPr sz="2400">
                <a:solidFill>
                  <a:schemeClr val="tx1"/>
                </a:solidFill>
                <a:latin typeface="Tahoma" pitchFamily="34" charset="0"/>
              </a:defRPr>
            </a:lvl3pPr>
            <a:lvl4pPr marL="1600200" indent="-228600">
              <a:spcBef>
                <a:spcPct val="20000"/>
              </a:spcBef>
              <a:buClr>
                <a:schemeClr val="accent2"/>
              </a:buClr>
              <a:buSzPct val="90000"/>
              <a:buFont typeface="Wingdings" pitchFamily="2" charset="2"/>
              <a:buBlip>
                <a:blip r:embed="rId2"/>
              </a:buBlip>
              <a:defRPr sz="2000">
                <a:solidFill>
                  <a:schemeClr val="tx1"/>
                </a:solidFill>
                <a:latin typeface="Tahoma" pitchFamily="34" charset="0"/>
              </a:defRPr>
            </a:lvl4pPr>
            <a:lvl5pPr marL="2057400" indent="-228600">
              <a:spcBef>
                <a:spcPct val="20000"/>
              </a:spcBef>
              <a:buClr>
                <a:schemeClr val="accent1"/>
              </a:buClr>
              <a:buFont typeface="Wingdings" pitchFamily="2" charset="2"/>
              <a:buBlip>
                <a:blip r:embed="rId2"/>
              </a:buBlip>
              <a:defRPr>
                <a:solidFill>
                  <a:schemeClr val="tx1"/>
                </a:solidFill>
                <a:latin typeface="Tahoma" pitchFamily="34" charset="0"/>
              </a:defRPr>
            </a:lvl5pPr>
            <a:lvl6pPr marL="25146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6pPr>
            <a:lvl7pPr marL="29718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7pPr>
            <a:lvl8pPr marL="34290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8pPr>
            <a:lvl9pPr marL="38862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9pPr>
          </a:lstStyle>
          <a:p>
            <a:pPr>
              <a:spcBef>
                <a:spcPct val="0"/>
              </a:spcBef>
              <a:buClrTx/>
              <a:buSzTx/>
              <a:buFontTx/>
              <a:buNone/>
            </a:pPr>
            <a:r>
              <a:rPr lang="cs-CZ" altLang="nb-NO" sz="1200" smtClean="0">
                <a:solidFill>
                  <a:srgbClr val="969696"/>
                </a:solidFill>
              </a:rPr>
              <a:t>Jakub Mácha, macha@mail.muni.cz</a:t>
            </a:r>
          </a:p>
        </p:txBody>
      </p:sp>
      <p:sp>
        <p:nvSpPr>
          <p:cNvPr id="7173"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69696"/>
              </a:buClr>
              <a:buSzPct val="80000"/>
              <a:buFont typeface="Wingdings" pitchFamily="2" charset="2"/>
              <a:buBlip>
                <a:blip r:embed="rId2"/>
              </a:buBlip>
              <a:defRPr sz="2400">
                <a:solidFill>
                  <a:schemeClr val="tx1"/>
                </a:solidFill>
                <a:latin typeface="Tahoma" pitchFamily="34" charset="0"/>
              </a:defRPr>
            </a:lvl1pPr>
            <a:lvl2pPr marL="742950" indent="-285750">
              <a:spcBef>
                <a:spcPct val="20000"/>
              </a:spcBef>
              <a:buClr>
                <a:schemeClr val="hlink"/>
              </a:buClr>
              <a:buSzPct val="80000"/>
              <a:buFont typeface="Wingdings" pitchFamily="2" charset="2"/>
              <a:buBlip>
                <a:blip r:embed="rId2"/>
              </a:buBlip>
              <a:defRPr sz="2400">
                <a:solidFill>
                  <a:schemeClr val="tx1"/>
                </a:solidFill>
                <a:latin typeface="Tahoma" pitchFamily="34" charset="0"/>
              </a:defRPr>
            </a:lvl2pPr>
            <a:lvl3pPr marL="1143000" indent="-228600">
              <a:spcBef>
                <a:spcPct val="20000"/>
              </a:spcBef>
              <a:buClr>
                <a:schemeClr val="folHlink"/>
              </a:buClr>
              <a:buSzPct val="80000"/>
              <a:buFont typeface="Wingdings" pitchFamily="2" charset="2"/>
              <a:buBlip>
                <a:blip r:embed="rId2"/>
              </a:buBlip>
              <a:defRPr sz="2400">
                <a:solidFill>
                  <a:schemeClr val="tx1"/>
                </a:solidFill>
                <a:latin typeface="Tahoma" pitchFamily="34" charset="0"/>
              </a:defRPr>
            </a:lvl3pPr>
            <a:lvl4pPr marL="1600200" indent="-228600">
              <a:spcBef>
                <a:spcPct val="20000"/>
              </a:spcBef>
              <a:buClr>
                <a:schemeClr val="accent2"/>
              </a:buClr>
              <a:buSzPct val="90000"/>
              <a:buFont typeface="Wingdings" pitchFamily="2" charset="2"/>
              <a:buBlip>
                <a:blip r:embed="rId2"/>
              </a:buBlip>
              <a:defRPr sz="2000">
                <a:solidFill>
                  <a:schemeClr val="tx1"/>
                </a:solidFill>
                <a:latin typeface="Tahoma" pitchFamily="34" charset="0"/>
              </a:defRPr>
            </a:lvl4pPr>
            <a:lvl5pPr marL="2057400" indent="-228600">
              <a:spcBef>
                <a:spcPct val="20000"/>
              </a:spcBef>
              <a:buClr>
                <a:schemeClr val="accent1"/>
              </a:buClr>
              <a:buFont typeface="Wingdings" pitchFamily="2" charset="2"/>
              <a:buBlip>
                <a:blip r:embed="rId2"/>
              </a:buBlip>
              <a:defRPr>
                <a:solidFill>
                  <a:schemeClr val="tx1"/>
                </a:solidFill>
                <a:latin typeface="Tahoma" pitchFamily="34" charset="0"/>
              </a:defRPr>
            </a:lvl5pPr>
            <a:lvl6pPr marL="25146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6pPr>
            <a:lvl7pPr marL="29718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7pPr>
            <a:lvl8pPr marL="34290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8pPr>
            <a:lvl9pPr marL="38862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9pPr>
          </a:lstStyle>
          <a:p>
            <a:pPr>
              <a:spcBef>
                <a:spcPct val="0"/>
              </a:spcBef>
              <a:buClrTx/>
              <a:buSzTx/>
              <a:buFontTx/>
              <a:buNone/>
            </a:pPr>
            <a:fld id="{0A584017-C1AF-46BC-ABE1-B801B4F4E7B4}" type="slidenum">
              <a:rPr lang="cs-CZ" altLang="nb-NO" sz="1200">
                <a:solidFill>
                  <a:srgbClr val="969696"/>
                </a:solidFill>
              </a:rPr>
              <a:pPr>
                <a:spcBef>
                  <a:spcPct val="0"/>
                </a:spcBef>
                <a:buClrTx/>
                <a:buSzTx/>
                <a:buFontTx/>
                <a:buNone/>
              </a:pPr>
              <a:t>12</a:t>
            </a:fld>
            <a:endParaRPr lang="cs-CZ" altLang="nb-NO" sz="1200">
              <a:solidFill>
                <a:srgbClr val="969696"/>
              </a:solidFill>
            </a:endParaRPr>
          </a:p>
        </p:txBody>
      </p:sp>
    </p:spTree>
    <p:extLst>
      <p:ext uri="{BB962C8B-B14F-4D97-AF65-F5344CB8AC3E}">
        <p14:creationId xmlns:p14="http://schemas.microsoft.com/office/powerpoint/2010/main" val="2566178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p:txBody>
          <a:bodyPr/>
          <a:lstStyle/>
          <a:p>
            <a:r>
              <a:rPr lang="en-US" dirty="0"/>
              <a:t>Further </a:t>
            </a:r>
            <a:r>
              <a:rPr lang="en-US" dirty="0" smtClean="0"/>
              <a:t>Reading</a:t>
            </a:r>
            <a:r>
              <a:rPr lang="cs-CZ" dirty="0" smtClean="0"/>
              <a:t>	</a:t>
            </a:r>
            <a:endParaRPr lang="en-US" altLang="nb-NO" dirty="0" smtClean="0"/>
          </a:p>
        </p:txBody>
      </p:sp>
      <p:sp>
        <p:nvSpPr>
          <p:cNvPr id="7171" name="Zástupný symbol pro obsah 2"/>
          <p:cNvSpPr>
            <a:spLocks noGrp="1"/>
          </p:cNvSpPr>
          <p:nvPr>
            <p:ph idx="1"/>
          </p:nvPr>
        </p:nvSpPr>
        <p:spPr/>
        <p:txBody>
          <a:bodyPr/>
          <a:lstStyle/>
          <a:p>
            <a:pPr lvl="0"/>
            <a:r>
              <a:rPr lang="en-US" dirty="0"/>
              <a:t>James Conant, “The Method of the Tractatus”. In </a:t>
            </a:r>
            <a:r>
              <a:rPr lang="en-US" dirty="0" err="1"/>
              <a:t>Reck</a:t>
            </a:r>
            <a:r>
              <a:rPr lang="en-US" dirty="0"/>
              <a:t>, E. G. ed., </a:t>
            </a:r>
            <a:r>
              <a:rPr lang="en-US" i="1" dirty="0"/>
              <a:t>From </a:t>
            </a:r>
            <a:r>
              <a:rPr lang="en-US" i="1" dirty="0" err="1"/>
              <a:t>Frege</a:t>
            </a:r>
            <a:r>
              <a:rPr lang="en-US" i="1" dirty="0"/>
              <a:t> to Wittgenstein, Perspectives on Early Analytic Philosophy</a:t>
            </a:r>
            <a:r>
              <a:rPr lang="en-US" dirty="0"/>
              <a:t>. Oxford University Press, 2002.</a:t>
            </a:r>
            <a:endParaRPr lang="cs-CZ" dirty="0"/>
          </a:p>
          <a:p>
            <a:pPr lvl="0"/>
            <a:r>
              <a:rPr lang="en-US" dirty="0"/>
              <a:t>Marie McGinn, </a:t>
            </a:r>
            <a:r>
              <a:rPr lang="en-US" i="1" dirty="0"/>
              <a:t>Elucidating the Tractatus: Wittgenstein's Early Philosophy of Logic and Language</a:t>
            </a:r>
            <a:r>
              <a:rPr lang="en-US" dirty="0"/>
              <a:t>, Oxford University Press, 2006.</a:t>
            </a:r>
            <a:endParaRPr lang="cs-CZ" dirty="0"/>
          </a:p>
          <a:p>
            <a:pPr lvl="0"/>
            <a:r>
              <a:rPr lang="en-US" b="1" dirty="0"/>
              <a:t>Michael Morris, </a:t>
            </a:r>
            <a:r>
              <a:rPr lang="en-US" b="1" i="1" dirty="0"/>
              <a:t>Routledge Philosophy Guidebook to Wittgenstein and the Tractatus</a:t>
            </a:r>
            <a:r>
              <a:rPr lang="en-US" b="1" dirty="0"/>
              <a:t>, Routledge, 2008.</a:t>
            </a:r>
            <a:endParaRPr lang="cs-CZ" dirty="0"/>
          </a:p>
          <a:p>
            <a:pPr marL="0" lvl="0" indent="0">
              <a:buNone/>
            </a:pPr>
            <a:endParaRPr lang="cs-CZ" dirty="0"/>
          </a:p>
        </p:txBody>
      </p:sp>
      <p:sp>
        <p:nvSpPr>
          <p:cNvPr id="7172"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69696"/>
              </a:buClr>
              <a:buSzPct val="80000"/>
              <a:buFont typeface="Wingdings" pitchFamily="2" charset="2"/>
              <a:buBlip>
                <a:blip r:embed="rId2"/>
              </a:buBlip>
              <a:defRPr sz="2400">
                <a:solidFill>
                  <a:schemeClr val="tx1"/>
                </a:solidFill>
                <a:latin typeface="Tahoma" pitchFamily="34" charset="0"/>
              </a:defRPr>
            </a:lvl1pPr>
            <a:lvl2pPr marL="742950" indent="-285750">
              <a:spcBef>
                <a:spcPct val="20000"/>
              </a:spcBef>
              <a:buClr>
                <a:schemeClr val="hlink"/>
              </a:buClr>
              <a:buSzPct val="80000"/>
              <a:buFont typeface="Wingdings" pitchFamily="2" charset="2"/>
              <a:buBlip>
                <a:blip r:embed="rId2"/>
              </a:buBlip>
              <a:defRPr sz="2400">
                <a:solidFill>
                  <a:schemeClr val="tx1"/>
                </a:solidFill>
                <a:latin typeface="Tahoma" pitchFamily="34" charset="0"/>
              </a:defRPr>
            </a:lvl2pPr>
            <a:lvl3pPr marL="1143000" indent="-228600">
              <a:spcBef>
                <a:spcPct val="20000"/>
              </a:spcBef>
              <a:buClr>
                <a:schemeClr val="folHlink"/>
              </a:buClr>
              <a:buSzPct val="80000"/>
              <a:buFont typeface="Wingdings" pitchFamily="2" charset="2"/>
              <a:buBlip>
                <a:blip r:embed="rId2"/>
              </a:buBlip>
              <a:defRPr sz="2400">
                <a:solidFill>
                  <a:schemeClr val="tx1"/>
                </a:solidFill>
                <a:latin typeface="Tahoma" pitchFamily="34" charset="0"/>
              </a:defRPr>
            </a:lvl3pPr>
            <a:lvl4pPr marL="1600200" indent="-228600">
              <a:spcBef>
                <a:spcPct val="20000"/>
              </a:spcBef>
              <a:buClr>
                <a:schemeClr val="accent2"/>
              </a:buClr>
              <a:buSzPct val="90000"/>
              <a:buFont typeface="Wingdings" pitchFamily="2" charset="2"/>
              <a:buBlip>
                <a:blip r:embed="rId2"/>
              </a:buBlip>
              <a:defRPr sz="2000">
                <a:solidFill>
                  <a:schemeClr val="tx1"/>
                </a:solidFill>
                <a:latin typeface="Tahoma" pitchFamily="34" charset="0"/>
              </a:defRPr>
            </a:lvl4pPr>
            <a:lvl5pPr marL="2057400" indent="-228600">
              <a:spcBef>
                <a:spcPct val="20000"/>
              </a:spcBef>
              <a:buClr>
                <a:schemeClr val="accent1"/>
              </a:buClr>
              <a:buFont typeface="Wingdings" pitchFamily="2" charset="2"/>
              <a:buBlip>
                <a:blip r:embed="rId2"/>
              </a:buBlip>
              <a:defRPr>
                <a:solidFill>
                  <a:schemeClr val="tx1"/>
                </a:solidFill>
                <a:latin typeface="Tahoma" pitchFamily="34" charset="0"/>
              </a:defRPr>
            </a:lvl5pPr>
            <a:lvl6pPr marL="25146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6pPr>
            <a:lvl7pPr marL="29718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7pPr>
            <a:lvl8pPr marL="34290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8pPr>
            <a:lvl9pPr marL="38862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9pPr>
          </a:lstStyle>
          <a:p>
            <a:pPr>
              <a:spcBef>
                <a:spcPct val="0"/>
              </a:spcBef>
              <a:buClrTx/>
              <a:buSzTx/>
              <a:buFontTx/>
              <a:buNone/>
            </a:pPr>
            <a:r>
              <a:rPr lang="cs-CZ" altLang="nb-NO" sz="1200" smtClean="0">
                <a:solidFill>
                  <a:srgbClr val="969696"/>
                </a:solidFill>
              </a:rPr>
              <a:t>Jakub Mácha, macha@mail.muni.cz</a:t>
            </a:r>
          </a:p>
        </p:txBody>
      </p:sp>
      <p:sp>
        <p:nvSpPr>
          <p:cNvPr id="7173"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69696"/>
              </a:buClr>
              <a:buSzPct val="80000"/>
              <a:buFont typeface="Wingdings" pitchFamily="2" charset="2"/>
              <a:buBlip>
                <a:blip r:embed="rId2"/>
              </a:buBlip>
              <a:defRPr sz="2400">
                <a:solidFill>
                  <a:schemeClr val="tx1"/>
                </a:solidFill>
                <a:latin typeface="Tahoma" pitchFamily="34" charset="0"/>
              </a:defRPr>
            </a:lvl1pPr>
            <a:lvl2pPr marL="742950" indent="-285750">
              <a:spcBef>
                <a:spcPct val="20000"/>
              </a:spcBef>
              <a:buClr>
                <a:schemeClr val="hlink"/>
              </a:buClr>
              <a:buSzPct val="80000"/>
              <a:buFont typeface="Wingdings" pitchFamily="2" charset="2"/>
              <a:buBlip>
                <a:blip r:embed="rId2"/>
              </a:buBlip>
              <a:defRPr sz="2400">
                <a:solidFill>
                  <a:schemeClr val="tx1"/>
                </a:solidFill>
                <a:latin typeface="Tahoma" pitchFamily="34" charset="0"/>
              </a:defRPr>
            </a:lvl2pPr>
            <a:lvl3pPr marL="1143000" indent="-228600">
              <a:spcBef>
                <a:spcPct val="20000"/>
              </a:spcBef>
              <a:buClr>
                <a:schemeClr val="folHlink"/>
              </a:buClr>
              <a:buSzPct val="80000"/>
              <a:buFont typeface="Wingdings" pitchFamily="2" charset="2"/>
              <a:buBlip>
                <a:blip r:embed="rId2"/>
              </a:buBlip>
              <a:defRPr sz="2400">
                <a:solidFill>
                  <a:schemeClr val="tx1"/>
                </a:solidFill>
                <a:latin typeface="Tahoma" pitchFamily="34" charset="0"/>
              </a:defRPr>
            </a:lvl3pPr>
            <a:lvl4pPr marL="1600200" indent="-228600">
              <a:spcBef>
                <a:spcPct val="20000"/>
              </a:spcBef>
              <a:buClr>
                <a:schemeClr val="accent2"/>
              </a:buClr>
              <a:buSzPct val="90000"/>
              <a:buFont typeface="Wingdings" pitchFamily="2" charset="2"/>
              <a:buBlip>
                <a:blip r:embed="rId2"/>
              </a:buBlip>
              <a:defRPr sz="2000">
                <a:solidFill>
                  <a:schemeClr val="tx1"/>
                </a:solidFill>
                <a:latin typeface="Tahoma" pitchFamily="34" charset="0"/>
              </a:defRPr>
            </a:lvl4pPr>
            <a:lvl5pPr marL="2057400" indent="-228600">
              <a:spcBef>
                <a:spcPct val="20000"/>
              </a:spcBef>
              <a:buClr>
                <a:schemeClr val="accent1"/>
              </a:buClr>
              <a:buFont typeface="Wingdings" pitchFamily="2" charset="2"/>
              <a:buBlip>
                <a:blip r:embed="rId2"/>
              </a:buBlip>
              <a:defRPr>
                <a:solidFill>
                  <a:schemeClr val="tx1"/>
                </a:solidFill>
                <a:latin typeface="Tahoma" pitchFamily="34" charset="0"/>
              </a:defRPr>
            </a:lvl5pPr>
            <a:lvl6pPr marL="25146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6pPr>
            <a:lvl7pPr marL="29718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7pPr>
            <a:lvl8pPr marL="34290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8pPr>
            <a:lvl9pPr marL="38862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9pPr>
          </a:lstStyle>
          <a:p>
            <a:pPr>
              <a:spcBef>
                <a:spcPct val="0"/>
              </a:spcBef>
              <a:buClrTx/>
              <a:buSzTx/>
              <a:buFontTx/>
              <a:buNone/>
            </a:pPr>
            <a:fld id="{0A584017-C1AF-46BC-ABE1-B801B4F4E7B4}" type="slidenum">
              <a:rPr lang="cs-CZ" altLang="nb-NO" sz="1200">
                <a:solidFill>
                  <a:srgbClr val="969696"/>
                </a:solidFill>
              </a:rPr>
              <a:pPr>
                <a:spcBef>
                  <a:spcPct val="0"/>
                </a:spcBef>
                <a:buClrTx/>
                <a:buSzTx/>
                <a:buFontTx/>
                <a:buNone/>
              </a:pPr>
              <a:t>13</a:t>
            </a:fld>
            <a:endParaRPr lang="cs-CZ" altLang="nb-NO" sz="1200">
              <a:solidFill>
                <a:srgbClr val="969696"/>
              </a:solidFill>
            </a:endParaRPr>
          </a:p>
        </p:txBody>
      </p:sp>
    </p:spTree>
    <p:extLst>
      <p:ext uri="{BB962C8B-B14F-4D97-AF65-F5344CB8AC3E}">
        <p14:creationId xmlns:p14="http://schemas.microsoft.com/office/powerpoint/2010/main" val="18407650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69696"/>
              </a:buClr>
              <a:buSzPct val="80000"/>
              <a:buFont typeface="Wingdings" pitchFamily="2" charset="2"/>
              <a:buBlip>
                <a:blip r:embed="rId3"/>
              </a:buBlip>
              <a:defRPr sz="2400">
                <a:solidFill>
                  <a:schemeClr val="tx1"/>
                </a:solidFill>
                <a:latin typeface="Tahoma" pitchFamily="34" charset="0"/>
              </a:defRPr>
            </a:lvl1pPr>
            <a:lvl2pPr marL="742950" indent="-285750">
              <a:spcBef>
                <a:spcPct val="20000"/>
              </a:spcBef>
              <a:buClr>
                <a:schemeClr val="hlink"/>
              </a:buClr>
              <a:buSzPct val="80000"/>
              <a:buFont typeface="Wingdings" pitchFamily="2" charset="2"/>
              <a:buBlip>
                <a:blip r:embed="rId3"/>
              </a:buBlip>
              <a:defRPr sz="2400">
                <a:solidFill>
                  <a:schemeClr val="tx1"/>
                </a:solidFill>
                <a:latin typeface="Tahoma" pitchFamily="34" charset="0"/>
              </a:defRPr>
            </a:lvl2pPr>
            <a:lvl3pPr marL="1143000" indent="-228600">
              <a:spcBef>
                <a:spcPct val="20000"/>
              </a:spcBef>
              <a:buClr>
                <a:schemeClr val="folHlink"/>
              </a:buClr>
              <a:buSzPct val="80000"/>
              <a:buFont typeface="Wingdings" pitchFamily="2" charset="2"/>
              <a:buBlip>
                <a:blip r:embed="rId3"/>
              </a:buBlip>
              <a:defRPr sz="2400">
                <a:solidFill>
                  <a:schemeClr val="tx1"/>
                </a:solidFill>
                <a:latin typeface="Tahoma" pitchFamily="34" charset="0"/>
              </a:defRPr>
            </a:lvl3pPr>
            <a:lvl4pPr marL="1600200" indent="-228600">
              <a:spcBef>
                <a:spcPct val="20000"/>
              </a:spcBef>
              <a:buClr>
                <a:schemeClr val="accent2"/>
              </a:buClr>
              <a:buSzPct val="90000"/>
              <a:buFont typeface="Wingdings" pitchFamily="2" charset="2"/>
              <a:buBlip>
                <a:blip r:embed="rId3"/>
              </a:buBlip>
              <a:defRPr sz="2000">
                <a:solidFill>
                  <a:schemeClr val="tx1"/>
                </a:solidFill>
                <a:latin typeface="Tahoma" pitchFamily="34" charset="0"/>
              </a:defRPr>
            </a:lvl4pPr>
            <a:lvl5pPr marL="2057400" indent="-228600">
              <a:spcBef>
                <a:spcPct val="20000"/>
              </a:spcBef>
              <a:buClr>
                <a:schemeClr val="accent1"/>
              </a:buClr>
              <a:buFont typeface="Wingdings" pitchFamily="2" charset="2"/>
              <a:buBlip>
                <a:blip r:embed="rId3"/>
              </a:buBlip>
              <a:defRPr>
                <a:solidFill>
                  <a:schemeClr val="tx1"/>
                </a:solidFill>
                <a:latin typeface="Tahoma" pitchFamily="34" charset="0"/>
              </a:defRPr>
            </a:lvl5pPr>
            <a:lvl6pPr marL="2514600" indent="-228600" eaLnBrk="0" fontAlgn="base" hangingPunct="0">
              <a:spcBef>
                <a:spcPct val="20000"/>
              </a:spcBef>
              <a:spcAft>
                <a:spcPct val="0"/>
              </a:spcAft>
              <a:buClr>
                <a:schemeClr val="accent1"/>
              </a:buClr>
              <a:buFont typeface="Wingdings" pitchFamily="2" charset="2"/>
              <a:buBlip>
                <a:blip r:embed="rId3"/>
              </a:buBlip>
              <a:defRPr>
                <a:solidFill>
                  <a:schemeClr val="tx1"/>
                </a:solidFill>
                <a:latin typeface="Tahoma" pitchFamily="34" charset="0"/>
              </a:defRPr>
            </a:lvl6pPr>
            <a:lvl7pPr marL="2971800" indent="-228600" eaLnBrk="0" fontAlgn="base" hangingPunct="0">
              <a:spcBef>
                <a:spcPct val="20000"/>
              </a:spcBef>
              <a:spcAft>
                <a:spcPct val="0"/>
              </a:spcAft>
              <a:buClr>
                <a:schemeClr val="accent1"/>
              </a:buClr>
              <a:buFont typeface="Wingdings" pitchFamily="2" charset="2"/>
              <a:buBlip>
                <a:blip r:embed="rId3"/>
              </a:buBlip>
              <a:defRPr>
                <a:solidFill>
                  <a:schemeClr val="tx1"/>
                </a:solidFill>
                <a:latin typeface="Tahoma" pitchFamily="34" charset="0"/>
              </a:defRPr>
            </a:lvl7pPr>
            <a:lvl8pPr marL="3429000" indent="-228600" eaLnBrk="0" fontAlgn="base" hangingPunct="0">
              <a:spcBef>
                <a:spcPct val="20000"/>
              </a:spcBef>
              <a:spcAft>
                <a:spcPct val="0"/>
              </a:spcAft>
              <a:buClr>
                <a:schemeClr val="accent1"/>
              </a:buClr>
              <a:buFont typeface="Wingdings" pitchFamily="2" charset="2"/>
              <a:buBlip>
                <a:blip r:embed="rId3"/>
              </a:buBlip>
              <a:defRPr>
                <a:solidFill>
                  <a:schemeClr val="tx1"/>
                </a:solidFill>
                <a:latin typeface="Tahoma" pitchFamily="34" charset="0"/>
              </a:defRPr>
            </a:lvl8pPr>
            <a:lvl9pPr marL="3886200" indent="-228600" eaLnBrk="0" fontAlgn="base" hangingPunct="0">
              <a:spcBef>
                <a:spcPct val="20000"/>
              </a:spcBef>
              <a:spcAft>
                <a:spcPct val="0"/>
              </a:spcAft>
              <a:buClr>
                <a:schemeClr val="accent1"/>
              </a:buClr>
              <a:buFont typeface="Wingdings" pitchFamily="2" charset="2"/>
              <a:buBlip>
                <a:blip r:embed="rId3"/>
              </a:buBlip>
              <a:defRPr>
                <a:solidFill>
                  <a:schemeClr val="tx1"/>
                </a:solidFill>
                <a:latin typeface="Tahoma" pitchFamily="34" charset="0"/>
              </a:defRPr>
            </a:lvl9pPr>
          </a:lstStyle>
          <a:p>
            <a:pPr>
              <a:spcBef>
                <a:spcPct val="0"/>
              </a:spcBef>
              <a:buClrTx/>
              <a:buSzTx/>
              <a:buFontTx/>
              <a:buNone/>
            </a:pPr>
            <a:r>
              <a:rPr lang="en-US" altLang="nb-NO" sz="1200" smtClean="0">
                <a:solidFill>
                  <a:srgbClr val="969696"/>
                </a:solidFill>
              </a:rPr>
              <a:t>Jakub Mácha, macha@mail.muni.cz</a:t>
            </a:r>
          </a:p>
        </p:txBody>
      </p:sp>
      <p:sp>
        <p:nvSpPr>
          <p:cNvPr id="21507"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69696"/>
              </a:buClr>
              <a:buSzPct val="80000"/>
              <a:buFont typeface="Wingdings" pitchFamily="2" charset="2"/>
              <a:buBlip>
                <a:blip r:embed="rId3"/>
              </a:buBlip>
              <a:defRPr sz="2400">
                <a:solidFill>
                  <a:schemeClr val="tx1"/>
                </a:solidFill>
                <a:latin typeface="Tahoma" pitchFamily="34" charset="0"/>
              </a:defRPr>
            </a:lvl1pPr>
            <a:lvl2pPr marL="742950" indent="-285750">
              <a:spcBef>
                <a:spcPct val="20000"/>
              </a:spcBef>
              <a:buClr>
                <a:schemeClr val="hlink"/>
              </a:buClr>
              <a:buSzPct val="80000"/>
              <a:buFont typeface="Wingdings" pitchFamily="2" charset="2"/>
              <a:buBlip>
                <a:blip r:embed="rId3"/>
              </a:buBlip>
              <a:defRPr sz="2400">
                <a:solidFill>
                  <a:schemeClr val="tx1"/>
                </a:solidFill>
                <a:latin typeface="Tahoma" pitchFamily="34" charset="0"/>
              </a:defRPr>
            </a:lvl2pPr>
            <a:lvl3pPr marL="1143000" indent="-228600">
              <a:spcBef>
                <a:spcPct val="20000"/>
              </a:spcBef>
              <a:buClr>
                <a:schemeClr val="folHlink"/>
              </a:buClr>
              <a:buSzPct val="80000"/>
              <a:buFont typeface="Wingdings" pitchFamily="2" charset="2"/>
              <a:buBlip>
                <a:blip r:embed="rId3"/>
              </a:buBlip>
              <a:defRPr sz="2400">
                <a:solidFill>
                  <a:schemeClr val="tx1"/>
                </a:solidFill>
                <a:latin typeface="Tahoma" pitchFamily="34" charset="0"/>
              </a:defRPr>
            </a:lvl3pPr>
            <a:lvl4pPr marL="1600200" indent="-228600">
              <a:spcBef>
                <a:spcPct val="20000"/>
              </a:spcBef>
              <a:buClr>
                <a:schemeClr val="accent2"/>
              </a:buClr>
              <a:buSzPct val="90000"/>
              <a:buFont typeface="Wingdings" pitchFamily="2" charset="2"/>
              <a:buBlip>
                <a:blip r:embed="rId3"/>
              </a:buBlip>
              <a:defRPr sz="2000">
                <a:solidFill>
                  <a:schemeClr val="tx1"/>
                </a:solidFill>
                <a:latin typeface="Tahoma" pitchFamily="34" charset="0"/>
              </a:defRPr>
            </a:lvl4pPr>
            <a:lvl5pPr marL="2057400" indent="-228600">
              <a:spcBef>
                <a:spcPct val="20000"/>
              </a:spcBef>
              <a:buClr>
                <a:schemeClr val="accent1"/>
              </a:buClr>
              <a:buFont typeface="Wingdings" pitchFamily="2" charset="2"/>
              <a:buBlip>
                <a:blip r:embed="rId3"/>
              </a:buBlip>
              <a:defRPr>
                <a:solidFill>
                  <a:schemeClr val="tx1"/>
                </a:solidFill>
                <a:latin typeface="Tahoma" pitchFamily="34" charset="0"/>
              </a:defRPr>
            </a:lvl5pPr>
            <a:lvl6pPr marL="2514600" indent="-228600" eaLnBrk="0" fontAlgn="base" hangingPunct="0">
              <a:spcBef>
                <a:spcPct val="20000"/>
              </a:spcBef>
              <a:spcAft>
                <a:spcPct val="0"/>
              </a:spcAft>
              <a:buClr>
                <a:schemeClr val="accent1"/>
              </a:buClr>
              <a:buFont typeface="Wingdings" pitchFamily="2" charset="2"/>
              <a:buBlip>
                <a:blip r:embed="rId3"/>
              </a:buBlip>
              <a:defRPr>
                <a:solidFill>
                  <a:schemeClr val="tx1"/>
                </a:solidFill>
                <a:latin typeface="Tahoma" pitchFamily="34" charset="0"/>
              </a:defRPr>
            </a:lvl6pPr>
            <a:lvl7pPr marL="2971800" indent="-228600" eaLnBrk="0" fontAlgn="base" hangingPunct="0">
              <a:spcBef>
                <a:spcPct val="20000"/>
              </a:spcBef>
              <a:spcAft>
                <a:spcPct val="0"/>
              </a:spcAft>
              <a:buClr>
                <a:schemeClr val="accent1"/>
              </a:buClr>
              <a:buFont typeface="Wingdings" pitchFamily="2" charset="2"/>
              <a:buBlip>
                <a:blip r:embed="rId3"/>
              </a:buBlip>
              <a:defRPr>
                <a:solidFill>
                  <a:schemeClr val="tx1"/>
                </a:solidFill>
                <a:latin typeface="Tahoma" pitchFamily="34" charset="0"/>
              </a:defRPr>
            </a:lvl7pPr>
            <a:lvl8pPr marL="3429000" indent="-228600" eaLnBrk="0" fontAlgn="base" hangingPunct="0">
              <a:spcBef>
                <a:spcPct val="20000"/>
              </a:spcBef>
              <a:spcAft>
                <a:spcPct val="0"/>
              </a:spcAft>
              <a:buClr>
                <a:schemeClr val="accent1"/>
              </a:buClr>
              <a:buFont typeface="Wingdings" pitchFamily="2" charset="2"/>
              <a:buBlip>
                <a:blip r:embed="rId3"/>
              </a:buBlip>
              <a:defRPr>
                <a:solidFill>
                  <a:schemeClr val="tx1"/>
                </a:solidFill>
                <a:latin typeface="Tahoma" pitchFamily="34" charset="0"/>
              </a:defRPr>
            </a:lvl8pPr>
            <a:lvl9pPr marL="3886200" indent="-228600" eaLnBrk="0" fontAlgn="base" hangingPunct="0">
              <a:spcBef>
                <a:spcPct val="20000"/>
              </a:spcBef>
              <a:spcAft>
                <a:spcPct val="0"/>
              </a:spcAft>
              <a:buClr>
                <a:schemeClr val="accent1"/>
              </a:buClr>
              <a:buFont typeface="Wingdings" pitchFamily="2" charset="2"/>
              <a:buBlip>
                <a:blip r:embed="rId3"/>
              </a:buBlip>
              <a:defRPr>
                <a:solidFill>
                  <a:schemeClr val="tx1"/>
                </a:solidFill>
                <a:latin typeface="Tahoma" pitchFamily="34" charset="0"/>
              </a:defRPr>
            </a:lvl9pPr>
          </a:lstStyle>
          <a:p>
            <a:pPr>
              <a:spcBef>
                <a:spcPct val="0"/>
              </a:spcBef>
              <a:buClrTx/>
              <a:buSzTx/>
              <a:buFontTx/>
              <a:buNone/>
            </a:pPr>
            <a:fld id="{B25F4480-6945-4DC0-BB3B-AF69608C323B}" type="slidenum">
              <a:rPr lang="en-US" altLang="nb-NO" sz="1200">
                <a:solidFill>
                  <a:srgbClr val="969696"/>
                </a:solidFill>
              </a:rPr>
              <a:pPr>
                <a:spcBef>
                  <a:spcPct val="0"/>
                </a:spcBef>
                <a:buClrTx/>
                <a:buSzTx/>
                <a:buFontTx/>
                <a:buNone/>
              </a:pPr>
              <a:t>14</a:t>
            </a:fld>
            <a:endParaRPr lang="en-US" altLang="nb-NO" sz="1200">
              <a:solidFill>
                <a:srgbClr val="969696"/>
              </a:solidFill>
            </a:endParaRPr>
          </a:p>
        </p:txBody>
      </p:sp>
      <p:sp>
        <p:nvSpPr>
          <p:cNvPr id="21508" name="Rectangle 2"/>
          <p:cNvSpPr>
            <a:spLocks noGrp="1" noChangeArrowheads="1"/>
          </p:cNvSpPr>
          <p:nvPr>
            <p:ph type="title"/>
          </p:nvPr>
        </p:nvSpPr>
        <p:spPr>
          <a:xfrm>
            <a:off x="404813" y="3444875"/>
            <a:ext cx="8434387" cy="647700"/>
          </a:xfrm>
        </p:spPr>
        <p:txBody>
          <a:bodyPr/>
          <a:lstStyle/>
          <a:p>
            <a:pPr algn="ctr" eaLnBrk="1" hangingPunct="1"/>
            <a:r>
              <a:rPr lang="en-US" altLang="nb-NO" sz="4000" smtClean="0"/>
              <a:t>Thank you for your attention!</a:t>
            </a:r>
          </a:p>
        </p:txBody>
      </p:sp>
    </p:spTree>
    <p:extLst>
      <p:ext uri="{BB962C8B-B14F-4D97-AF65-F5344CB8AC3E}">
        <p14:creationId xmlns:p14="http://schemas.microsoft.com/office/powerpoint/2010/main" val="1752740201"/>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p:txBody>
          <a:bodyPr/>
          <a:lstStyle/>
          <a:p>
            <a:r>
              <a:rPr lang="en-US" dirty="0"/>
              <a:t>The sense of the book</a:t>
            </a:r>
            <a:endParaRPr lang="en-US" altLang="nb-NO" dirty="0" smtClean="0"/>
          </a:p>
        </p:txBody>
      </p:sp>
      <p:sp>
        <p:nvSpPr>
          <p:cNvPr id="7171" name="Zástupný symbol pro obsah 2"/>
          <p:cNvSpPr>
            <a:spLocks noGrp="1"/>
          </p:cNvSpPr>
          <p:nvPr>
            <p:ph idx="1"/>
          </p:nvPr>
        </p:nvSpPr>
        <p:spPr>
          <a:xfrm>
            <a:off x="720725" y="1804496"/>
            <a:ext cx="8234363" cy="4114800"/>
          </a:xfrm>
        </p:spPr>
        <p:txBody>
          <a:bodyPr/>
          <a:lstStyle/>
          <a:p>
            <a:pPr lvl="0"/>
            <a:r>
              <a:rPr lang="cs-CZ" b="1" dirty="0"/>
              <a:t>W</a:t>
            </a:r>
            <a:r>
              <a:rPr lang="en-US" b="1" dirty="0" smtClean="0"/>
              <a:t>hat </a:t>
            </a:r>
            <a:r>
              <a:rPr lang="en-US" b="1" dirty="0"/>
              <a:t>can be said at all can be said clearly, and what we cannot talk about we must pass over in silence</a:t>
            </a:r>
            <a:r>
              <a:rPr lang="en-US" dirty="0"/>
              <a:t>.</a:t>
            </a:r>
            <a:endParaRPr lang="cs-CZ" dirty="0"/>
          </a:p>
          <a:p>
            <a:pPr lvl="1"/>
            <a:r>
              <a:rPr lang="en-US" sz="2000" dirty="0"/>
              <a:t>It is </a:t>
            </a:r>
            <a:r>
              <a:rPr lang="en-US" sz="2000" i="1" dirty="0"/>
              <a:t>not</a:t>
            </a:r>
            <a:r>
              <a:rPr lang="en-US" sz="2000" dirty="0"/>
              <a:t> a personal maxim like “Be silent about matters you don’t know much about!”</a:t>
            </a:r>
            <a:endParaRPr lang="cs-CZ" sz="2000" dirty="0"/>
          </a:p>
          <a:p>
            <a:pPr lvl="0"/>
            <a:r>
              <a:rPr lang="en-US" dirty="0"/>
              <a:t>The aim is to draw a </a:t>
            </a:r>
            <a:r>
              <a:rPr lang="en-US" b="1" dirty="0"/>
              <a:t>limit</a:t>
            </a:r>
            <a:r>
              <a:rPr lang="en-US" dirty="0"/>
              <a:t> to the expression of thoughts. What is beyond this limit is non-sense.</a:t>
            </a:r>
            <a:endParaRPr lang="cs-CZ" dirty="0"/>
          </a:p>
          <a:p>
            <a:r>
              <a:rPr lang="en-US" dirty="0"/>
              <a:t>“My work consists of two parts, the one presented here plus all that I have </a:t>
            </a:r>
            <a:r>
              <a:rPr lang="en-US" i="1" dirty="0"/>
              <a:t>not</a:t>
            </a:r>
            <a:r>
              <a:rPr lang="en-US" dirty="0"/>
              <a:t> written. And it is precisely this second part that is the important point. For the ethical gets its limit drawn from the inside, as it were, by my book”.</a:t>
            </a:r>
            <a:endParaRPr lang="en-US" altLang="nb-NO" dirty="0" smtClean="0"/>
          </a:p>
        </p:txBody>
      </p:sp>
      <p:sp>
        <p:nvSpPr>
          <p:cNvPr id="7172"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69696"/>
              </a:buClr>
              <a:buSzPct val="80000"/>
              <a:buFont typeface="Wingdings" pitchFamily="2" charset="2"/>
              <a:buBlip>
                <a:blip r:embed="rId2"/>
              </a:buBlip>
              <a:defRPr sz="2400">
                <a:solidFill>
                  <a:schemeClr val="tx1"/>
                </a:solidFill>
                <a:latin typeface="Tahoma" pitchFamily="34" charset="0"/>
              </a:defRPr>
            </a:lvl1pPr>
            <a:lvl2pPr marL="742950" indent="-285750">
              <a:spcBef>
                <a:spcPct val="20000"/>
              </a:spcBef>
              <a:buClr>
                <a:schemeClr val="hlink"/>
              </a:buClr>
              <a:buSzPct val="80000"/>
              <a:buFont typeface="Wingdings" pitchFamily="2" charset="2"/>
              <a:buBlip>
                <a:blip r:embed="rId2"/>
              </a:buBlip>
              <a:defRPr sz="2400">
                <a:solidFill>
                  <a:schemeClr val="tx1"/>
                </a:solidFill>
                <a:latin typeface="Tahoma" pitchFamily="34" charset="0"/>
              </a:defRPr>
            </a:lvl2pPr>
            <a:lvl3pPr marL="1143000" indent="-228600">
              <a:spcBef>
                <a:spcPct val="20000"/>
              </a:spcBef>
              <a:buClr>
                <a:schemeClr val="folHlink"/>
              </a:buClr>
              <a:buSzPct val="80000"/>
              <a:buFont typeface="Wingdings" pitchFamily="2" charset="2"/>
              <a:buBlip>
                <a:blip r:embed="rId2"/>
              </a:buBlip>
              <a:defRPr sz="2400">
                <a:solidFill>
                  <a:schemeClr val="tx1"/>
                </a:solidFill>
                <a:latin typeface="Tahoma" pitchFamily="34" charset="0"/>
              </a:defRPr>
            </a:lvl3pPr>
            <a:lvl4pPr marL="1600200" indent="-228600">
              <a:spcBef>
                <a:spcPct val="20000"/>
              </a:spcBef>
              <a:buClr>
                <a:schemeClr val="accent2"/>
              </a:buClr>
              <a:buSzPct val="90000"/>
              <a:buFont typeface="Wingdings" pitchFamily="2" charset="2"/>
              <a:buBlip>
                <a:blip r:embed="rId2"/>
              </a:buBlip>
              <a:defRPr sz="2000">
                <a:solidFill>
                  <a:schemeClr val="tx1"/>
                </a:solidFill>
                <a:latin typeface="Tahoma" pitchFamily="34" charset="0"/>
              </a:defRPr>
            </a:lvl4pPr>
            <a:lvl5pPr marL="2057400" indent="-228600">
              <a:spcBef>
                <a:spcPct val="20000"/>
              </a:spcBef>
              <a:buClr>
                <a:schemeClr val="accent1"/>
              </a:buClr>
              <a:buFont typeface="Wingdings" pitchFamily="2" charset="2"/>
              <a:buBlip>
                <a:blip r:embed="rId2"/>
              </a:buBlip>
              <a:defRPr>
                <a:solidFill>
                  <a:schemeClr val="tx1"/>
                </a:solidFill>
                <a:latin typeface="Tahoma" pitchFamily="34" charset="0"/>
              </a:defRPr>
            </a:lvl5pPr>
            <a:lvl6pPr marL="25146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6pPr>
            <a:lvl7pPr marL="29718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7pPr>
            <a:lvl8pPr marL="34290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8pPr>
            <a:lvl9pPr marL="38862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9pPr>
          </a:lstStyle>
          <a:p>
            <a:pPr>
              <a:spcBef>
                <a:spcPct val="0"/>
              </a:spcBef>
              <a:buClrTx/>
              <a:buSzTx/>
              <a:buFontTx/>
              <a:buNone/>
            </a:pPr>
            <a:r>
              <a:rPr lang="cs-CZ" altLang="nb-NO" sz="1200" smtClean="0">
                <a:solidFill>
                  <a:srgbClr val="969696"/>
                </a:solidFill>
              </a:rPr>
              <a:t>Jakub Mácha, macha@mail.muni.cz</a:t>
            </a:r>
          </a:p>
        </p:txBody>
      </p:sp>
      <p:sp>
        <p:nvSpPr>
          <p:cNvPr id="7173"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69696"/>
              </a:buClr>
              <a:buSzPct val="80000"/>
              <a:buFont typeface="Wingdings" pitchFamily="2" charset="2"/>
              <a:buBlip>
                <a:blip r:embed="rId2"/>
              </a:buBlip>
              <a:defRPr sz="2400">
                <a:solidFill>
                  <a:schemeClr val="tx1"/>
                </a:solidFill>
                <a:latin typeface="Tahoma" pitchFamily="34" charset="0"/>
              </a:defRPr>
            </a:lvl1pPr>
            <a:lvl2pPr marL="742950" indent="-285750">
              <a:spcBef>
                <a:spcPct val="20000"/>
              </a:spcBef>
              <a:buClr>
                <a:schemeClr val="hlink"/>
              </a:buClr>
              <a:buSzPct val="80000"/>
              <a:buFont typeface="Wingdings" pitchFamily="2" charset="2"/>
              <a:buBlip>
                <a:blip r:embed="rId2"/>
              </a:buBlip>
              <a:defRPr sz="2400">
                <a:solidFill>
                  <a:schemeClr val="tx1"/>
                </a:solidFill>
                <a:latin typeface="Tahoma" pitchFamily="34" charset="0"/>
              </a:defRPr>
            </a:lvl2pPr>
            <a:lvl3pPr marL="1143000" indent="-228600">
              <a:spcBef>
                <a:spcPct val="20000"/>
              </a:spcBef>
              <a:buClr>
                <a:schemeClr val="folHlink"/>
              </a:buClr>
              <a:buSzPct val="80000"/>
              <a:buFont typeface="Wingdings" pitchFamily="2" charset="2"/>
              <a:buBlip>
                <a:blip r:embed="rId2"/>
              </a:buBlip>
              <a:defRPr sz="2400">
                <a:solidFill>
                  <a:schemeClr val="tx1"/>
                </a:solidFill>
                <a:latin typeface="Tahoma" pitchFamily="34" charset="0"/>
              </a:defRPr>
            </a:lvl3pPr>
            <a:lvl4pPr marL="1600200" indent="-228600">
              <a:spcBef>
                <a:spcPct val="20000"/>
              </a:spcBef>
              <a:buClr>
                <a:schemeClr val="accent2"/>
              </a:buClr>
              <a:buSzPct val="90000"/>
              <a:buFont typeface="Wingdings" pitchFamily="2" charset="2"/>
              <a:buBlip>
                <a:blip r:embed="rId2"/>
              </a:buBlip>
              <a:defRPr sz="2000">
                <a:solidFill>
                  <a:schemeClr val="tx1"/>
                </a:solidFill>
                <a:latin typeface="Tahoma" pitchFamily="34" charset="0"/>
              </a:defRPr>
            </a:lvl4pPr>
            <a:lvl5pPr marL="2057400" indent="-228600">
              <a:spcBef>
                <a:spcPct val="20000"/>
              </a:spcBef>
              <a:buClr>
                <a:schemeClr val="accent1"/>
              </a:buClr>
              <a:buFont typeface="Wingdings" pitchFamily="2" charset="2"/>
              <a:buBlip>
                <a:blip r:embed="rId2"/>
              </a:buBlip>
              <a:defRPr>
                <a:solidFill>
                  <a:schemeClr val="tx1"/>
                </a:solidFill>
                <a:latin typeface="Tahoma" pitchFamily="34" charset="0"/>
              </a:defRPr>
            </a:lvl5pPr>
            <a:lvl6pPr marL="25146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6pPr>
            <a:lvl7pPr marL="29718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7pPr>
            <a:lvl8pPr marL="34290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8pPr>
            <a:lvl9pPr marL="38862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9pPr>
          </a:lstStyle>
          <a:p>
            <a:pPr>
              <a:spcBef>
                <a:spcPct val="0"/>
              </a:spcBef>
              <a:buClrTx/>
              <a:buSzTx/>
              <a:buFontTx/>
              <a:buNone/>
            </a:pPr>
            <a:fld id="{0A584017-C1AF-46BC-ABE1-B801B4F4E7B4}" type="slidenum">
              <a:rPr lang="cs-CZ" altLang="nb-NO" sz="1200">
                <a:solidFill>
                  <a:srgbClr val="969696"/>
                </a:solidFill>
              </a:rPr>
              <a:pPr>
                <a:spcBef>
                  <a:spcPct val="0"/>
                </a:spcBef>
                <a:buClrTx/>
                <a:buSzTx/>
                <a:buFontTx/>
                <a:buNone/>
              </a:pPr>
              <a:t>2</a:t>
            </a:fld>
            <a:endParaRPr lang="cs-CZ" altLang="nb-NO" sz="1200">
              <a:solidFill>
                <a:srgbClr val="969696"/>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p:txBody>
          <a:bodyPr/>
          <a:lstStyle/>
          <a:p>
            <a:r>
              <a:rPr lang="en-US" dirty="0"/>
              <a:t>The main sentences of the </a:t>
            </a:r>
            <a:r>
              <a:rPr lang="en-US" i="1" dirty="0"/>
              <a:t>Tractatus</a:t>
            </a:r>
            <a:endParaRPr lang="en-US" altLang="nb-NO" i="1" dirty="0" smtClean="0"/>
          </a:p>
        </p:txBody>
      </p:sp>
      <mc:AlternateContent xmlns:mc="http://schemas.openxmlformats.org/markup-compatibility/2006" xmlns:a14="http://schemas.microsoft.com/office/drawing/2010/main">
        <mc:Choice Requires="a14">
          <p:sp>
            <p:nvSpPr>
              <p:cNvPr id="7171" name="Zástupný symbol pro obsah 2"/>
              <p:cNvSpPr>
                <a:spLocks noGrp="1"/>
              </p:cNvSpPr>
              <p:nvPr>
                <p:ph idx="1"/>
              </p:nvPr>
            </p:nvSpPr>
            <p:spPr>
              <a:xfrm>
                <a:off x="720725" y="2017713"/>
                <a:ext cx="8423275" cy="4114800"/>
              </a:xfrm>
            </p:spPr>
            <p:txBody>
              <a:bodyPr/>
              <a:lstStyle/>
              <a:p>
                <a:pPr marL="0" indent="0">
                  <a:buNone/>
                </a:pPr>
                <a:r>
                  <a:rPr lang="en-US" dirty="0"/>
                  <a:t>1. The world is everything that is </a:t>
                </a:r>
                <a:r>
                  <a:rPr lang="en-US" u="sng" dirty="0"/>
                  <a:t>the case</a:t>
                </a:r>
                <a:r>
                  <a:rPr lang="en-US" dirty="0"/>
                  <a:t>.</a:t>
                </a:r>
                <a:endParaRPr lang="cs-CZ" dirty="0"/>
              </a:p>
              <a:p>
                <a:pPr marL="0" indent="0">
                  <a:buNone/>
                </a:pPr>
                <a:r>
                  <a:rPr lang="en-US" dirty="0"/>
                  <a:t>2. What is </a:t>
                </a:r>
                <a:r>
                  <a:rPr lang="en-US" u="sng" dirty="0"/>
                  <a:t>the case</a:t>
                </a:r>
                <a:r>
                  <a:rPr lang="en-US" dirty="0"/>
                  <a:t>, </a:t>
                </a:r>
                <a:r>
                  <a:rPr lang="en-US" u="sng" dirty="0"/>
                  <a:t>the fact</a:t>
                </a:r>
                <a:r>
                  <a:rPr lang="en-US" dirty="0"/>
                  <a:t>, is the existence of atomic facts.</a:t>
                </a:r>
                <a:endParaRPr lang="cs-CZ" dirty="0"/>
              </a:p>
              <a:p>
                <a:pPr marL="0" indent="0">
                  <a:buNone/>
                </a:pPr>
                <a:r>
                  <a:rPr lang="en-US" dirty="0"/>
                  <a:t>3. </a:t>
                </a:r>
                <a:r>
                  <a:rPr lang="en-US" b="1" dirty="0"/>
                  <a:t>The logical picture</a:t>
                </a:r>
                <a:r>
                  <a:rPr lang="en-US" dirty="0"/>
                  <a:t> of </a:t>
                </a:r>
                <a:r>
                  <a:rPr lang="en-US" u="sng" dirty="0"/>
                  <a:t>the facts</a:t>
                </a:r>
                <a:r>
                  <a:rPr lang="en-US" dirty="0"/>
                  <a:t> is </a:t>
                </a:r>
                <a:r>
                  <a:rPr lang="en-US" u="sng" dirty="0"/>
                  <a:t>the thought</a:t>
                </a:r>
                <a:r>
                  <a:rPr lang="en-US" dirty="0"/>
                  <a:t>.</a:t>
                </a:r>
                <a:endParaRPr lang="cs-CZ" dirty="0"/>
              </a:p>
              <a:p>
                <a:pPr marL="0" indent="0">
                  <a:buNone/>
                </a:pPr>
                <a:r>
                  <a:rPr lang="en-US" dirty="0"/>
                  <a:t>4. </a:t>
                </a:r>
                <a:r>
                  <a:rPr lang="en-US" u="sng" dirty="0"/>
                  <a:t>The thought</a:t>
                </a:r>
                <a:r>
                  <a:rPr lang="en-US" dirty="0"/>
                  <a:t> is the significant </a:t>
                </a:r>
                <a:r>
                  <a:rPr lang="en-US" u="sng" dirty="0"/>
                  <a:t>proposition</a:t>
                </a:r>
                <a:r>
                  <a:rPr lang="en-US" dirty="0"/>
                  <a:t>.</a:t>
                </a:r>
                <a:endParaRPr lang="cs-CZ" dirty="0"/>
              </a:p>
              <a:p>
                <a:pPr marL="0" indent="0">
                  <a:buNone/>
                </a:pPr>
                <a:r>
                  <a:rPr lang="en-US" dirty="0"/>
                  <a:t>5. </a:t>
                </a:r>
                <a:r>
                  <a:rPr lang="en-US" u="sng" dirty="0"/>
                  <a:t>Propositions</a:t>
                </a:r>
                <a:r>
                  <a:rPr lang="en-US" dirty="0"/>
                  <a:t> are </a:t>
                </a:r>
                <a:r>
                  <a:rPr lang="en-US" u="sng" dirty="0"/>
                  <a:t>truth-functions</a:t>
                </a:r>
                <a:r>
                  <a:rPr lang="en-US" dirty="0"/>
                  <a:t> of elementary propositions. (An elementary proposition is a truth-function of itself.)</a:t>
                </a:r>
                <a:endParaRPr lang="cs-CZ" dirty="0"/>
              </a:p>
              <a:p>
                <a:pPr marL="0" indent="0">
                  <a:buNone/>
                </a:pPr>
                <a:r>
                  <a:rPr lang="en-US" dirty="0"/>
                  <a:t>6. The general form of </a:t>
                </a:r>
                <a:r>
                  <a:rPr lang="en-US" u="sng" dirty="0"/>
                  <a:t>truth-function</a:t>
                </a:r>
                <a:r>
                  <a:rPr lang="en-US" dirty="0"/>
                  <a:t> is: [</a:t>
                </a:r>
                <a14:m>
                  <m:oMath xmlns:m="http://schemas.openxmlformats.org/officeDocument/2006/math">
                    <m:acc>
                      <m:accPr>
                        <m:chr m:val="̅"/>
                        <m:ctrlPr>
                          <a:rPr lang="cs-CZ" i="1">
                            <a:latin typeface="Cambria Math" panose="02040503050406030204" pitchFamily="18" charset="0"/>
                          </a:rPr>
                        </m:ctrlPr>
                      </m:accPr>
                      <m:e>
                        <m:r>
                          <m:rPr>
                            <m:sty m:val="p"/>
                          </m:rPr>
                          <a:rPr lang="en-US">
                            <a:latin typeface="Cambria Math" panose="02040503050406030204" pitchFamily="18" charset="0"/>
                          </a:rPr>
                          <m:t>p</m:t>
                        </m:r>
                      </m:e>
                    </m:acc>
                  </m:oMath>
                </a14:m>
                <a:r>
                  <a:rPr lang="en-US" dirty="0"/>
                  <a:t>, </a:t>
                </a:r>
                <a14:m>
                  <m:oMath xmlns:m="http://schemas.openxmlformats.org/officeDocument/2006/math">
                    <m:acc>
                      <m:accPr>
                        <m:chr m:val="̅"/>
                        <m:ctrlPr>
                          <a:rPr lang="cs-CZ" i="1">
                            <a:latin typeface="Cambria Math" panose="02040503050406030204" pitchFamily="18" charset="0"/>
                          </a:rPr>
                        </m:ctrlPr>
                      </m:accPr>
                      <m:e>
                        <m:r>
                          <m:rPr>
                            <m:sty m:val="p"/>
                          </m:rPr>
                          <a:rPr lang="en-US">
                            <a:latin typeface="Cambria Math" panose="02040503050406030204" pitchFamily="18" charset="0"/>
                          </a:rPr>
                          <m:t>ξ</m:t>
                        </m:r>
                      </m:e>
                    </m:acc>
                  </m:oMath>
                </a14:m>
                <a:r>
                  <a:rPr lang="en-US" dirty="0"/>
                  <a:t>, N(</a:t>
                </a:r>
                <a14:m>
                  <m:oMath xmlns:m="http://schemas.openxmlformats.org/officeDocument/2006/math">
                    <m:acc>
                      <m:accPr>
                        <m:chr m:val="̅"/>
                        <m:ctrlPr>
                          <a:rPr lang="cs-CZ" i="1">
                            <a:latin typeface="Cambria Math" panose="02040503050406030204" pitchFamily="18" charset="0"/>
                          </a:rPr>
                        </m:ctrlPr>
                      </m:accPr>
                      <m:e>
                        <m:r>
                          <m:rPr>
                            <m:sty m:val="p"/>
                          </m:rPr>
                          <a:rPr lang="en-US">
                            <a:latin typeface="Cambria Math" panose="02040503050406030204" pitchFamily="18" charset="0"/>
                          </a:rPr>
                          <m:t>ξ</m:t>
                        </m:r>
                      </m:e>
                    </m:acc>
                  </m:oMath>
                </a14:m>
                <a:r>
                  <a:rPr lang="en-US" dirty="0"/>
                  <a:t>)]. This is the general form of </a:t>
                </a:r>
                <a:r>
                  <a:rPr lang="en-US" u="sng" dirty="0"/>
                  <a:t>proposition</a:t>
                </a:r>
                <a:r>
                  <a:rPr lang="en-US" dirty="0"/>
                  <a:t>.</a:t>
                </a:r>
                <a:endParaRPr lang="cs-CZ" dirty="0"/>
              </a:p>
              <a:p>
                <a:pPr marL="0" indent="0">
                  <a:buNone/>
                </a:pPr>
                <a:r>
                  <a:rPr lang="en-US" dirty="0"/>
                  <a:t>7. Whereof one cannot speak, thereof one must be silent.</a:t>
                </a:r>
                <a:endParaRPr lang="cs-CZ" dirty="0"/>
              </a:p>
              <a:p>
                <a:pPr marL="0" lvl="0" indent="0">
                  <a:buNone/>
                </a:pPr>
                <a:endParaRPr lang="en-US" altLang="nb-NO" dirty="0" smtClean="0"/>
              </a:p>
            </p:txBody>
          </p:sp>
        </mc:Choice>
        <mc:Fallback xmlns="">
          <p:sp>
            <p:nvSpPr>
              <p:cNvPr id="7171" name="Zástupný symbol pro obsah 2"/>
              <p:cNvSpPr>
                <a:spLocks noGrp="1" noRot="1" noChangeAspect="1" noMove="1" noResize="1" noEditPoints="1" noAdjustHandles="1" noChangeArrowheads="1" noChangeShapeType="1" noTextEdit="1"/>
              </p:cNvSpPr>
              <p:nvPr>
                <p:ph idx="1"/>
              </p:nvPr>
            </p:nvSpPr>
            <p:spPr>
              <a:xfrm>
                <a:off x="720725" y="2017713"/>
                <a:ext cx="8423275" cy="4114800"/>
              </a:xfrm>
              <a:blipFill>
                <a:blip r:embed="rId2"/>
                <a:stretch>
                  <a:fillRect l="-2171" t="-2370" r="-2460"/>
                </a:stretch>
              </a:blipFill>
            </p:spPr>
            <p:txBody>
              <a:bodyPr/>
              <a:lstStyle/>
              <a:p>
                <a:r>
                  <a:rPr lang="cs-CZ">
                    <a:noFill/>
                  </a:rPr>
                  <a:t> </a:t>
                </a:r>
              </a:p>
            </p:txBody>
          </p:sp>
        </mc:Fallback>
      </mc:AlternateContent>
      <p:sp>
        <p:nvSpPr>
          <p:cNvPr id="7172"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69696"/>
              </a:buClr>
              <a:buSzPct val="80000"/>
              <a:buFont typeface="Wingdings" pitchFamily="2" charset="2"/>
              <a:buBlip>
                <a:blip r:embed="rId3"/>
              </a:buBlip>
              <a:defRPr sz="2400">
                <a:solidFill>
                  <a:schemeClr val="tx1"/>
                </a:solidFill>
                <a:latin typeface="Tahoma" pitchFamily="34" charset="0"/>
              </a:defRPr>
            </a:lvl1pPr>
            <a:lvl2pPr marL="742950" indent="-285750">
              <a:spcBef>
                <a:spcPct val="20000"/>
              </a:spcBef>
              <a:buClr>
                <a:schemeClr val="hlink"/>
              </a:buClr>
              <a:buSzPct val="80000"/>
              <a:buFont typeface="Wingdings" pitchFamily="2" charset="2"/>
              <a:buBlip>
                <a:blip r:embed="rId3"/>
              </a:buBlip>
              <a:defRPr sz="2400">
                <a:solidFill>
                  <a:schemeClr val="tx1"/>
                </a:solidFill>
                <a:latin typeface="Tahoma" pitchFamily="34" charset="0"/>
              </a:defRPr>
            </a:lvl2pPr>
            <a:lvl3pPr marL="1143000" indent="-228600">
              <a:spcBef>
                <a:spcPct val="20000"/>
              </a:spcBef>
              <a:buClr>
                <a:schemeClr val="folHlink"/>
              </a:buClr>
              <a:buSzPct val="80000"/>
              <a:buFont typeface="Wingdings" pitchFamily="2" charset="2"/>
              <a:buBlip>
                <a:blip r:embed="rId3"/>
              </a:buBlip>
              <a:defRPr sz="2400">
                <a:solidFill>
                  <a:schemeClr val="tx1"/>
                </a:solidFill>
                <a:latin typeface="Tahoma" pitchFamily="34" charset="0"/>
              </a:defRPr>
            </a:lvl3pPr>
            <a:lvl4pPr marL="1600200" indent="-228600">
              <a:spcBef>
                <a:spcPct val="20000"/>
              </a:spcBef>
              <a:buClr>
                <a:schemeClr val="accent2"/>
              </a:buClr>
              <a:buSzPct val="90000"/>
              <a:buFont typeface="Wingdings" pitchFamily="2" charset="2"/>
              <a:buBlip>
                <a:blip r:embed="rId3"/>
              </a:buBlip>
              <a:defRPr sz="2000">
                <a:solidFill>
                  <a:schemeClr val="tx1"/>
                </a:solidFill>
                <a:latin typeface="Tahoma" pitchFamily="34" charset="0"/>
              </a:defRPr>
            </a:lvl4pPr>
            <a:lvl5pPr marL="2057400" indent="-228600">
              <a:spcBef>
                <a:spcPct val="20000"/>
              </a:spcBef>
              <a:buClr>
                <a:schemeClr val="accent1"/>
              </a:buClr>
              <a:buFont typeface="Wingdings" pitchFamily="2" charset="2"/>
              <a:buBlip>
                <a:blip r:embed="rId3"/>
              </a:buBlip>
              <a:defRPr>
                <a:solidFill>
                  <a:schemeClr val="tx1"/>
                </a:solidFill>
                <a:latin typeface="Tahoma" pitchFamily="34" charset="0"/>
              </a:defRPr>
            </a:lvl5pPr>
            <a:lvl6pPr marL="2514600" indent="-228600" eaLnBrk="0" fontAlgn="base" hangingPunct="0">
              <a:spcBef>
                <a:spcPct val="20000"/>
              </a:spcBef>
              <a:spcAft>
                <a:spcPct val="0"/>
              </a:spcAft>
              <a:buClr>
                <a:schemeClr val="accent1"/>
              </a:buClr>
              <a:buFont typeface="Wingdings" pitchFamily="2" charset="2"/>
              <a:buBlip>
                <a:blip r:embed="rId3"/>
              </a:buBlip>
              <a:defRPr>
                <a:solidFill>
                  <a:schemeClr val="tx1"/>
                </a:solidFill>
                <a:latin typeface="Tahoma" pitchFamily="34" charset="0"/>
              </a:defRPr>
            </a:lvl6pPr>
            <a:lvl7pPr marL="2971800" indent="-228600" eaLnBrk="0" fontAlgn="base" hangingPunct="0">
              <a:spcBef>
                <a:spcPct val="20000"/>
              </a:spcBef>
              <a:spcAft>
                <a:spcPct val="0"/>
              </a:spcAft>
              <a:buClr>
                <a:schemeClr val="accent1"/>
              </a:buClr>
              <a:buFont typeface="Wingdings" pitchFamily="2" charset="2"/>
              <a:buBlip>
                <a:blip r:embed="rId3"/>
              </a:buBlip>
              <a:defRPr>
                <a:solidFill>
                  <a:schemeClr val="tx1"/>
                </a:solidFill>
                <a:latin typeface="Tahoma" pitchFamily="34" charset="0"/>
              </a:defRPr>
            </a:lvl7pPr>
            <a:lvl8pPr marL="3429000" indent="-228600" eaLnBrk="0" fontAlgn="base" hangingPunct="0">
              <a:spcBef>
                <a:spcPct val="20000"/>
              </a:spcBef>
              <a:spcAft>
                <a:spcPct val="0"/>
              </a:spcAft>
              <a:buClr>
                <a:schemeClr val="accent1"/>
              </a:buClr>
              <a:buFont typeface="Wingdings" pitchFamily="2" charset="2"/>
              <a:buBlip>
                <a:blip r:embed="rId3"/>
              </a:buBlip>
              <a:defRPr>
                <a:solidFill>
                  <a:schemeClr val="tx1"/>
                </a:solidFill>
                <a:latin typeface="Tahoma" pitchFamily="34" charset="0"/>
              </a:defRPr>
            </a:lvl8pPr>
            <a:lvl9pPr marL="3886200" indent="-228600" eaLnBrk="0" fontAlgn="base" hangingPunct="0">
              <a:spcBef>
                <a:spcPct val="20000"/>
              </a:spcBef>
              <a:spcAft>
                <a:spcPct val="0"/>
              </a:spcAft>
              <a:buClr>
                <a:schemeClr val="accent1"/>
              </a:buClr>
              <a:buFont typeface="Wingdings" pitchFamily="2" charset="2"/>
              <a:buBlip>
                <a:blip r:embed="rId3"/>
              </a:buBlip>
              <a:defRPr>
                <a:solidFill>
                  <a:schemeClr val="tx1"/>
                </a:solidFill>
                <a:latin typeface="Tahoma" pitchFamily="34" charset="0"/>
              </a:defRPr>
            </a:lvl9pPr>
          </a:lstStyle>
          <a:p>
            <a:pPr>
              <a:spcBef>
                <a:spcPct val="0"/>
              </a:spcBef>
              <a:buClrTx/>
              <a:buSzTx/>
              <a:buFontTx/>
              <a:buNone/>
            </a:pPr>
            <a:r>
              <a:rPr lang="cs-CZ" altLang="nb-NO" sz="1200" smtClean="0">
                <a:solidFill>
                  <a:srgbClr val="969696"/>
                </a:solidFill>
              </a:rPr>
              <a:t>Jakub Mácha, macha@mail.muni.cz</a:t>
            </a:r>
          </a:p>
        </p:txBody>
      </p:sp>
      <p:sp>
        <p:nvSpPr>
          <p:cNvPr id="7173"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69696"/>
              </a:buClr>
              <a:buSzPct val="80000"/>
              <a:buFont typeface="Wingdings" pitchFamily="2" charset="2"/>
              <a:buBlip>
                <a:blip r:embed="rId3"/>
              </a:buBlip>
              <a:defRPr sz="2400">
                <a:solidFill>
                  <a:schemeClr val="tx1"/>
                </a:solidFill>
                <a:latin typeface="Tahoma" pitchFamily="34" charset="0"/>
              </a:defRPr>
            </a:lvl1pPr>
            <a:lvl2pPr marL="742950" indent="-285750">
              <a:spcBef>
                <a:spcPct val="20000"/>
              </a:spcBef>
              <a:buClr>
                <a:schemeClr val="hlink"/>
              </a:buClr>
              <a:buSzPct val="80000"/>
              <a:buFont typeface="Wingdings" pitchFamily="2" charset="2"/>
              <a:buBlip>
                <a:blip r:embed="rId3"/>
              </a:buBlip>
              <a:defRPr sz="2400">
                <a:solidFill>
                  <a:schemeClr val="tx1"/>
                </a:solidFill>
                <a:latin typeface="Tahoma" pitchFamily="34" charset="0"/>
              </a:defRPr>
            </a:lvl2pPr>
            <a:lvl3pPr marL="1143000" indent="-228600">
              <a:spcBef>
                <a:spcPct val="20000"/>
              </a:spcBef>
              <a:buClr>
                <a:schemeClr val="folHlink"/>
              </a:buClr>
              <a:buSzPct val="80000"/>
              <a:buFont typeface="Wingdings" pitchFamily="2" charset="2"/>
              <a:buBlip>
                <a:blip r:embed="rId3"/>
              </a:buBlip>
              <a:defRPr sz="2400">
                <a:solidFill>
                  <a:schemeClr val="tx1"/>
                </a:solidFill>
                <a:latin typeface="Tahoma" pitchFamily="34" charset="0"/>
              </a:defRPr>
            </a:lvl3pPr>
            <a:lvl4pPr marL="1600200" indent="-228600">
              <a:spcBef>
                <a:spcPct val="20000"/>
              </a:spcBef>
              <a:buClr>
                <a:schemeClr val="accent2"/>
              </a:buClr>
              <a:buSzPct val="90000"/>
              <a:buFont typeface="Wingdings" pitchFamily="2" charset="2"/>
              <a:buBlip>
                <a:blip r:embed="rId3"/>
              </a:buBlip>
              <a:defRPr sz="2000">
                <a:solidFill>
                  <a:schemeClr val="tx1"/>
                </a:solidFill>
                <a:latin typeface="Tahoma" pitchFamily="34" charset="0"/>
              </a:defRPr>
            </a:lvl4pPr>
            <a:lvl5pPr marL="2057400" indent="-228600">
              <a:spcBef>
                <a:spcPct val="20000"/>
              </a:spcBef>
              <a:buClr>
                <a:schemeClr val="accent1"/>
              </a:buClr>
              <a:buFont typeface="Wingdings" pitchFamily="2" charset="2"/>
              <a:buBlip>
                <a:blip r:embed="rId3"/>
              </a:buBlip>
              <a:defRPr>
                <a:solidFill>
                  <a:schemeClr val="tx1"/>
                </a:solidFill>
                <a:latin typeface="Tahoma" pitchFamily="34" charset="0"/>
              </a:defRPr>
            </a:lvl5pPr>
            <a:lvl6pPr marL="2514600" indent="-228600" eaLnBrk="0" fontAlgn="base" hangingPunct="0">
              <a:spcBef>
                <a:spcPct val="20000"/>
              </a:spcBef>
              <a:spcAft>
                <a:spcPct val="0"/>
              </a:spcAft>
              <a:buClr>
                <a:schemeClr val="accent1"/>
              </a:buClr>
              <a:buFont typeface="Wingdings" pitchFamily="2" charset="2"/>
              <a:buBlip>
                <a:blip r:embed="rId3"/>
              </a:buBlip>
              <a:defRPr>
                <a:solidFill>
                  <a:schemeClr val="tx1"/>
                </a:solidFill>
                <a:latin typeface="Tahoma" pitchFamily="34" charset="0"/>
              </a:defRPr>
            </a:lvl6pPr>
            <a:lvl7pPr marL="2971800" indent="-228600" eaLnBrk="0" fontAlgn="base" hangingPunct="0">
              <a:spcBef>
                <a:spcPct val="20000"/>
              </a:spcBef>
              <a:spcAft>
                <a:spcPct val="0"/>
              </a:spcAft>
              <a:buClr>
                <a:schemeClr val="accent1"/>
              </a:buClr>
              <a:buFont typeface="Wingdings" pitchFamily="2" charset="2"/>
              <a:buBlip>
                <a:blip r:embed="rId3"/>
              </a:buBlip>
              <a:defRPr>
                <a:solidFill>
                  <a:schemeClr val="tx1"/>
                </a:solidFill>
                <a:latin typeface="Tahoma" pitchFamily="34" charset="0"/>
              </a:defRPr>
            </a:lvl7pPr>
            <a:lvl8pPr marL="3429000" indent="-228600" eaLnBrk="0" fontAlgn="base" hangingPunct="0">
              <a:spcBef>
                <a:spcPct val="20000"/>
              </a:spcBef>
              <a:spcAft>
                <a:spcPct val="0"/>
              </a:spcAft>
              <a:buClr>
                <a:schemeClr val="accent1"/>
              </a:buClr>
              <a:buFont typeface="Wingdings" pitchFamily="2" charset="2"/>
              <a:buBlip>
                <a:blip r:embed="rId3"/>
              </a:buBlip>
              <a:defRPr>
                <a:solidFill>
                  <a:schemeClr val="tx1"/>
                </a:solidFill>
                <a:latin typeface="Tahoma" pitchFamily="34" charset="0"/>
              </a:defRPr>
            </a:lvl8pPr>
            <a:lvl9pPr marL="3886200" indent="-228600" eaLnBrk="0" fontAlgn="base" hangingPunct="0">
              <a:spcBef>
                <a:spcPct val="20000"/>
              </a:spcBef>
              <a:spcAft>
                <a:spcPct val="0"/>
              </a:spcAft>
              <a:buClr>
                <a:schemeClr val="accent1"/>
              </a:buClr>
              <a:buFont typeface="Wingdings" pitchFamily="2" charset="2"/>
              <a:buBlip>
                <a:blip r:embed="rId3"/>
              </a:buBlip>
              <a:defRPr>
                <a:solidFill>
                  <a:schemeClr val="tx1"/>
                </a:solidFill>
                <a:latin typeface="Tahoma" pitchFamily="34" charset="0"/>
              </a:defRPr>
            </a:lvl9pPr>
          </a:lstStyle>
          <a:p>
            <a:pPr>
              <a:spcBef>
                <a:spcPct val="0"/>
              </a:spcBef>
              <a:buClrTx/>
              <a:buSzTx/>
              <a:buFontTx/>
              <a:buNone/>
            </a:pPr>
            <a:fld id="{0A584017-C1AF-46BC-ABE1-B801B4F4E7B4}" type="slidenum">
              <a:rPr lang="cs-CZ" altLang="nb-NO" sz="1200">
                <a:solidFill>
                  <a:srgbClr val="969696"/>
                </a:solidFill>
              </a:rPr>
              <a:pPr>
                <a:spcBef>
                  <a:spcPct val="0"/>
                </a:spcBef>
                <a:buClrTx/>
                <a:buSzTx/>
                <a:buFontTx/>
                <a:buNone/>
              </a:pPr>
              <a:t>3</a:t>
            </a:fld>
            <a:endParaRPr lang="cs-CZ" altLang="nb-NO" sz="1200">
              <a:solidFill>
                <a:srgbClr val="969696"/>
              </a:solidFill>
            </a:endParaRPr>
          </a:p>
        </p:txBody>
      </p:sp>
    </p:spTree>
    <p:extLst>
      <p:ext uri="{BB962C8B-B14F-4D97-AF65-F5344CB8AC3E}">
        <p14:creationId xmlns:p14="http://schemas.microsoft.com/office/powerpoint/2010/main" val="3316592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rgbClr val="F0F0F0"/>
        </a:solidFill>
        <a:effectLst/>
      </p:bgPr>
    </p:bg>
    <p:spTree>
      <p:nvGrpSpPr>
        <p:cNvPr id="1" name=""/>
        <p:cNvGrpSpPr/>
        <p:nvPr/>
      </p:nvGrpSpPr>
      <p:grpSpPr>
        <a:xfrm>
          <a:off x="0" y="0"/>
          <a:ext cx="0" cy="0"/>
          <a:chOff x="0" y="0"/>
          <a:chExt cx="0" cy="0"/>
        </a:xfrm>
      </p:grpSpPr>
      <p:sp>
        <p:nvSpPr>
          <p:cNvPr id="7172"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69696"/>
              </a:buClr>
              <a:buSzPct val="80000"/>
              <a:buFont typeface="Wingdings" pitchFamily="2" charset="2"/>
              <a:buBlip>
                <a:blip r:embed="rId2"/>
              </a:buBlip>
              <a:defRPr sz="2400">
                <a:solidFill>
                  <a:schemeClr val="tx1"/>
                </a:solidFill>
                <a:latin typeface="Tahoma" pitchFamily="34" charset="0"/>
              </a:defRPr>
            </a:lvl1pPr>
            <a:lvl2pPr marL="742950" indent="-285750">
              <a:spcBef>
                <a:spcPct val="20000"/>
              </a:spcBef>
              <a:buClr>
                <a:schemeClr val="hlink"/>
              </a:buClr>
              <a:buSzPct val="80000"/>
              <a:buFont typeface="Wingdings" pitchFamily="2" charset="2"/>
              <a:buBlip>
                <a:blip r:embed="rId2"/>
              </a:buBlip>
              <a:defRPr sz="2400">
                <a:solidFill>
                  <a:schemeClr val="tx1"/>
                </a:solidFill>
                <a:latin typeface="Tahoma" pitchFamily="34" charset="0"/>
              </a:defRPr>
            </a:lvl2pPr>
            <a:lvl3pPr marL="1143000" indent="-228600">
              <a:spcBef>
                <a:spcPct val="20000"/>
              </a:spcBef>
              <a:buClr>
                <a:schemeClr val="folHlink"/>
              </a:buClr>
              <a:buSzPct val="80000"/>
              <a:buFont typeface="Wingdings" pitchFamily="2" charset="2"/>
              <a:buBlip>
                <a:blip r:embed="rId2"/>
              </a:buBlip>
              <a:defRPr sz="2400">
                <a:solidFill>
                  <a:schemeClr val="tx1"/>
                </a:solidFill>
                <a:latin typeface="Tahoma" pitchFamily="34" charset="0"/>
              </a:defRPr>
            </a:lvl3pPr>
            <a:lvl4pPr marL="1600200" indent="-228600">
              <a:spcBef>
                <a:spcPct val="20000"/>
              </a:spcBef>
              <a:buClr>
                <a:schemeClr val="accent2"/>
              </a:buClr>
              <a:buSzPct val="90000"/>
              <a:buFont typeface="Wingdings" pitchFamily="2" charset="2"/>
              <a:buBlip>
                <a:blip r:embed="rId2"/>
              </a:buBlip>
              <a:defRPr sz="2000">
                <a:solidFill>
                  <a:schemeClr val="tx1"/>
                </a:solidFill>
                <a:latin typeface="Tahoma" pitchFamily="34" charset="0"/>
              </a:defRPr>
            </a:lvl4pPr>
            <a:lvl5pPr marL="2057400" indent="-228600">
              <a:spcBef>
                <a:spcPct val="20000"/>
              </a:spcBef>
              <a:buClr>
                <a:schemeClr val="accent1"/>
              </a:buClr>
              <a:buFont typeface="Wingdings" pitchFamily="2" charset="2"/>
              <a:buBlip>
                <a:blip r:embed="rId2"/>
              </a:buBlip>
              <a:defRPr>
                <a:solidFill>
                  <a:schemeClr val="tx1"/>
                </a:solidFill>
                <a:latin typeface="Tahoma" pitchFamily="34" charset="0"/>
              </a:defRPr>
            </a:lvl5pPr>
            <a:lvl6pPr marL="25146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6pPr>
            <a:lvl7pPr marL="29718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7pPr>
            <a:lvl8pPr marL="34290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8pPr>
            <a:lvl9pPr marL="38862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9pPr>
          </a:lstStyle>
          <a:p>
            <a:pPr>
              <a:spcBef>
                <a:spcPct val="0"/>
              </a:spcBef>
              <a:buClrTx/>
              <a:buSzTx/>
              <a:buFontTx/>
              <a:buNone/>
            </a:pPr>
            <a:r>
              <a:rPr lang="cs-CZ" altLang="nb-NO" sz="1200" smtClean="0">
                <a:solidFill>
                  <a:srgbClr val="969696"/>
                </a:solidFill>
              </a:rPr>
              <a:t>Jakub Mácha, macha@mail.muni.cz</a:t>
            </a:r>
          </a:p>
        </p:txBody>
      </p:sp>
      <p:sp>
        <p:nvSpPr>
          <p:cNvPr id="7173"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69696"/>
              </a:buClr>
              <a:buSzPct val="80000"/>
              <a:buFont typeface="Wingdings" pitchFamily="2" charset="2"/>
              <a:buBlip>
                <a:blip r:embed="rId2"/>
              </a:buBlip>
              <a:defRPr sz="2400">
                <a:solidFill>
                  <a:schemeClr val="tx1"/>
                </a:solidFill>
                <a:latin typeface="Tahoma" pitchFamily="34" charset="0"/>
              </a:defRPr>
            </a:lvl1pPr>
            <a:lvl2pPr marL="742950" indent="-285750">
              <a:spcBef>
                <a:spcPct val="20000"/>
              </a:spcBef>
              <a:buClr>
                <a:schemeClr val="hlink"/>
              </a:buClr>
              <a:buSzPct val="80000"/>
              <a:buFont typeface="Wingdings" pitchFamily="2" charset="2"/>
              <a:buBlip>
                <a:blip r:embed="rId2"/>
              </a:buBlip>
              <a:defRPr sz="2400">
                <a:solidFill>
                  <a:schemeClr val="tx1"/>
                </a:solidFill>
                <a:latin typeface="Tahoma" pitchFamily="34" charset="0"/>
              </a:defRPr>
            </a:lvl2pPr>
            <a:lvl3pPr marL="1143000" indent="-228600">
              <a:spcBef>
                <a:spcPct val="20000"/>
              </a:spcBef>
              <a:buClr>
                <a:schemeClr val="folHlink"/>
              </a:buClr>
              <a:buSzPct val="80000"/>
              <a:buFont typeface="Wingdings" pitchFamily="2" charset="2"/>
              <a:buBlip>
                <a:blip r:embed="rId2"/>
              </a:buBlip>
              <a:defRPr sz="2400">
                <a:solidFill>
                  <a:schemeClr val="tx1"/>
                </a:solidFill>
                <a:latin typeface="Tahoma" pitchFamily="34" charset="0"/>
              </a:defRPr>
            </a:lvl3pPr>
            <a:lvl4pPr marL="1600200" indent="-228600">
              <a:spcBef>
                <a:spcPct val="20000"/>
              </a:spcBef>
              <a:buClr>
                <a:schemeClr val="accent2"/>
              </a:buClr>
              <a:buSzPct val="90000"/>
              <a:buFont typeface="Wingdings" pitchFamily="2" charset="2"/>
              <a:buBlip>
                <a:blip r:embed="rId2"/>
              </a:buBlip>
              <a:defRPr sz="2000">
                <a:solidFill>
                  <a:schemeClr val="tx1"/>
                </a:solidFill>
                <a:latin typeface="Tahoma" pitchFamily="34" charset="0"/>
              </a:defRPr>
            </a:lvl4pPr>
            <a:lvl5pPr marL="2057400" indent="-228600">
              <a:spcBef>
                <a:spcPct val="20000"/>
              </a:spcBef>
              <a:buClr>
                <a:schemeClr val="accent1"/>
              </a:buClr>
              <a:buFont typeface="Wingdings" pitchFamily="2" charset="2"/>
              <a:buBlip>
                <a:blip r:embed="rId2"/>
              </a:buBlip>
              <a:defRPr>
                <a:solidFill>
                  <a:schemeClr val="tx1"/>
                </a:solidFill>
                <a:latin typeface="Tahoma" pitchFamily="34" charset="0"/>
              </a:defRPr>
            </a:lvl5pPr>
            <a:lvl6pPr marL="25146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6pPr>
            <a:lvl7pPr marL="29718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7pPr>
            <a:lvl8pPr marL="34290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8pPr>
            <a:lvl9pPr marL="38862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9pPr>
          </a:lstStyle>
          <a:p>
            <a:pPr>
              <a:spcBef>
                <a:spcPct val="0"/>
              </a:spcBef>
              <a:buClrTx/>
              <a:buSzTx/>
              <a:buFontTx/>
              <a:buNone/>
            </a:pPr>
            <a:fld id="{0A584017-C1AF-46BC-ABE1-B801B4F4E7B4}" type="slidenum">
              <a:rPr lang="cs-CZ" altLang="nb-NO" sz="1200">
                <a:solidFill>
                  <a:srgbClr val="969696"/>
                </a:solidFill>
              </a:rPr>
              <a:pPr>
                <a:spcBef>
                  <a:spcPct val="0"/>
                </a:spcBef>
                <a:buClrTx/>
                <a:buSzTx/>
                <a:buFontTx/>
                <a:buNone/>
              </a:pPr>
              <a:t>4</a:t>
            </a:fld>
            <a:endParaRPr lang="cs-CZ" altLang="nb-NO" sz="1200">
              <a:solidFill>
                <a:srgbClr val="969696"/>
              </a:solidFill>
            </a:endParaRPr>
          </a:p>
        </p:txBody>
      </p:sp>
      <p:sp>
        <p:nvSpPr>
          <p:cNvPr id="2" name="Nadpis 1"/>
          <p:cNvSpPr>
            <a:spLocks noGrp="1"/>
          </p:cNvSpPr>
          <p:nvPr>
            <p:ph type="title"/>
          </p:nvPr>
        </p:nvSpPr>
        <p:spPr>
          <a:xfrm>
            <a:off x="-26276" y="0"/>
            <a:ext cx="9348952" cy="861848"/>
          </a:xfrm>
          <a:solidFill>
            <a:srgbClr val="F0F0F0"/>
          </a:solidFill>
        </p:spPr>
        <p:txBody>
          <a:bodyPr/>
          <a:lstStyle/>
          <a:p>
            <a:r>
              <a:rPr lang="cs-CZ" dirty="0" smtClean="0"/>
              <a:t>	 </a:t>
            </a:r>
            <a:r>
              <a:rPr lang="en-US" dirty="0" smtClean="0"/>
              <a:t>Ontology</a:t>
            </a:r>
            <a:r>
              <a:rPr lang="cs-CZ" dirty="0" smtClean="0"/>
              <a:t>	   </a:t>
            </a:r>
            <a:r>
              <a:rPr lang="en-US" dirty="0" smtClean="0"/>
              <a:t>Picture Theory</a:t>
            </a:r>
            <a:r>
              <a:rPr lang="cs-CZ" dirty="0" smtClean="0"/>
              <a:t>     </a:t>
            </a:r>
            <a:r>
              <a:rPr lang="en-US" dirty="0" smtClean="0"/>
              <a:t>Language/Logic</a:t>
            </a:r>
            <a:endParaRPr lang="cs-CZ" dirty="0"/>
          </a:p>
        </p:txBody>
      </p:sp>
      <p:pic>
        <p:nvPicPr>
          <p:cNvPr id="1026" name="Picture 2" descr="Schéma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7778" y="861848"/>
            <a:ext cx="6977836" cy="6061826"/>
          </a:xfrm>
          <a:prstGeom prst="rect">
            <a:avLst/>
          </a:prstGeom>
          <a:solidFill>
            <a:srgbClr val="F0F0F0"/>
          </a:solidFill>
          <a:ln>
            <a:noFill/>
          </a:ln>
        </p:spPr>
      </p:pic>
    </p:spTree>
    <p:extLst>
      <p:ext uri="{BB962C8B-B14F-4D97-AF65-F5344CB8AC3E}">
        <p14:creationId xmlns:p14="http://schemas.microsoft.com/office/powerpoint/2010/main" val="36518877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p:txBody>
          <a:bodyPr/>
          <a:lstStyle/>
          <a:p>
            <a:r>
              <a:rPr lang="en-US" dirty="0"/>
              <a:t>Ontology of logical atomism</a:t>
            </a:r>
            <a:endParaRPr lang="en-US" altLang="nb-NO" dirty="0" smtClean="0"/>
          </a:p>
        </p:txBody>
      </p:sp>
      <p:sp>
        <p:nvSpPr>
          <p:cNvPr id="7171" name="Zástupný symbol pro obsah 2"/>
          <p:cNvSpPr>
            <a:spLocks noGrp="1"/>
          </p:cNvSpPr>
          <p:nvPr>
            <p:ph idx="1"/>
          </p:nvPr>
        </p:nvSpPr>
        <p:spPr/>
        <p:txBody>
          <a:bodyPr/>
          <a:lstStyle/>
          <a:p>
            <a:r>
              <a:rPr lang="en-US" dirty="0"/>
              <a:t>1.1 The world is the totality of facts, not of things.</a:t>
            </a:r>
            <a:endParaRPr lang="cs-CZ" dirty="0"/>
          </a:p>
          <a:p>
            <a:endParaRPr lang="cs-CZ" dirty="0" smtClean="0"/>
          </a:p>
          <a:p>
            <a:r>
              <a:rPr lang="en-US" dirty="0" smtClean="0"/>
              <a:t>What </a:t>
            </a:r>
            <a:r>
              <a:rPr lang="en-US" dirty="0"/>
              <a:t>are (logical) atoms in logical atomism?</a:t>
            </a:r>
            <a:endParaRPr lang="cs-CZ" dirty="0"/>
          </a:p>
          <a:p>
            <a:pPr lvl="1"/>
            <a:r>
              <a:rPr lang="en-US" dirty="0"/>
              <a:t>Russell: individuals</a:t>
            </a:r>
            <a:endParaRPr lang="cs-CZ" dirty="0"/>
          </a:p>
          <a:p>
            <a:pPr lvl="1"/>
            <a:r>
              <a:rPr lang="en-US" dirty="0"/>
              <a:t>Wittgenstein: atomic facts = states of affairs</a:t>
            </a:r>
            <a:endParaRPr lang="cs-CZ" dirty="0"/>
          </a:p>
          <a:p>
            <a:pPr marL="0" lvl="0" indent="0">
              <a:buNone/>
            </a:pPr>
            <a:endParaRPr lang="en-US" altLang="nb-NO" dirty="0" smtClean="0"/>
          </a:p>
        </p:txBody>
      </p:sp>
      <p:sp>
        <p:nvSpPr>
          <p:cNvPr id="7172"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69696"/>
              </a:buClr>
              <a:buSzPct val="80000"/>
              <a:buFont typeface="Wingdings" pitchFamily="2" charset="2"/>
              <a:buBlip>
                <a:blip r:embed="rId2"/>
              </a:buBlip>
              <a:defRPr sz="2400">
                <a:solidFill>
                  <a:schemeClr val="tx1"/>
                </a:solidFill>
                <a:latin typeface="Tahoma" pitchFamily="34" charset="0"/>
              </a:defRPr>
            </a:lvl1pPr>
            <a:lvl2pPr marL="742950" indent="-285750">
              <a:spcBef>
                <a:spcPct val="20000"/>
              </a:spcBef>
              <a:buClr>
                <a:schemeClr val="hlink"/>
              </a:buClr>
              <a:buSzPct val="80000"/>
              <a:buFont typeface="Wingdings" pitchFamily="2" charset="2"/>
              <a:buBlip>
                <a:blip r:embed="rId2"/>
              </a:buBlip>
              <a:defRPr sz="2400">
                <a:solidFill>
                  <a:schemeClr val="tx1"/>
                </a:solidFill>
                <a:latin typeface="Tahoma" pitchFamily="34" charset="0"/>
              </a:defRPr>
            </a:lvl2pPr>
            <a:lvl3pPr marL="1143000" indent="-228600">
              <a:spcBef>
                <a:spcPct val="20000"/>
              </a:spcBef>
              <a:buClr>
                <a:schemeClr val="folHlink"/>
              </a:buClr>
              <a:buSzPct val="80000"/>
              <a:buFont typeface="Wingdings" pitchFamily="2" charset="2"/>
              <a:buBlip>
                <a:blip r:embed="rId2"/>
              </a:buBlip>
              <a:defRPr sz="2400">
                <a:solidFill>
                  <a:schemeClr val="tx1"/>
                </a:solidFill>
                <a:latin typeface="Tahoma" pitchFamily="34" charset="0"/>
              </a:defRPr>
            </a:lvl3pPr>
            <a:lvl4pPr marL="1600200" indent="-228600">
              <a:spcBef>
                <a:spcPct val="20000"/>
              </a:spcBef>
              <a:buClr>
                <a:schemeClr val="accent2"/>
              </a:buClr>
              <a:buSzPct val="90000"/>
              <a:buFont typeface="Wingdings" pitchFamily="2" charset="2"/>
              <a:buBlip>
                <a:blip r:embed="rId2"/>
              </a:buBlip>
              <a:defRPr sz="2000">
                <a:solidFill>
                  <a:schemeClr val="tx1"/>
                </a:solidFill>
                <a:latin typeface="Tahoma" pitchFamily="34" charset="0"/>
              </a:defRPr>
            </a:lvl4pPr>
            <a:lvl5pPr marL="2057400" indent="-228600">
              <a:spcBef>
                <a:spcPct val="20000"/>
              </a:spcBef>
              <a:buClr>
                <a:schemeClr val="accent1"/>
              </a:buClr>
              <a:buFont typeface="Wingdings" pitchFamily="2" charset="2"/>
              <a:buBlip>
                <a:blip r:embed="rId2"/>
              </a:buBlip>
              <a:defRPr>
                <a:solidFill>
                  <a:schemeClr val="tx1"/>
                </a:solidFill>
                <a:latin typeface="Tahoma" pitchFamily="34" charset="0"/>
              </a:defRPr>
            </a:lvl5pPr>
            <a:lvl6pPr marL="25146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6pPr>
            <a:lvl7pPr marL="29718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7pPr>
            <a:lvl8pPr marL="34290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8pPr>
            <a:lvl9pPr marL="38862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9pPr>
          </a:lstStyle>
          <a:p>
            <a:pPr>
              <a:spcBef>
                <a:spcPct val="0"/>
              </a:spcBef>
              <a:buClrTx/>
              <a:buSzTx/>
              <a:buFontTx/>
              <a:buNone/>
            </a:pPr>
            <a:r>
              <a:rPr lang="cs-CZ" altLang="nb-NO" sz="1200" smtClean="0">
                <a:solidFill>
                  <a:srgbClr val="969696"/>
                </a:solidFill>
              </a:rPr>
              <a:t>Jakub Mácha, macha@mail.muni.cz</a:t>
            </a:r>
          </a:p>
        </p:txBody>
      </p:sp>
      <p:sp>
        <p:nvSpPr>
          <p:cNvPr id="7173"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69696"/>
              </a:buClr>
              <a:buSzPct val="80000"/>
              <a:buFont typeface="Wingdings" pitchFamily="2" charset="2"/>
              <a:buBlip>
                <a:blip r:embed="rId2"/>
              </a:buBlip>
              <a:defRPr sz="2400">
                <a:solidFill>
                  <a:schemeClr val="tx1"/>
                </a:solidFill>
                <a:latin typeface="Tahoma" pitchFamily="34" charset="0"/>
              </a:defRPr>
            </a:lvl1pPr>
            <a:lvl2pPr marL="742950" indent="-285750">
              <a:spcBef>
                <a:spcPct val="20000"/>
              </a:spcBef>
              <a:buClr>
                <a:schemeClr val="hlink"/>
              </a:buClr>
              <a:buSzPct val="80000"/>
              <a:buFont typeface="Wingdings" pitchFamily="2" charset="2"/>
              <a:buBlip>
                <a:blip r:embed="rId2"/>
              </a:buBlip>
              <a:defRPr sz="2400">
                <a:solidFill>
                  <a:schemeClr val="tx1"/>
                </a:solidFill>
                <a:latin typeface="Tahoma" pitchFamily="34" charset="0"/>
              </a:defRPr>
            </a:lvl2pPr>
            <a:lvl3pPr marL="1143000" indent="-228600">
              <a:spcBef>
                <a:spcPct val="20000"/>
              </a:spcBef>
              <a:buClr>
                <a:schemeClr val="folHlink"/>
              </a:buClr>
              <a:buSzPct val="80000"/>
              <a:buFont typeface="Wingdings" pitchFamily="2" charset="2"/>
              <a:buBlip>
                <a:blip r:embed="rId2"/>
              </a:buBlip>
              <a:defRPr sz="2400">
                <a:solidFill>
                  <a:schemeClr val="tx1"/>
                </a:solidFill>
                <a:latin typeface="Tahoma" pitchFamily="34" charset="0"/>
              </a:defRPr>
            </a:lvl3pPr>
            <a:lvl4pPr marL="1600200" indent="-228600">
              <a:spcBef>
                <a:spcPct val="20000"/>
              </a:spcBef>
              <a:buClr>
                <a:schemeClr val="accent2"/>
              </a:buClr>
              <a:buSzPct val="90000"/>
              <a:buFont typeface="Wingdings" pitchFamily="2" charset="2"/>
              <a:buBlip>
                <a:blip r:embed="rId2"/>
              </a:buBlip>
              <a:defRPr sz="2000">
                <a:solidFill>
                  <a:schemeClr val="tx1"/>
                </a:solidFill>
                <a:latin typeface="Tahoma" pitchFamily="34" charset="0"/>
              </a:defRPr>
            </a:lvl4pPr>
            <a:lvl5pPr marL="2057400" indent="-228600">
              <a:spcBef>
                <a:spcPct val="20000"/>
              </a:spcBef>
              <a:buClr>
                <a:schemeClr val="accent1"/>
              </a:buClr>
              <a:buFont typeface="Wingdings" pitchFamily="2" charset="2"/>
              <a:buBlip>
                <a:blip r:embed="rId2"/>
              </a:buBlip>
              <a:defRPr>
                <a:solidFill>
                  <a:schemeClr val="tx1"/>
                </a:solidFill>
                <a:latin typeface="Tahoma" pitchFamily="34" charset="0"/>
              </a:defRPr>
            </a:lvl5pPr>
            <a:lvl6pPr marL="25146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6pPr>
            <a:lvl7pPr marL="29718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7pPr>
            <a:lvl8pPr marL="34290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8pPr>
            <a:lvl9pPr marL="38862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9pPr>
          </a:lstStyle>
          <a:p>
            <a:pPr>
              <a:spcBef>
                <a:spcPct val="0"/>
              </a:spcBef>
              <a:buClrTx/>
              <a:buSzTx/>
              <a:buFontTx/>
              <a:buNone/>
            </a:pPr>
            <a:fld id="{0A584017-C1AF-46BC-ABE1-B801B4F4E7B4}" type="slidenum">
              <a:rPr lang="cs-CZ" altLang="nb-NO" sz="1200">
                <a:solidFill>
                  <a:srgbClr val="969696"/>
                </a:solidFill>
              </a:rPr>
              <a:pPr>
                <a:spcBef>
                  <a:spcPct val="0"/>
                </a:spcBef>
                <a:buClrTx/>
                <a:buSzTx/>
                <a:buFontTx/>
                <a:buNone/>
              </a:pPr>
              <a:t>5</a:t>
            </a:fld>
            <a:endParaRPr lang="cs-CZ" altLang="nb-NO" sz="1200">
              <a:solidFill>
                <a:srgbClr val="969696"/>
              </a:solidFill>
            </a:endParaRPr>
          </a:p>
        </p:txBody>
      </p:sp>
    </p:spTree>
    <p:extLst>
      <p:ext uri="{BB962C8B-B14F-4D97-AF65-F5344CB8AC3E}">
        <p14:creationId xmlns:p14="http://schemas.microsoft.com/office/powerpoint/2010/main" val="1290283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p:txBody>
          <a:bodyPr/>
          <a:lstStyle/>
          <a:p>
            <a:r>
              <a:rPr lang="en-US" dirty="0"/>
              <a:t>The Picture Theory</a:t>
            </a:r>
            <a:endParaRPr lang="cs-CZ" dirty="0"/>
          </a:p>
        </p:txBody>
      </p:sp>
      <p:sp>
        <p:nvSpPr>
          <p:cNvPr id="7171" name="Zástupný symbol pro obsah 2"/>
          <p:cNvSpPr>
            <a:spLocks noGrp="1"/>
          </p:cNvSpPr>
          <p:nvPr>
            <p:ph idx="1"/>
          </p:nvPr>
        </p:nvSpPr>
        <p:spPr>
          <a:xfrm>
            <a:off x="720725" y="1963929"/>
            <a:ext cx="8234363" cy="4114800"/>
          </a:xfrm>
        </p:spPr>
        <p:txBody>
          <a:bodyPr/>
          <a:lstStyle/>
          <a:p>
            <a:r>
              <a:rPr lang="en-US" sz="2000" dirty="0"/>
              <a:t>4.014 A gramophone record, the musical idea, the written notes, and the soundwaves, all stand to one another in the same </a:t>
            </a:r>
            <a:r>
              <a:rPr lang="en-US" sz="2000" b="1" dirty="0"/>
              <a:t>internal relation</a:t>
            </a:r>
            <a:r>
              <a:rPr lang="en-US" sz="2000" dirty="0"/>
              <a:t> of depicting that holds between language and the world.</a:t>
            </a:r>
            <a:endParaRPr lang="cs-CZ" sz="2000" dirty="0"/>
          </a:p>
          <a:p>
            <a:r>
              <a:rPr lang="en-US" sz="2000" dirty="0"/>
              <a:t>4.0141 There is a </a:t>
            </a:r>
            <a:r>
              <a:rPr lang="en-US" sz="2000" b="1" dirty="0"/>
              <a:t>general rule</a:t>
            </a:r>
            <a:r>
              <a:rPr lang="en-US" sz="2000" dirty="0"/>
              <a:t> by means of which the musician can obtain the symphony from the score, and which makes it possible to derive the symphony from the groove on the gramophone record, and, using the first rule, to derive the score again. That is what constitutes the inner similarity between these things which seem to be constructed in such entirely different ways. And that rule is the law of </a:t>
            </a:r>
            <a:r>
              <a:rPr lang="en-US" sz="2000" b="1" dirty="0"/>
              <a:t>projection</a:t>
            </a:r>
            <a:r>
              <a:rPr lang="en-US" sz="2000" dirty="0"/>
              <a:t> which projects the symphony into the language of musical notation. It is the rule for translating this language into the language of gramophone records</a:t>
            </a:r>
            <a:r>
              <a:rPr lang="en-US" sz="2000" dirty="0" smtClean="0"/>
              <a:t>.</a:t>
            </a:r>
            <a:endParaRPr lang="cs-CZ" sz="2000" dirty="0"/>
          </a:p>
        </p:txBody>
      </p:sp>
      <p:sp>
        <p:nvSpPr>
          <p:cNvPr id="7172"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69696"/>
              </a:buClr>
              <a:buSzPct val="80000"/>
              <a:buFont typeface="Wingdings" pitchFamily="2" charset="2"/>
              <a:buBlip>
                <a:blip r:embed="rId2"/>
              </a:buBlip>
              <a:defRPr sz="2400">
                <a:solidFill>
                  <a:schemeClr val="tx1"/>
                </a:solidFill>
                <a:latin typeface="Tahoma" pitchFamily="34" charset="0"/>
              </a:defRPr>
            </a:lvl1pPr>
            <a:lvl2pPr marL="742950" indent="-285750">
              <a:spcBef>
                <a:spcPct val="20000"/>
              </a:spcBef>
              <a:buClr>
                <a:schemeClr val="hlink"/>
              </a:buClr>
              <a:buSzPct val="80000"/>
              <a:buFont typeface="Wingdings" pitchFamily="2" charset="2"/>
              <a:buBlip>
                <a:blip r:embed="rId2"/>
              </a:buBlip>
              <a:defRPr sz="2400">
                <a:solidFill>
                  <a:schemeClr val="tx1"/>
                </a:solidFill>
                <a:latin typeface="Tahoma" pitchFamily="34" charset="0"/>
              </a:defRPr>
            </a:lvl2pPr>
            <a:lvl3pPr marL="1143000" indent="-228600">
              <a:spcBef>
                <a:spcPct val="20000"/>
              </a:spcBef>
              <a:buClr>
                <a:schemeClr val="folHlink"/>
              </a:buClr>
              <a:buSzPct val="80000"/>
              <a:buFont typeface="Wingdings" pitchFamily="2" charset="2"/>
              <a:buBlip>
                <a:blip r:embed="rId2"/>
              </a:buBlip>
              <a:defRPr sz="2400">
                <a:solidFill>
                  <a:schemeClr val="tx1"/>
                </a:solidFill>
                <a:latin typeface="Tahoma" pitchFamily="34" charset="0"/>
              </a:defRPr>
            </a:lvl3pPr>
            <a:lvl4pPr marL="1600200" indent="-228600">
              <a:spcBef>
                <a:spcPct val="20000"/>
              </a:spcBef>
              <a:buClr>
                <a:schemeClr val="accent2"/>
              </a:buClr>
              <a:buSzPct val="90000"/>
              <a:buFont typeface="Wingdings" pitchFamily="2" charset="2"/>
              <a:buBlip>
                <a:blip r:embed="rId2"/>
              </a:buBlip>
              <a:defRPr sz="2000">
                <a:solidFill>
                  <a:schemeClr val="tx1"/>
                </a:solidFill>
                <a:latin typeface="Tahoma" pitchFamily="34" charset="0"/>
              </a:defRPr>
            </a:lvl4pPr>
            <a:lvl5pPr marL="2057400" indent="-228600">
              <a:spcBef>
                <a:spcPct val="20000"/>
              </a:spcBef>
              <a:buClr>
                <a:schemeClr val="accent1"/>
              </a:buClr>
              <a:buFont typeface="Wingdings" pitchFamily="2" charset="2"/>
              <a:buBlip>
                <a:blip r:embed="rId2"/>
              </a:buBlip>
              <a:defRPr>
                <a:solidFill>
                  <a:schemeClr val="tx1"/>
                </a:solidFill>
                <a:latin typeface="Tahoma" pitchFamily="34" charset="0"/>
              </a:defRPr>
            </a:lvl5pPr>
            <a:lvl6pPr marL="25146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6pPr>
            <a:lvl7pPr marL="29718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7pPr>
            <a:lvl8pPr marL="34290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8pPr>
            <a:lvl9pPr marL="38862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9pPr>
          </a:lstStyle>
          <a:p>
            <a:pPr>
              <a:spcBef>
                <a:spcPct val="0"/>
              </a:spcBef>
              <a:buClrTx/>
              <a:buSzTx/>
              <a:buFontTx/>
              <a:buNone/>
            </a:pPr>
            <a:r>
              <a:rPr lang="cs-CZ" altLang="nb-NO" sz="1200" smtClean="0">
                <a:solidFill>
                  <a:srgbClr val="969696"/>
                </a:solidFill>
              </a:rPr>
              <a:t>Jakub Mácha, macha@mail.muni.cz</a:t>
            </a:r>
          </a:p>
        </p:txBody>
      </p:sp>
      <p:sp>
        <p:nvSpPr>
          <p:cNvPr id="7173"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69696"/>
              </a:buClr>
              <a:buSzPct val="80000"/>
              <a:buFont typeface="Wingdings" pitchFamily="2" charset="2"/>
              <a:buBlip>
                <a:blip r:embed="rId2"/>
              </a:buBlip>
              <a:defRPr sz="2400">
                <a:solidFill>
                  <a:schemeClr val="tx1"/>
                </a:solidFill>
                <a:latin typeface="Tahoma" pitchFamily="34" charset="0"/>
              </a:defRPr>
            </a:lvl1pPr>
            <a:lvl2pPr marL="742950" indent="-285750">
              <a:spcBef>
                <a:spcPct val="20000"/>
              </a:spcBef>
              <a:buClr>
                <a:schemeClr val="hlink"/>
              </a:buClr>
              <a:buSzPct val="80000"/>
              <a:buFont typeface="Wingdings" pitchFamily="2" charset="2"/>
              <a:buBlip>
                <a:blip r:embed="rId2"/>
              </a:buBlip>
              <a:defRPr sz="2400">
                <a:solidFill>
                  <a:schemeClr val="tx1"/>
                </a:solidFill>
                <a:latin typeface="Tahoma" pitchFamily="34" charset="0"/>
              </a:defRPr>
            </a:lvl2pPr>
            <a:lvl3pPr marL="1143000" indent="-228600">
              <a:spcBef>
                <a:spcPct val="20000"/>
              </a:spcBef>
              <a:buClr>
                <a:schemeClr val="folHlink"/>
              </a:buClr>
              <a:buSzPct val="80000"/>
              <a:buFont typeface="Wingdings" pitchFamily="2" charset="2"/>
              <a:buBlip>
                <a:blip r:embed="rId2"/>
              </a:buBlip>
              <a:defRPr sz="2400">
                <a:solidFill>
                  <a:schemeClr val="tx1"/>
                </a:solidFill>
                <a:latin typeface="Tahoma" pitchFamily="34" charset="0"/>
              </a:defRPr>
            </a:lvl3pPr>
            <a:lvl4pPr marL="1600200" indent="-228600">
              <a:spcBef>
                <a:spcPct val="20000"/>
              </a:spcBef>
              <a:buClr>
                <a:schemeClr val="accent2"/>
              </a:buClr>
              <a:buSzPct val="90000"/>
              <a:buFont typeface="Wingdings" pitchFamily="2" charset="2"/>
              <a:buBlip>
                <a:blip r:embed="rId2"/>
              </a:buBlip>
              <a:defRPr sz="2000">
                <a:solidFill>
                  <a:schemeClr val="tx1"/>
                </a:solidFill>
                <a:latin typeface="Tahoma" pitchFamily="34" charset="0"/>
              </a:defRPr>
            </a:lvl4pPr>
            <a:lvl5pPr marL="2057400" indent="-228600">
              <a:spcBef>
                <a:spcPct val="20000"/>
              </a:spcBef>
              <a:buClr>
                <a:schemeClr val="accent1"/>
              </a:buClr>
              <a:buFont typeface="Wingdings" pitchFamily="2" charset="2"/>
              <a:buBlip>
                <a:blip r:embed="rId2"/>
              </a:buBlip>
              <a:defRPr>
                <a:solidFill>
                  <a:schemeClr val="tx1"/>
                </a:solidFill>
                <a:latin typeface="Tahoma" pitchFamily="34" charset="0"/>
              </a:defRPr>
            </a:lvl5pPr>
            <a:lvl6pPr marL="25146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6pPr>
            <a:lvl7pPr marL="29718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7pPr>
            <a:lvl8pPr marL="34290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8pPr>
            <a:lvl9pPr marL="38862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9pPr>
          </a:lstStyle>
          <a:p>
            <a:pPr>
              <a:spcBef>
                <a:spcPct val="0"/>
              </a:spcBef>
              <a:buClrTx/>
              <a:buSzTx/>
              <a:buFontTx/>
              <a:buNone/>
            </a:pPr>
            <a:fld id="{0A584017-C1AF-46BC-ABE1-B801B4F4E7B4}" type="slidenum">
              <a:rPr lang="cs-CZ" altLang="nb-NO" sz="1200">
                <a:solidFill>
                  <a:srgbClr val="969696"/>
                </a:solidFill>
              </a:rPr>
              <a:pPr>
                <a:spcBef>
                  <a:spcPct val="0"/>
                </a:spcBef>
                <a:buClrTx/>
                <a:buSzTx/>
                <a:buFontTx/>
                <a:buNone/>
              </a:pPr>
              <a:t>6</a:t>
            </a:fld>
            <a:endParaRPr lang="cs-CZ" altLang="nb-NO" sz="1200">
              <a:solidFill>
                <a:srgbClr val="969696"/>
              </a:solidFill>
            </a:endParaRPr>
          </a:p>
        </p:txBody>
      </p:sp>
    </p:spTree>
    <p:extLst>
      <p:ext uri="{BB962C8B-B14F-4D97-AF65-F5344CB8AC3E}">
        <p14:creationId xmlns:p14="http://schemas.microsoft.com/office/powerpoint/2010/main" val="1592918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p:txBody>
          <a:bodyPr/>
          <a:lstStyle/>
          <a:p>
            <a:r>
              <a:rPr lang="en-US" dirty="0"/>
              <a:t>Logic</a:t>
            </a:r>
            <a:endParaRPr lang="cs-CZ" dirty="0"/>
          </a:p>
        </p:txBody>
      </p:sp>
      <mc:AlternateContent xmlns:mc="http://schemas.openxmlformats.org/markup-compatibility/2006" xmlns:a14="http://schemas.microsoft.com/office/drawing/2010/main">
        <mc:Choice Requires="a14">
          <p:sp>
            <p:nvSpPr>
              <p:cNvPr id="7171" name="Zástupný symbol pro obsah 2"/>
              <p:cNvSpPr>
                <a:spLocks noGrp="1"/>
              </p:cNvSpPr>
              <p:nvPr>
                <p:ph idx="1"/>
              </p:nvPr>
            </p:nvSpPr>
            <p:spPr>
              <a:xfrm>
                <a:off x="720725" y="1858553"/>
                <a:ext cx="8234363" cy="4114800"/>
              </a:xfrm>
            </p:spPr>
            <p:txBody>
              <a:bodyPr/>
              <a:lstStyle/>
              <a:p>
                <a:pPr lvl="0"/>
                <a:r>
                  <a:rPr lang="en-US" sz="2200" dirty="0"/>
                  <a:t>The logic </a:t>
                </a:r>
                <a:r>
                  <a:rPr lang="en-US" sz="2200" dirty="0" smtClean="0"/>
                  <a:t>is </a:t>
                </a:r>
                <a:r>
                  <a:rPr lang="en-US" sz="2200" dirty="0"/>
                  <a:t>equivalent to </a:t>
                </a:r>
                <a:r>
                  <a:rPr lang="en-US" sz="2200" b="1" dirty="0"/>
                  <a:t>first-order predicate calculus</a:t>
                </a:r>
                <a:r>
                  <a:rPr lang="en-US" sz="2200" dirty="0"/>
                  <a:t>.</a:t>
                </a:r>
                <a:endParaRPr lang="cs-CZ" sz="2200" dirty="0"/>
              </a:p>
              <a:p>
                <a:pPr lvl="0"/>
                <a:r>
                  <a:rPr lang="en-US" sz="2200" dirty="0"/>
                  <a:t>It uses only one logical connective – generalized </a:t>
                </a:r>
                <a:r>
                  <a:rPr lang="en-US" sz="2200" dirty="0" err="1"/>
                  <a:t>Sheffer</a:t>
                </a:r>
                <a:r>
                  <a:rPr lang="en-US" sz="2200" dirty="0"/>
                  <a:t> stroke (neither </a:t>
                </a:r>
                <a:r>
                  <a:rPr lang="en-US" sz="2200" i="1" dirty="0"/>
                  <a:t>x </a:t>
                </a:r>
                <a:r>
                  <a:rPr lang="en-US" sz="2200" i="1" baseline="-25000" dirty="0" smtClean="0"/>
                  <a:t>1</a:t>
                </a:r>
                <a:r>
                  <a:rPr lang="cs-CZ" sz="2200" i="1" baseline="-25000" dirty="0" smtClean="0"/>
                  <a:t> </a:t>
                </a:r>
                <a:r>
                  <a:rPr lang="en-US" sz="2200" dirty="0" smtClean="0"/>
                  <a:t>nor </a:t>
                </a:r>
                <a:r>
                  <a:rPr lang="en-US" sz="2200" i="1" dirty="0"/>
                  <a:t>x</a:t>
                </a:r>
                <a:r>
                  <a:rPr lang="en-US" sz="2200" i="1" baseline="-25000" dirty="0"/>
                  <a:t>2</a:t>
                </a:r>
                <a:r>
                  <a:rPr lang="en-US" sz="2200" dirty="0"/>
                  <a:t>):</a:t>
                </a:r>
                <a:endParaRPr lang="cs-CZ" sz="2200" dirty="0"/>
              </a:p>
              <a:p>
                <a:pPr lvl="1"/>
                <a:r>
                  <a:rPr lang="en-US" sz="2000" dirty="0"/>
                  <a:t>N</a:t>
                </a:r>
                <a:r>
                  <a:rPr lang="en-US" sz="2000" i="1" dirty="0"/>
                  <a:t>(x</a:t>
                </a:r>
                <a:r>
                  <a:rPr lang="en-US" sz="2000" i="1" baseline="-25000" dirty="0"/>
                  <a:t>1</a:t>
                </a:r>
                <a:r>
                  <a:rPr lang="en-US" sz="2000" i="1" dirty="0"/>
                  <a:t>, x</a:t>
                </a:r>
                <a:r>
                  <a:rPr lang="en-US" sz="2000" i="1" baseline="-25000" dirty="0"/>
                  <a:t>2</a:t>
                </a:r>
                <a:r>
                  <a:rPr lang="en-US" sz="2000" i="1" dirty="0"/>
                  <a:t>, x</a:t>
                </a:r>
                <a:r>
                  <a:rPr lang="en-US" sz="2000" i="1" baseline="-25000" dirty="0"/>
                  <a:t>3</a:t>
                </a:r>
                <a:r>
                  <a:rPr lang="en-US" sz="2000" i="1" dirty="0"/>
                  <a:t>,…</a:t>
                </a:r>
                <a:r>
                  <a:rPr lang="en-US" sz="2000" dirty="0"/>
                  <a:t>)</a:t>
                </a:r>
                <a:r>
                  <a:rPr lang="en-US" sz="2000" i="1" dirty="0"/>
                  <a:t> </a:t>
                </a:r>
                <a:r>
                  <a:rPr lang="en-US" sz="2000" dirty="0"/>
                  <a:t>=</a:t>
                </a:r>
                <a:r>
                  <a:rPr lang="en-US" sz="2000" i="1" dirty="0"/>
                  <a:t> x</a:t>
                </a:r>
                <a:r>
                  <a:rPr lang="en-US" sz="2000" i="1" baseline="-25000" dirty="0"/>
                  <a:t>1</a:t>
                </a:r>
                <a:r>
                  <a:rPr lang="en-US" sz="2000" dirty="0"/>
                  <a:t>|</a:t>
                </a:r>
                <a:r>
                  <a:rPr lang="en-US" sz="2000" i="1" dirty="0"/>
                  <a:t> x</a:t>
                </a:r>
                <a:r>
                  <a:rPr lang="en-US" sz="2000" i="1" baseline="-25000" dirty="0"/>
                  <a:t>2 </a:t>
                </a:r>
                <a:r>
                  <a:rPr lang="en-US" sz="2000" dirty="0"/>
                  <a:t>|</a:t>
                </a:r>
                <a:r>
                  <a:rPr lang="en-US" sz="2000" i="1" dirty="0"/>
                  <a:t> x</a:t>
                </a:r>
                <a:r>
                  <a:rPr lang="en-US" sz="2000" i="1" baseline="-25000" dirty="0"/>
                  <a:t>3</a:t>
                </a:r>
                <a:r>
                  <a:rPr lang="en-US" sz="2000" dirty="0"/>
                  <a:t>| … = not </a:t>
                </a:r>
                <a:r>
                  <a:rPr lang="en-US" sz="2000" i="1" dirty="0"/>
                  <a:t>x</a:t>
                </a:r>
                <a:r>
                  <a:rPr lang="en-US" sz="2000" i="1" baseline="-25000" dirty="0"/>
                  <a:t>1</a:t>
                </a:r>
                <a:r>
                  <a:rPr lang="en-US" sz="2000" dirty="0"/>
                  <a:t> and not </a:t>
                </a:r>
                <a:r>
                  <a:rPr lang="en-US" sz="2000" i="1" dirty="0"/>
                  <a:t>x</a:t>
                </a:r>
                <a:r>
                  <a:rPr lang="en-US" sz="2000" i="1" baseline="-25000" dirty="0"/>
                  <a:t>2</a:t>
                </a:r>
                <a:r>
                  <a:rPr lang="en-US" sz="2000" dirty="0"/>
                  <a:t> and not </a:t>
                </a:r>
                <a:r>
                  <a:rPr lang="en-US" sz="2000" i="1" dirty="0"/>
                  <a:t>x</a:t>
                </a:r>
                <a:r>
                  <a:rPr lang="en-US" sz="2000" i="1" baseline="-25000" dirty="0"/>
                  <a:t>3</a:t>
                </a:r>
                <a:r>
                  <a:rPr lang="en-US" sz="2000" dirty="0"/>
                  <a:t> … </a:t>
                </a:r>
                <a:endParaRPr lang="cs-CZ" sz="2000" dirty="0"/>
              </a:p>
              <a:p>
                <a:pPr lvl="1"/>
                <a:r>
                  <a:rPr lang="en-US" sz="2000" dirty="0"/>
                  <a:t>N</a:t>
                </a:r>
                <a:r>
                  <a:rPr lang="en-US" sz="2000" i="1" dirty="0"/>
                  <a:t>(x</a:t>
                </a:r>
                <a:r>
                  <a:rPr lang="en-US" sz="2000" i="1" baseline="-25000" dirty="0"/>
                  <a:t>1</a:t>
                </a:r>
                <a:r>
                  <a:rPr lang="en-US" sz="2000" i="1" dirty="0"/>
                  <a:t>, x</a:t>
                </a:r>
                <a:r>
                  <a:rPr lang="en-US" sz="2000" i="1" baseline="-25000" dirty="0"/>
                  <a:t>2</a:t>
                </a:r>
                <a:r>
                  <a:rPr lang="en-US" sz="2000" i="1" dirty="0"/>
                  <a:t>, x</a:t>
                </a:r>
                <a:r>
                  <a:rPr lang="en-US" sz="2000" i="1" baseline="-25000" dirty="0"/>
                  <a:t>3</a:t>
                </a:r>
                <a:r>
                  <a:rPr lang="en-US" sz="2000" i="1" dirty="0"/>
                  <a:t>,…</a:t>
                </a:r>
                <a:r>
                  <a:rPr lang="en-US" sz="2000" dirty="0"/>
                  <a:t>) is true if and only if all </a:t>
                </a:r>
                <a:r>
                  <a:rPr lang="en-US" sz="2000" i="1" dirty="0"/>
                  <a:t>x</a:t>
                </a:r>
                <a:r>
                  <a:rPr lang="en-US" sz="2000" i="1" baseline="-25000" dirty="0"/>
                  <a:t>1</a:t>
                </a:r>
                <a:r>
                  <a:rPr lang="en-US" sz="2000" i="1" dirty="0"/>
                  <a:t>, x</a:t>
                </a:r>
                <a:r>
                  <a:rPr lang="en-US" sz="2000" i="1" baseline="-25000" dirty="0"/>
                  <a:t>2</a:t>
                </a:r>
                <a:r>
                  <a:rPr lang="en-US" sz="2000" i="1" dirty="0"/>
                  <a:t>, x</a:t>
                </a:r>
                <a:r>
                  <a:rPr lang="en-US" sz="2000" i="1" baseline="-25000" dirty="0"/>
                  <a:t>3</a:t>
                </a:r>
                <a:r>
                  <a:rPr lang="en-US" sz="2000" i="1" dirty="0"/>
                  <a:t>,…</a:t>
                </a:r>
                <a:r>
                  <a:rPr lang="en-US" sz="2000" dirty="0"/>
                  <a:t> are false. </a:t>
                </a:r>
                <a:endParaRPr lang="cs-CZ" sz="2000" dirty="0"/>
              </a:p>
              <a:p>
                <a:pPr lvl="1"/>
                <a:r>
                  <a:rPr lang="en-US" sz="2000" dirty="0"/>
                  <a:t>All logical constants can be defined from N(</a:t>
                </a:r>
                <a14:m>
                  <m:oMath xmlns:m="http://schemas.openxmlformats.org/officeDocument/2006/math">
                    <m:acc>
                      <m:accPr>
                        <m:chr m:val="̅"/>
                        <m:ctrlPr>
                          <a:rPr lang="cs-CZ" sz="2000" i="1">
                            <a:latin typeface="Cambria Math" panose="02040503050406030204" pitchFamily="18" charset="0"/>
                          </a:rPr>
                        </m:ctrlPr>
                      </m:accPr>
                      <m:e>
                        <m:r>
                          <m:rPr>
                            <m:sty m:val="p"/>
                          </m:rPr>
                          <a:rPr lang="en-US" sz="2000">
                            <a:latin typeface="Cambria Math" panose="02040503050406030204" pitchFamily="18" charset="0"/>
                          </a:rPr>
                          <m:t>ξ</m:t>
                        </m:r>
                      </m:e>
                    </m:acc>
                  </m:oMath>
                </a14:m>
                <a:r>
                  <a:rPr lang="en-US" sz="2000" dirty="0"/>
                  <a:t>) = N</a:t>
                </a:r>
                <a:r>
                  <a:rPr lang="en-US" sz="2000" i="1" dirty="0"/>
                  <a:t>(x</a:t>
                </a:r>
                <a:r>
                  <a:rPr lang="en-US" sz="2000" i="1" baseline="-25000" dirty="0"/>
                  <a:t>1</a:t>
                </a:r>
                <a:r>
                  <a:rPr lang="en-US" sz="2000" i="1" dirty="0"/>
                  <a:t>, x</a:t>
                </a:r>
                <a:r>
                  <a:rPr lang="en-US" sz="2000" i="1" baseline="-25000" dirty="0"/>
                  <a:t>2</a:t>
                </a:r>
                <a:r>
                  <a:rPr lang="en-US" sz="2000" i="1" dirty="0"/>
                  <a:t>, x</a:t>
                </a:r>
                <a:r>
                  <a:rPr lang="en-US" sz="2000" i="1" baseline="-25000" dirty="0"/>
                  <a:t>3</a:t>
                </a:r>
                <a:r>
                  <a:rPr lang="en-US" sz="2000" i="1" dirty="0"/>
                  <a:t>,…</a:t>
                </a:r>
                <a:r>
                  <a:rPr lang="en-US" sz="2000" dirty="0"/>
                  <a:t>).</a:t>
                </a:r>
                <a:endParaRPr lang="cs-CZ" sz="2000" dirty="0"/>
              </a:p>
              <a:p>
                <a:pPr lvl="1"/>
                <a:r>
                  <a:rPr lang="en-US" sz="2000" dirty="0"/>
                  <a:t>Generality is introduced by allowing infinite formulas. That is the meaning of </a:t>
                </a:r>
                <a14:m>
                  <m:oMath xmlns:m="http://schemas.openxmlformats.org/officeDocument/2006/math">
                    <m:acc>
                      <m:accPr>
                        <m:chr m:val="̅"/>
                        <m:ctrlPr>
                          <a:rPr lang="cs-CZ" sz="2000" i="1">
                            <a:latin typeface="Cambria Math" panose="02040503050406030204" pitchFamily="18" charset="0"/>
                          </a:rPr>
                        </m:ctrlPr>
                      </m:accPr>
                      <m:e/>
                    </m:acc>
                    <m:r>
                      <a:rPr lang="en-US" sz="2000" i="1">
                        <a:latin typeface="Cambria Math" panose="02040503050406030204" pitchFamily="18" charset="0"/>
                      </a:rPr>
                      <m:t> </m:t>
                    </m:r>
                  </m:oMath>
                </a14:m>
                <a:r>
                  <a:rPr lang="en-US" sz="2000" dirty="0"/>
                  <a:t>.</a:t>
                </a:r>
                <a:r>
                  <a:rPr lang="en-US" sz="2200" dirty="0"/>
                  <a:t> </a:t>
                </a:r>
                <a:endParaRPr lang="cs-CZ" sz="2200" dirty="0"/>
              </a:p>
              <a:p>
                <a:pPr lvl="0"/>
                <a:r>
                  <a:rPr lang="en-US" sz="2200" dirty="0"/>
                  <a:t>6 The general form of a truth-function is [</a:t>
                </a:r>
                <a14:m>
                  <m:oMath xmlns:m="http://schemas.openxmlformats.org/officeDocument/2006/math">
                    <m:acc>
                      <m:accPr>
                        <m:chr m:val="̅"/>
                        <m:ctrlPr>
                          <a:rPr lang="cs-CZ" sz="2200" i="1">
                            <a:latin typeface="Cambria Math" panose="02040503050406030204" pitchFamily="18" charset="0"/>
                          </a:rPr>
                        </m:ctrlPr>
                      </m:accPr>
                      <m:e>
                        <m:r>
                          <m:rPr>
                            <m:sty m:val="p"/>
                          </m:rPr>
                          <a:rPr lang="en-US" sz="2200">
                            <a:latin typeface="Cambria Math" panose="02040503050406030204" pitchFamily="18" charset="0"/>
                          </a:rPr>
                          <m:t>p</m:t>
                        </m:r>
                      </m:e>
                    </m:acc>
                  </m:oMath>
                </a14:m>
                <a:r>
                  <a:rPr lang="en-US" sz="2200" dirty="0"/>
                  <a:t>, </a:t>
                </a:r>
                <a14:m>
                  <m:oMath xmlns:m="http://schemas.openxmlformats.org/officeDocument/2006/math">
                    <m:acc>
                      <m:accPr>
                        <m:chr m:val="̅"/>
                        <m:ctrlPr>
                          <a:rPr lang="cs-CZ" sz="2200" i="1">
                            <a:latin typeface="Cambria Math" panose="02040503050406030204" pitchFamily="18" charset="0"/>
                          </a:rPr>
                        </m:ctrlPr>
                      </m:accPr>
                      <m:e>
                        <m:r>
                          <m:rPr>
                            <m:sty m:val="p"/>
                          </m:rPr>
                          <a:rPr lang="en-US" sz="2200">
                            <a:latin typeface="Cambria Math" panose="02040503050406030204" pitchFamily="18" charset="0"/>
                          </a:rPr>
                          <m:t>ξ</m:t>
                        </m:r>
                      </m:e>
                    </m:acc>
                  </m:oMath>
                </a14:m>
                <a:r>
                  <a:rPr lang="en-US" sz="2200" dirty="0"/>
                  <a:t>, N(</a:t>
                </a:r>
                <a14:m>
                  <m:oMath xmlns:m="http://schemas.openxmlformats.org/officeDocument/2006/math">
                    <m:acc>
                      <m:accPr>
                        <m:chr m:val="̅"/>
                        <m:ctrlPr>
                          <a:rPr lang="cs-CZ" sz="2200" i="1">
                            <a:latin typeface="Cambria Math" panose="02040503050406030204" pitchFamily="18" charset="0"/>
                          </a:rPr>
                        </m:ctrlPr>
                      </m:accPr>
                      <m:e>
                        <m:r>
                          <m:rPr>
                            <m:sty m:val="p"/>
                          </m:rPr>
                          <a:rPr lang="en-US" sz="2200">
                            <a:latin typeface="Cambria Math" panose="02040503050406030204" pitchFamily="18" charset="0"/>
                          </a:rPr>
                          <m:t>ξ</m:t>
                        </m:r>
                      </m:e>
                    </m:acc>
                  </m:oMath>
                </a14:m>
                <a:r>
                  <a:rPr lang="en-US" sz="2200" dirty="0"/>
                  <a:t>)].</a:t>
                </a:r>
                <a:endParaRPr lang="cs-CZ" sz="2200" dirty="0"/>
              </a:p>
              <a:p>
                <a:r>
                  <a:rPr lang="en-US" sz="2200" dirty="0"/>
                  <a:t>6.001 What this says is just that every proposition is a result of successive applications to elementary propositions of the operation N(</a:t>
                </a:r>
                <a14:m>
                  <m:oMath xmlns:m="http://schemas.openxmlformats.org/officeDocument/2006/math">
                    <m:acc>
                      <m:accPr>
                        <m:chr m:val="̅"/>
                        <m:ctrlPr>
                          <a:rPr lang="cs-CZ" sz="2200" i="1">
                            <a:latin typeface="Cambria Math" panose="02040503050406030204" pitchFamily="18" charset="0"/>
                          </a:rPr>
                        </m:ctrlPr>
                      </m:accPr>
                      <m:e>
                        <m:r>
                          <m:rPr>
                            <m:sty m:val="p"/>
                          </m:rPr>
                          <a:rPr lang="en-US" sz="2200">
                            <a:latin typeface="Cambria Math" panose="02040503050406030204" pitchFamily="18" charset="0"/>
                          </a:rPr>
                          <m:t>ξ</m:t>
                        </m:r>
                      </m:e>
                    </m:acc>
                  </m:oMath>
                </a14:m>
                <a:r>
                  <a:rPr lang="en-US" sz="2200" dirty="0"/>
                  <a:t>).</a:t>
                </a:r>
                <a:endParaRPr lang="en-US" altLang="nb-NO" sz="2200" dirty="0" smtClean="0"/>
              </a:p>
            </p:txBody>
          </p:sp>
        </mc:Choice>
        <mc:Fallback xmlns="">
          <p:sp>
            <p:nvSpPr>
              <p:cNvPr id="7171" name="Zástupný symbol pro obsah 2"/>
              <p:cNvSpPr>
                <a:spLocks noGrp="1" noRot="1" noChangeAspect="1" noMove="1" noResize="1" noEditPoints="1" noAdjustHandles="1" noChangeArrowheads="1" noChangeShapeType="1" noTextEdit="1"/>
              </p:cNvSpPr>
              <p:nvPr>
                <p:ph idx="1"/>
              </p:nvPr>
            </p:nvSpPr>
            <p:spPr>
              <a:xfrm>
                <a:off x="720725" y="1858553"/>
                <a:ext cx="8234363" cy="4114800"/>
              </a:xfrm>
              <a:blipFill>
                <a:blip r:embed="rId2"/>
                <a:stretch>
                  <a:fillRect t="-1926" r="-1999" b="-10370"/>
                </a:stretch>
              </a:blipFill>
            </p:spPr>
            <p:txBody>
              <a:bodyPr/>
              <a:lstStyle/>
              <a:p>
                <a:r>
                  <a:rPr lang="cs-CZ">
                    <a:noFill/>
                  </a:rPr>
                  <a:t> </a:t>
                </a:r>
              </a:p>
            </p:txBody>
          </p:sp>
        </mc:Fallback>
      </mc:AlternateContent>
      <p:sp>
        <p:nvSpPr>
          <p:cNvPr id="7172"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69696"/>
              </a:buClr>
              <a:buSzPct val="80000"/>
              <a:buFont typeface="Wingdings" pitchFamily="2" charset="2"/>
              <a:buBlip>
                <a:blip r:embed="rId3"/>
              </a:buBlip>
              <a:defRPr sz="2400">
                <a:solidFill>
                  <a:schemeClr val="tx1"/>
                </a:solidFill>
                <a:latin typeface="Tahoma" pitchFamily="34" charset="0"/>
              </a:defRPr>
            </a:lvl1pPr>
            <a:lvl2pPr marL="742950" indent="-285750">
              <a:spcBef>
                <a:spcPct val="20000"/>
              </a:spcBef>
              <a:buClr>
                <a:schemeClr val="hlink"/>
              </a:buClr>
              <a:buSzPct val="80000"/>
              <a:buFont typeface="Wingdings" pitchFamily="2" charset="2"/>
              <a:buBlip>
                <a:blip r:embed="rId3"/>
              </a:buBlip>
              <a:defRPr sz="2400">
                <a:solidFill>
                  <a:schemeClr val="tx1"/>
                </a:solidFill>
                <a:latin typeface="Tahoma" pitchFamily="34" charset="0"/>
              </a:defRPr>
            </a:lvl2pPr>
            <a:lvl3pPr marL="1143000" indent="-228600">
              <a:spcBef>
                <a:spcPct val="20000"/>
              </a:spcBef>
              <a:buClr>
                <a:schemeClr val="folHlink"/>
              </a:buClr>
              <a:buSzPct val="80000"/>
              <a:buFont typeface="Wingdings" pitchFamily="2" charset="2"/>
              <a:buBlip>
                <a:blip r:embed="rId3"/>
              </a:buBlip>
              <a:defRPr sz="2400">
                <a:solidFill>
                  <a:schemeClr val="tx1"/>
                </a:solidFill>
                <a:latin typeface="Tahoma" pitchFamily="34" charset="0"/>
              </a:defRPr>
            </a:lvl3pPr>
            <a:lvl4pPr marL="1600200" indent="-228600">
              <a:spcBef>
                <a:spcPct val="20000"/>
              </a:spcBef>
              <a:buClr>
                <a:schemeClr val="accent2"/>
              </a:buClr>
              <a:buSzPct val="90000"/>
              <a:buFont typeface="Wingdings" pitchFamily="2" charset="2"/>
              <a:buBlip>
                <a:blip r:embed="rId3"/>
              </a:buBlip>
              <a:defRPr sz="2000">
                <a:solidFill>
                  <a:schemeClr val="tx1"/>
                </a:solidFill>
                <a:latin typeface="Tahoma" pitchFamily="34" charset="0"/>
              </a:defRPr>
            </a:lvl4pPr>
            <a:lvl5pPr marL="2057400" indent="-228600">
              <a:spcBef>
                <a:spcPct val="20000"/>
              </a:spcBef>
              <a:buClr>
                <a:schemeClr val="accent1"/>
              </a:buClr>
              <a:buFont typeface="Wingdings" pitchFamily="2" charset="2"/>
              <a:buBlip>
                <a:blip r:embed="rId3"/>
              </a:buBlip>
              <a:defRPr>
                <a:solidFill>
                  <a:schemeClr val="tx1"/>
                </a:solidFill>
                <a:latin typeface="Tahoma" pitchFamily="34" charset="0"/>
              </a:defRPr>
            </a:lvl5pPr>
            <a:lvl6pPr marL="2514600" indent="-228600" eaLnBrk="0" fontAlgn="base" hangingPunct="0">
              <a:spcBef>
                <a:spcPct val="20000"/>
              </a:spcBef>
              <a:spcAft>
                <a:spcPct val="0"/>
              </a:spcAft>
              <a:buClr>
                <a:schemeClr val="accent1"/>
              </a:buClr>
              <a:buFont typeface="Wingdings" pitchFamily="2" charset="2"/>
              <a:buBlip>
                <a:blip r:embed="rId3"/>
              </a:buBlip>
              <a:defRPr>
                <a:solidFill>
                  <a:schemeClr val="tx1"/>
                </a:solidFill>
                <a:latin typeface="Tahoma" pitchFamily="34" charset="0"/>
              </a:defRPr>
            </a:lvl6pPr>
            <a:lvl7pPr marL="2971800" indent="-228600" eaLnBrk="0" fontAlgn="base" hangingPunct="0">
              <a:spcBef>
                <a:spcPct val="20000"/>
              </a:spcBef>
              <a:spcAft>
                <a:spcPct val="0"/>
              </a:spcAft>
              <a:buClr>
                <a:schemeClr val="accent1"/>
              </a:buClr>
              <a:buFont typeface="Wingdings" pitchFamily="2" charset="2"/>
              <a:buBlip>
                <a:blip r:embed="rId3"/>
              </a:buBlip>
              <a:defRPr>
                <a:solidFill>
                  <a:schemeClr val="tx1"/>
                </a:solidFill>
                <a:latin typeface="Tahoma" pitchFamily="34" charset="0"/>
              </a:defRPr>
            </a:lvl7pPr>
            <a:lvl8pPr marL="3429000" indent="-228600" eaLnBrk="0" fontAlgn="base" hangingPunct="0">
              <a:spcBef>
                <a:spcPct val="20000"/>
              </a:spcBef>
              <a:spcAft>
                <a:spcPct val="0"/>
              </a:spcAft>
              <a:buClr>
                <a:schemeClr val="accent1"/>
              </a:buClr>
              <a:buFont typeface="Wingdings" pitchFamily="2" charset="2"/>
              <a:buBlip>
                <a:blip r:embed="rId3"/>
              </a:buBlip>
              <a:defRPr>
                <a:solidFill>
                  <a:schemeClr val="tx1"/>
                </a:solidFill>
                <a:latin typeface="Tahoma" pitchFamily="34" charset="0"/>
              </a:defRPr>
            </a:lvl8pPr>
            <a:lvl9pPr marL="3886200" indent="-228600" eaLnBrk="0" fontAlgn="base" hangingPunct="0">
              <a:spcBef>
                <a:spcPct val="20000"/>
              </a:spcBef>
              <a:spcAft>
                <a:spcPct val="0"/>
              </a:spcAft>
              <a:buClr>
                <a:schemeClr val="accent1"/>
              </a:buClr>
              <a:buFont typeface="Wingdings" pitchFamily="2" charset="2"/>
              <a:buBlip>
                <a:blip r:embed="rId3"/>
              </a:buBlip>
              <a:defRPr>
                <a:solidFill>
                  <a:schemeClr val="tx1"/>
                </a:solidFill>
                <a:latin typeface="Tahoma" pitchFamily="34" charset="0"/>
              </a:defRPr>
            </a:lvl9pPr>
          </a:lstStyle>
          <a:p>
            <a:pPr>
              <a:spcBef>
                <a:spcPct val="0"/>
              </a:spcBef>
              <a:buClrTx/>
              <a:buSzTx/>
              <a:buFontTx/>
              <a:buNone/>
            </a:pPr>
            <a:r>
              <a:rPr lang="cs-CZ" altLang="nb-NO" sz="1200" smtClean="0">
                <a:solidFill>
                  <a:srgbClr val="969696"/>
                </a:solidFill>
              </a:rPr>
              <a:t>Jakub Mácha, macha@mail.muni.cz</a:t>
            </a:r>
          </a:p>
        </p:txBody>
      </p:sp>
      <p:sp>
        <p:nvSpPr>
          <p:cNvPr id="7173"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69696"/>
              </a:buClr>
              <a:buSzPct val="80000"/>
              <a:buFont typeface="Wingdings" pitchFamily="2" charset="2"/>
              <a:buBlip>
                <a:blip r:embed="rId3"/>
              </a:buBlip>
              <a:defRPr sz="2400">
                <a:solidFill>
                  <a:schemeClr val="tx1"/>
                </a:solidFill>
                <a:latin typeface="Tahoma" pitchFamily="34" charset="0"/>
              </a:defRPr>
            </a:lvl1pPr>
            <a:lvl2pPr marL="742950" indent="-285750">
              <a:spcBef>
                <a:spcPct val="20000"/>
              </a:spcBef>
              <a:buClr>
                <a:schemeClr val="hlink"/>
              </a:buClr>
              <a:buSzPct val="80000"/>
              <a:buFont typeface="Wingdings" pitchFamily="2" charset="2"/>
              <a:buBlip>
                <a:blip r:embed="rId3"/>
              </a:buBlip>
              <a:defRPr sz="2400">
                <a:solidFill>
                  <a:schemeClr val="tx1"/>
                </a:solidFill>
                <a:latin typeface="Tahoma" pitchFamily="34" charset="0"/>
              </a:defRPr>
            </a:lvl2pPr>
            <a:lvl3pPr marL="1143000" indent="-228600">
              <a:spcBef>
                <a:spcPct val="20000"/>
              </a:spcBef>
              <a:buClr>
                <a:schemeClr val="folHlink"/>
              </a:buClr>
              <a:buSzPct val="80000"/>
              <a:buFont typeface="Wingdings" pitchFamily="2" charset="2"/>
              <a:buBlip>
                <a:blip r:embed="rId3"/>
              </a:buBlip>
              <a:defRPr sz="2400">
                <a:solidFill>
                  <a:schemeClr val="tx1"/>
                </a:solidFill>
                <a:latin typeface="Tahoma" pitchFamily="34" charset="0"/>
              </a:defRPr>
            </a:lvl3pPr>
            <a:lvl4pPr marL="1600200" indent="-228600">
              <a:spcBef>
                <a:spcPct val="20000"/>
              </a:spcBef>
              <a:buClr>
                <a:schemeClr val="accent2"/>
              </a:buClr>
              <a:buSzPct val="90000"/>
              <a:buFont typeface="Wingdings" pitchFamily="2" charset="2"/>
              <a:buBlip>
                <a:blip r:embed="rId3"/>
              </a:buBlip>
              <a:defRPr sz="2000">
                <a:solidFill>
                  <a:schemeClr val="tx1"/>
                </a:solidFill>
                <a:latin typeface="Tahoma" pitchFamily="34" charset="0"/>
              </a:defRPr>
            </a:lvl4pPr>
            <a:lvl5pPr marL="2057400" indent="-228600">
              <a:spcBef>
                <a:spcPct val="20000"/>
              </a:spcBef>
              <a:buClr>
                <a:schemeClr val="accent1"/>
              </a:buClr>
              <a:buFont typeface="Wingdings" pitchFamily="2" charset="2"/>
              <a:buBlip>
                <a:blip r:embed="rId3"/>
              </a:buBlip>
              <a:defRPr>
                <a:solidFill>
                  <a:schemeClr val="tx1"/>
                </a:solidFill>
                <a:latin typeface="Tahoma" pitchFamily="34" charset="0"/>
              </a:defRPr>
            </a:lvl5pPr>
            <a:lvl6pPr marL="2514600" indent="-228600" eaLnBrk="0" fontAlgn="base" hangingPunct="0">
              <a:spcBef>
                <a:spcPct val="20000"/>
              </a:spcBef>
              <a:spcAft>
                <a:spcPct val="0"/>
              </a:spcAft>
              <a:buClr>
                <a:schemeClr val="accent1"/>
              </a:buClr>
              <a:buFont typeface="Wingdings" pitchFamily="2" charset="2"/>
              <a:buBlip>
                <a:blip r:embed="rId3"/>
              </a:buBlip>
              <a:defRPr>
                <a:solidFill>
                  <a:schemeClr val="tx1"/>
                </a:solidFill>
                <a:latin typeface="Tahoma" pitchFamily="34" charset="0"/>
              </a:defRPr>
            </a:lvl6pPr>
            <a:lvl7pPr marL="2971800" indent="-228600" eaLnBrk="0" fontAlgn="base" hangingPunct="0">
              <a:spcBef>
                <a:spcPct val="20000"/>
              </a:spcBef>
              <a:spcAft>
                <a:spcPct val="0"/>
              </a:spcAft>
              <a:buClr>
                <a:schemeClr val="accent1"/>
              </a:buClr>
              <a:buFont typeface="Wingdings" pitchFamily="2" charset="2"/>
              <a:buBlip>
                <a:blip r:embed="rId3"/>
              </a:buBlip>
              <a:defRPr>
                <a:solidFill>
                  <a:schemeClr val="tx1"/>
                </a:solidFill>
                <a:latin typeface="Tahoma" pitchFamily="34" charset="0"/>
              </a:defRPr>
            </a:lvl7pPr>
            <a:lvl8pPr marL="3429000" indent="-228600" eaLnBrk="0" fontAlgn="base" hangingPunct="0">
              <a:spcBef>
                <a:spcPct val="20000"/>
              </a:spcBef>
              <a:spcAft>
                <a:spcPct val="0"/>
              </a:spcAft>
              <a:buClr>
                <a:schemeClr val="accent1"/>
              </a:buClr>
              <a:buFont typeface="Wingdings" pitchFamily="2" charset="2"/>
              <a:buBlip>
                <a:blip r:embed="rId3"/>
              </a:buBlip>
              <a:defRPr>
                <a:solidFill>
                  <a:schemeClr val="tx1"/>
                </a:solidFill>
                <a:latin typeface="Tahoma" pitchFamily="34" charset="0"/>
              </a:defRPr>
            </a:lvl8pPr>
            <a:lvl9pPr marL="3886200" indent="-228600" eaLnBrk="0" fontAlgn="base" hangingPunct="0">
              <a:spcBef>
                <a:spcPct val="20000"/>
              </a:spcBef>
              <a:spcAft>
                <a:spcPct val="0"/>
              </a:spcAft>
              <a:buClr>
                <a:schemeClr val="accent1"/>
              </a:buClr>
              <a:buFont typeface="Wingdings" pitchFamily="2" charset="2"/>
              <a:buBlip>
                <a:blip r:embed="rId3"/>
              </a:buBlip>
              <a:defRPr>
                <a:solidFill>
                  <a:schemeClr val="tx1"/>
                </a:solidFill>
                <a:latin typeface="Tahoma" pitchFamily="34" charset="0"/>
              </a:defRPr>
            </a:lvl9pPr>
          </a:lstStyle>
          <a:p>
            <a:pPr>
              <a:spcBef>
                <a:spcPct val="0"/>
              </a:spcBef>
              <a:buClrTx/>
              <a:buSzTx/>
              <a:buFontTx/>
              <a:buNone/>
            </a:pPr>
            <a:fld id="{0A584017-C1AF-46BC-ABE1-B801B4F4E7B4}" type="slidenum">
              <a:rPr lang="cs-CZ" altLang="nb-NO" sz="1200">
                <a:solidFill>
                  <a:srgbClr val="969696"/>
                </a:solidFill>
              </a:rPr>
              <a:pPr>
                <a:spcBef>
                  <a:spcPct val="0"/>
                </a:spcBef>
                <a:buClrTx/>
                <a:buSzTx/>
                <a:buFontTx/>
                <a:buNone/>
              </a:pPr>
              <a:t>7</a:t>
            </a:fld>
            <a:endParaRPr lang="cs-CZ" altLang="nb-NO" sz="1200">
              <a:solidFill>
                <a:srgbClr val="969696"/>
              </a:solidFill>
            </a:endParaRPr>
          </a:p>
        </p:txBody>
      </p:sp>
    </p:spTree>
    <p:extLst>
      <p:ext uri="{BB962C8B-B14F-4D97-AF65-F5344CB8AC3E}">
        <p14:creationId xmlns:p14="http://schemas.microsoft.com/office/powerpoint/2010/main" val="2982700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171">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171">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717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p:txBody>
          <a:bodyPr/>
          <a:lstStyle/>
          <a:p>
            <a:r>
              <a:rPr lang="en-US" dirty="0"/>
              <a:t>Saying – Showing</a:t>
            </a:r>
            <a:endParaRPr lang="en-US" altLang="nb-NO" dirty="0" smtClean="0"/>
          </a:p>
        </p:txBody>
      </p:sp>
      <p:sp>
        <p:nvSpPr>
          <p:cNvPr id="7171" name="Zástupný symbol pro obsah 2"/>
          <p:cNvSpPr>
            <a:spLocks noGrp="1"/>
          </p:cNvSpPr>
          <p:nvPr>
            <p:ph idx="1"/>
          </p:nvPr>
        </p:nvSpPr>
        <p:spPr>
          <a:xfrm>
            <a:off x="720725" y="1793985"/>
            <a:ext cx="8234363" cy="4114800"/>
          </a:xfrm>
        </p:spPr>
        <p:txBody>
          <a:bodyPr/>
          <a:lstStyle/>
          <a:p>
            <a:pPr lvl="0"/>
            <a:r>
              <a:rPr lang="en-US" dirty="0"/>
              <a:t>4.1212 What </a:t>
            </a:r>
            <a:r>
              <a:rPr lang="en-US" i="1" dirty="0"/>
              <a:t>can </a:t>
            </a:r>
            <a:r>
              <a:rPr lang="en-US" dirty="0"/>
              <a:t>be shown, </a:t>
            </a:r>
            <a:r>
              <a:rPr lang="en-US" i="1" dirty="0"/>
              <a:t>cannot</a:t>
            </a:r>
            <a:r>
              <a:rPr lang="en-US" dirty="0"/>
              <a:t> be said.</a:t>
            </a:r>
            <a:endParaRPr lang="cs-CZ" dirty="0"/>
          </a:p>
          <a:p>
            <a:pPr lvl="0"/>
            <a:r>
              <a:rPr lang="en-US" dirty="0"/>
              <a:t>Two parts of the TLP</a:t>
            </a:r>
            <a:endParaRPr lang="cs-CZ" dirty="0"/>
          </a:p>
          <a:p>
            <a:pPr marL="514350" indent="-457200">
              <a:buFont typeface="+mj-lt"/>
              <a:buAutoNum type="arabicPeriod"/>
            </a:pPr>
            <a:r>
              <a:rPr lang="en-US" dirty="0"/>
              <a:t>What can be said: facts expressed by propositions</a:t>
            </a:r>
            <a:endParaRPr lang="cs-CZ" dirty="0"/>
          </a:p>
          <a:p>
            <a:pPr marL="514350" indent="-457200">
              <a:buFont typeface="+mj-lt"/>
              <a:buAutoNum type="arabicPeriod"/>
            </a:pPr>
            <a:r>
              <a:rPr lang="en-US" dirty="0"/>
              <a:t>What can be shown:</a:t>
            </a:r>
            <a:endParaRPr lang="cs-CZ" dirty="0"/>
          </a:p>
          <a:p>
            <a:pPr lvl="1"/>
            <a:r>
              <a:rPr lang="en-US" sz="2200" dirty="0"/>
              <a:t>the pictorial/logical form</a:t>
            </a:r>
            <a:endParaRPr lang="cs-CZ" sz="2200" dirty="0"/>
          </a:p>
          <a:p>
            <a:pPr lvl="1"/>
            <a:r>
              <a:rPr lang="en-US" sz="2200" dirty="0"/>
              <a:t>the meaning of signs, sense of a proposition</a:t>
            </a:r>
            <a:endParaRPr lang="cs-CZ" sz="2200" dirty="0"/>
          </a:p>
          <a:p>
            <a:pPr lvl="1"/>
            <a:r>
              <a:rPr lang="en-US" sz="2200" dirty="0"/>
              <a:t>the logic of facts, logical relations</a:t>
            </a:r>
            <a:endParaRPr lang="cs-CZ" sz="2200" dirty="0"/>
          </a:p>
          <a:p>
            <a:pPr lvl="1"/>
            <a:r>
              <a:rPr lang="en-US" sz="2200" dirty="0"/>
              <a:t>the form of a proposition / of reality, the limits of language, that there are laws of nature, the sentences of the TLP itself</a:t>
            </a:r>
            <a:endParaRPr lang="cs-CZ" sz="2200" dirty="0"/>
          </a:p>
          <a:p>
            <a:pPr lvl="1"/>
            <a:r>
              <a:rPr lang="en-US" sz="2200" dirty="0"/>
              <a:t>that there is no soul, the truth of solipsism, the ethics, the aesthetics, the mystical – the meaning of life </a:t>
            </a:r>
            <a:endParaRPr lang="cs-CZ" sz="2200" dirty="0"/>
          </a:p>
          <a:p>
            <a:pPr lvl="0"/>
            <a:endParaRPr lang="en-US" altLang="nb-NO" dirty="0" smtClean="0"/>
          </a:p>
        </p:txBody>
      </p:sp>
      <p:sp>
        <p:nvSpPr>
          <p:cNvPr id="7172"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69696"/>
              </a:buClr>
              <a:buSzPct val="80000"/>
              <a:buFont typeface="Wingdings" pitchFamily="2" charset="2"/>
              <a:buBlip>
                <a:blip r:embed="rId2"/>
              </a:buBlip>
              <a:defRPr sz="2400">
                <a:solidFill>
                  <a:schemeClr val="tx1"/>
                </a:solidFill>
                <a:latin typeface="Tahoma" pitchFamily="34" charset="0"/>
              </a:defRPr>
            </a:lvl1pPr>
            <a:lvl2pPr marL="742950" indent="-285750">
              <a:spcBef>
                <a:spcPct val="20000"/>
              </a:spcBef>
              <a:buClr>
                <a:schemeClr val="hlink"/>
              </a:buClr>
              <a:buSzPct val="80000"/>
              <a:buFont typeface="Wingdings" pitchFamily="2" charset="2"/>
              <a:buBlip>
                <a:blip r:embed="rId2"/>
              </a:buBlip>
              <a:defRPr sz="2400">
                <a:solidFill>
                  <a:schemeClr val="tx1"/>
                </a:solidFill>
                <a:latin typeface="Tahoma" pitchFamily="34" charset="0"/>
              </a:defRPr>
            </a:lvl2pPr>
            <a:lvl3pPr marL="1143000" indent="-228600">
              <a:spcBef>
                <a:spcPct val="20000"/>
              </a:spcBef>
              <a:buClr>
                <a:schemeClr val="folHlink"/>
              </a:buClr>
              <a:buSzPct val="80000"/>
              <a:buFont typeface="Wingdings" pitchFamily="2" charset="2"/>
              <a:buBlip>
                <a:blip r:embed="rId2"/>
              </a:buBlip>
              <a:defRPr sz="2400">
                <a:solidFill>
                  <a:schemeClr val="tx1"/>
                </a:solidFill>
                <a:latin typeface="Tahoma" pitchFamily="34" charset="0"/>
              </a:defRPr>
            </a:lvl3pPr>
            <a:lvl4pPr marL="1600200" indent="-228600">
              <a:spcBef>
                <a:spcPct val="20000"/>
              </a:spcBef>
              <a:buClr>
                <a:schemeClr val="accent2"/>
              </a:buClr>
              <a:buSzPct val="90000"/>
              <a:buFont typeface="Wingdings" pitchFamily="2" charset="2"/>
              <a:buBlip>
                <a:blip r:embed="rId2"/>
              </a:buBlip>
              <a:defRPr sz="2000">
                <a:solidFill>
                  <a:schemeClr val="tx1"/>
                </a:solidFill>
                <a:latin typeface="Tahoma" pitchFamily="34" charset="0"/>
              </a:defRPr>
            </a:lvl4pPr>
            <a:lvl5pPr marL="2057400" indent="-228600">
              <a:spcBef>
                <a:spcPct val="20000"/>
              </a:spcBef>
              <a:buClr>
                <a:schemeClr val="accent1"/>
              </a:buClr>
              <a:buFont typeface="Wingdings" pitchFamily="2" charset="2"/>
              <a:buBlip>
                <a:blip r:embed="rId2"/>
              </a:buBlip>
              <a:defRPr>
                <a:solidFill>
                  <a:schemeClr val="tx1"/>
                </a:solidFill>
                <a:latin typeface="Tahoma" pitchFamily="34" charset="0"/>
              </a:defRPr>
            </a:lvl5pPr>
            <a:lvl6pPr marL="25146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6pPr>
            <a:lvl7pPr marL="29718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7pPr>
            <a:lvl8pPr marL="34290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8pPr>
            <a:lvl9pPr marL="38862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9pPr>
          </a:lstStyle>
          <a:p>
            <a:pPr>
              <a:spcBef>
                <a:spcPct val="0"/>
              </a:spcBef>
              <a:buClrTx/>
              <a:buSzTx/>
              <a:buFontTx/>
              <a:buNone/>
            </a:pPr>
            <a:r>
              <a:rPr lang="cs-CZ" altLang="nb-NO" sz="1200" smtClean="0">
                <a:solidFill>
                  <a:srgbClr val="969696"/>
                </a:solidFill>
              </a:rPr>
              <a:t>Jakub Mácha, macha@mail.muni.cz</a:t>
            </a:r>
          </a:p>
        </p:txBody>
      </p:sp>
      <p:sp>
        <p:nvSpPr>
          <p:cNvPr id="7173"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69696"/>
              </a:buClr>
              <a:buSzPct val="80000"/>
              <a:buFont typeface="Wingdings" pitchFamily="2" charset="2"/>
              <a:buBlip>
                <a:blip r:embed="rId2"/>
              </a:buBlip>
              <a:defRPr sz="2400">
                <a:solidFill>
                  <a:schemeClr val="tx1"/>
                </a:solidFill>
                <a:latin typeface="Tahoma" pitchFamily="34" charset="0"/>
              </a:defRPr>
            </a:lvl1pPr>
            <a:lvl2pPr marL="742950" indent="-285750">
              <a:spcBef>
                <a:spcPct val="20000"/>
              </a:spcBef>
              <a:buClr>
                <a:schemeClr val="hlink"/>
              </a:buClr>
              <a:buSzPct val="80000"/>
              <a:buFont typeface="Wingdings" pitchFamily="2" charset="2"/>
              <a:buBlip>
                <a:blip r:embed="rId2"/>
              </a:buBlip>
              <a:defRPr sz="2400">
                <a:solidFill>
                  <a:schemeClr val="tx1"/>
                </a:solidFill>
                <a:latin typeface="Tahoma" pitchFamily="34" charset="0"/>
              </a:defRPr>
            </a:lvl2pPr>
            <a:lvl3pPr marL="1143000" indent="-228600">
              <a:spcBef>
                <a:spcPct val="20000"/>
              </a:spcBef>
              <a:buClr>
                <a:schemeClr val="folHlink"/>
              </a:buClr>
              <a:buSzPct val="80000"/>
              <a:buFont typeface="Wingdings" pitchFamily="2" charset="2"/>
              <a:buBlip>
                <a:blip r:embed="rId2"/>
              </a:buBlip>
              <a:defRPr sz="2400">
                <a:solidFill>
                  <a:schemeClr val="tx1"/>
                </a:solidFill>
                <a:latin typeface="Tahoma" pitchFamily="34" charset="0"/>
              </a:defRPr>
            </a:lvl3pPr>
            <a:lvl4pPr marL="1600200" indent="-228600">
              <a:spcBef>
                <a:spcPct val="20000"/>
              </a:spcBef>
              <a:buClr>
                <a:schemeClr val="accent2"/>
              </a:buClr>
              <a:buSzPct val="90000"/>
              <a:buFont typeface="Wingdings" pitchFamily="2" charset="2"/>
              <a:buBlip>
                <a:blip r:embed="rId2"/>
              </a:buBlip>
              <a:defRPr sz="2000">
                <a:solidFill>
                  <a:schemeClr val="tx1"/>
                </a:solidFill>
                <a:latin typeface="Tahoma" pitchFamily="34" charset="0"/>
              </a:defRPr>
            </a:lvl4pPr>
            <a:lvl5pPr marL="2057400" indent="-228600">
              <a:spcBef>
                <a:spcPct val="20000"/>
              </a:spcBef>
              <a:buClr>
                <a:schemeClr val="accent1"/>
              </a:buClr>
              <a:buFont typeface="Wingdings" pitchFamily="2" charset="2"/>
              <a:buBlip>
                <a:blip r:embed="rId2"/>
              </a:buBlip>
              <a:defRPr>
                <a:solidFill>
                  <a:schemeClr val="tx1"/>
                </a:solidFill>
                <a:latin typeface="Tahoma" pitchFamily="34" charset="0"/>
              </a:defRPr>
            </a:lvl5pPr>
            <a:lvl6pPr marL="25146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6pPr>
            <a:lvl7pPr marL="29718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7pPr>
            <a:lvl8pPr marL="34290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8pPr>
            <a:lvl9pPr marL="38862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9pPr>
          </a:lstStyle>
          <a:p>
            <a:pPr>
              <a:spcBef>
                <a:spcPct val="0"/>
              </a:spcBef>
              <a:buClrTx/>
              <a:buSzTx/>
              <a:buFontTx/>
              <a:buNone/>
            </a:pPr>
            <a:fld id="{0A584017-C1AF-46BC-ABE1-B801B4F4E7B4}" type="slidenum">
              <a:rPr lang="cs-CZ" altLang="nb-NO" sz="1200">
                <a:solidFill>
                  <a:srgbClr val="969696"/>
                </a:solidFill>
              </a:rPr>
              <a:pPr>
                <a:spcBef>
                  <a:spcPct val="0"/>
                </a:spcBef>
                <a:buClrTx/>
                <a:buSzTx/>
                <a:buFontTx/>
                <a:buNone/>
              </a:pPr>
              <a:t>8</a:t>
            </a:fld>
            <a:endParaRPr lang="cs-CZ" altLang="nb-NO" sz="1200">
              <a:solidFill>
                <a:srgbClr val="969696"/>
              </a:solidFill>
            </a:endParaRPr>
          </a:p>
        </p:txBody>
      </p:sp>
    </p:spTree>
    <p:extLst>
      <p:ext uri="{BB962C8B-B14F-4D97-AF65-F5344CB8AC3E}">
        <p14:creationId xmlns:p14="http://schemas.microsoft.com/office/powerpoint/2010/main" val="3081284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171">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17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p:txBody>
          <a:bodyPr/>
          <a:lstStyle/>
          <a:p>
            <a:r>
              <a:rPr lang="en-US" dirty="0"/>
              <a:t>The Nature of Philosophy</a:t>
            </a:r>
            <a:endParaRPr lang="en-US" altLang="nb-NO" dirty="0" smtClean="0"/>
          </a:p>
        </p:txBody>
      </p:sp>
      <p:sp>
        <p:nvSpPr>
          <p:cNvPr id="7171" name="Zástupný symbol pro obsah 2"/>
          <p:cNvSpPr>
            <a:spLocks noGrp="1"/>
          </p:cNvSpPr>
          <p:nvPr>
            <p:ph idx="1"/>
          </p:nvPr>
        </p:nvSpPr>
        <p:spPr/>
        <p:txBody>
          <a:bodyPr/>
          <a:lstStyle/>
          <a:p>
            <a:pPr lvl="0"/>
            <a:r>
              <a:rPr lang="en-US" dirty="0"/>
              <a:t>Philosophy is not a doctrine, but an activity…</a:t>
            </a:r>
            <a:endParaRPr lang="cs-CZ" dirty="0"/>
          </a:p>
          <a:p>
            <a:pPr lvl="0"/>
            <a:r>
              <a:rPr lang="en-US" dirty="0"/>
              <a:t>… of combating non-sense… (4.0031 All philosophy is a ‘critique of language’.)</a:t>
            </a:r>
            <a:endParaRPr lang="cs-CZ" dirty="0"/>
          </a:p>
          <a:p>
            <a:pPr lvl="0"/>
            <a:r>
              <a:rPr lang="en-US" dirty="0"/>
              <a:t>… which leads to drawing a </a:t>
            </a:r>
            <a:r>
              <a:rPr lang="en-US" b="1" dirty="0"/>
              <a:t>limit</a:t>
            </a:r>
            <a:r>
              <a:rPr lang="en-US" dirty="0"/>
              <a:t> to the expression of thoughts.</a:t>
            </a:r>
            <a:endParaRPr lang="cs-CZ" dirty="0"/>
          </a:p>
        </p:txBody>
      </p:sp>
      <p:sp>
        <p:nvSpPr>
          <p:cNvPr id="7172"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69696"/>
              </a:buClr>
              <a:buSzPct val="80000"/>
              <a:buFont typeface="Wingdings" pitchFamily="2" charset="2"/>
              <a:buBlip>
                <a:blip r:embed="rId2"/>
              </a:buBlip>
              <a:defRPr sz="2400">
                <a:solidFill>
                  <a:schemeClr val="tx1"/>
                </a:solidFill>
                <a:latin typeface="Tahoma" pitchFamily="34" charset="0"/>
              </a:defRPr>
            </a:lvl1pPr>
            <a:lvl2pPr marL="742950" indent="-285750">
              <a:spcBef>
                <a:spcPct val="20000"/>
              </a:spcBef>
              <a:buClr>
                <a:schemeClr val="hlink"/>
              </a:buClr>
              <a:buSzPct val="80000"/>
              <a:buFont typeface="Wingdings" pitchFamily="2" charset="2"/>
              <a:buBlip>
                <a:blip r:embed="rId2"/>
              </a:buBlip>
              <a:defRPr sz="2400">
                <a:solidFill>
                  <a:schemeClr val="tx1"/>
                </a:solidFill>
                <a:latin typeface="Tahoma" pitchFamily="34" charset="0"/>
              </a:defRPr>
            </a:lvl2pPr>
            <a:lvl3pPr marL="1143000" indent="-228600">
              <a:spcBef>
                <a:spcPct val="20000"/>
              </a:spcBef>
              <a:buClr>
                <a:schemeClr val="folHlink"/>
              </a:buClr>
              <a:buSzPct val="80000"/>
              <a:buFont typeface="Wingdings" pitchFamily="2" charset="2"/>
              <a:buBlip>
                <a:blip r:embed="rId2"/>
              </a:buBlip>
              <a:defRPr sz="2400">
                <a:solidFill>
                  <a:schemeClr val="tx1"/>
                </a:solidFill>
                <a:latin typeface="Tahoma" pitchFamily="34" charset="0"/>
              </a:defRPr>
            </a:lvl3pPr>
            <a:lvl4pPr marL="1600200" indent="-228600">
              <a:spcBef>
                <a:spcPct val="20000"/>
              </a:spcBef>
              <a:buClr>
                <a:schemeClr val="accent2"/>
              </a:buClr>
              <a:buSzPct val="90000"/>
              <a:buFont typeface="Wingdings" pitchFamily="2" charset="2"/>
              <a:buBlip>
                <a:blip r:embed="rId2"/>
              </a:buBlip>
              <a:defRPr sz="2000">
                <a:solidFill>
                  <a:schemeClr val="tx1"/>
                </a:solidFill>
                <a:latin typeface="Tahoma" pitchFamily="34" charset="0"/>
              </a:defRPr>
            </a:lvl4pPr>
            <a:lvl5pPr marL="2057400" indent="-228600">
              <a:spcBef>
                <a:spcPct val="20000"/>
              </a:spcBef>
              <a:buClr>
                <a:schemeClr val="accent1"/>
              </a:buClr>
              <a:buFont typeface="Wingdings" pitchFamily="2" charset="2"/>
              <a:buBlip>
                <a:blip r:embed="rId2"/>
              </a:buBlip>
              <a:defRPr>
                <a:solidFill>
                  <a:schemeClr val="tx1"/>
                </a:solidFill>
                <a:latin typeface="Tahoma" pitchFamily="34" charset="0"/>
              </a:defRPr>
            </a:lvl5pPr>
            <a:lvl6pPr marL="25146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6pPr>
            <a:lvl7pPr marL="29718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7pPr>
            <a:lvl8pPr marL="34290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8pPr>
            <a:lvl9pPr marL="38862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9pPr>
          </a:lstStyle>
          <a:p>
            <a:pPr>
              <a:spcBef>
                <a:spcPct val="0"/>
              </a:spcBef>
              <a:buClrTx/>
              <a:buSzTx/>
              <a:buFontTx/>
              <a:buNone/>
            </a:pPr>
            <a:r>
              <a:rPr lang="cs-CZ" altLang="nb-NO" sz="1200" smtClean="0">
                <a:solidFill>
                  <a:srgbClr val="969696"/>
                </a:solidFill>
              </a:rPr>
              <a:t>Jakub Mácha, macha@mail.muni.cz</a:t>
            </a:r>
          </a:p>
        </p:txBody>
      </p:sp>
      <p:sp>
        <p:nvSpPr>
          <p:cNvPr id="7173"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69696"/>
              </a:buClr>
              <a:buSzPct val="80000"/>
              <a:buFont typeface="Wingdings" pitchFamily="2" charset="2"/>
              <a:buBlip>
                <a:blip r:embed="rId2"/>
              </a:buBlip>
              <a:defRPr sz="2400">
                <a:solidFill>
                  <a:schemeClr val="tx1"/>
                </a:solidFill>
                <a:latin typeface="Tahoma" pitchFamily="34" charset="0"/>
              </a:defRPr>
            </a:lvl1pPr>
            <a:lvl2pPr marL="742950" indent="-285750">
              <a:spcBef>
                <a:spcPct val="20000"/>
              </a:spcBef>
              <a:buClr>
                <a:schemeClr val="hlink"/>
              </a:buClr>
              <a:buSzPct val="80000"/>
              <a:buFont typeface="Wingdings" pitchFamily="2" charset="2"/>
              <a:buBlip>
                <a:blip r:embed="rId2"/>
              </a:buBlip>
              <a:defRPr sz="2400">
                <a:solidFill>
                  <a:schemeClr val="tx1"/>
                </a:solidFill>
                <a:latin typeface="Tahoma" pitchFamily="34" charset="0"/>
              </a:defRPr>
            </a:lvl2pPr>
            <a:lvl3pPr marL="1143000" indent="-228600">
              <a:spcBef>
                <a:spcPct val="20000"/>
              </a:spcBef>
              <a:buClr>
                <a:schemeClr val="folHlink"/>
              </a:buClr>
              <a:buSzPct val="80000"/>
              <a:buFont typeface="Wingdings" pitchFamily="2" charset="2"/>
              <a:buBlip>
                <a:blip r:embed="rId2"/>
              </a:buBlip>
              <a:defRPr sz="2400">
                <a:solidFill>
                  <a:schemeClr val="tx1"/>
                </a:solidFill>
                <a:latin typeface="Tahoma" pitchFamily="34" charset="0"/>
              </a:defRPr>
            </a:lvl3pPr>
            <a:lvl4pPr marL="1600200" indent="-228600">
              <a:spcBef>
                <a:spcPct val="20000"/>
              </a:spcBef>
              <a:buClr>
                <a:schemeClr val="accent2"/>
              </a:buClr>
              <a:buSzPct val="90000"/>
              <a:buFont typeface="Wingdings" pitchFamily="2" charset="2"/>
              <a:buBlip>
                <a:blip r:embed="rId2"/>
              </a:buBlip>
              <a:defRPr sz="2000">
                <a:solidFill>
                  <a:schemeClr val="tx1"/>
                </a:solidFill>
                <a:latin typeface="Tahoma" pitchFamily="34" charset="0"/>
              </a:defRPr>
            </a:lvl4pPr>
            <a:lvl5pPr marL="2057400" indent="-228600">
              <a:spcBef>
                <a:spcPct val="20000"/>
              </a:spcBef>
              <a:buClr>
                <a:schemeClr val="accent1"/>
              </a:buClr>
              <a:buFont typeface="Wingdings" pitchFamily="2" charset="2"/>
              <a:buBlip>
                <a:blip r:embed="rId2"/>
              </a:buBlip>
              <a:defRPr>
                <a:solidFill>
                  <a:schemeClr val="tx1"/>
                </a:solidFill>
                <a:latin typeface="Tahoma" pitchFamily="34" charset="0"/>
              </a:defRPr>
            </a:lvl5pPr>
            <a:lvl6pPr marL="25146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6pPr>
            <a:lvl7pPr marL="29718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7pPr>
            <a:lvl8pPr marL="34290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8pPr>
            <a:lvl9pPr marL="3886200" indent="-228600" eaLnBrk="0" fontAlgn="base" hangingPunct="0">
              <a:spcBef>
                <a:spcPct val="20000"/>
              </a:spcBef>
              <a:spcAft>
                <a:spcPct val="0"/>
              </a:spcAft>
              <a:buClr>
                <a:schemeClr val="accent1"/>
              </a:buClr>
              <a:buFont typeface="Wingdings" pitchFamily="2" charset="2"/>
              <a:buBlip>
                <a:blip r:embed="rId2"/>
              </a:buBlip>
              <a:defRPr>
                <a:solidFill>
                  <a:schemeClr val="tx1"/>
                </a:solidFill>
                <a:latin typeface="Tahoma" pitchFamily="34" charset="0"/>
              </a:defRPr>
            </a:lvl9pPr>
          </a:lstStyle>
          <a:p>
            <a:pPr>
              <a:spcBef>
                <a:spcPct val="0"/>
              </a:spcBef>
              <a:buClrTx/>
              <a:buSzTx/>
              <a:buFontTx/>
              <a:buNone/>
            </a:pPr>
            <a:fld id="{0A584017-C1AF-46BC-ABE1-B801B4F4E7B4}" type="slidenum">
              <a:rPr lang="cs-CZ" altLang="nb-NO" sz="1200">
                <a:solidFill>
                  <a:srgbClr val="969696"/>
                </a:solidFill>
              </a:rPr>
              <a:pPr>
                <a:spcBef>
                  <a:spcPct val="0"/>
                </a:spcBef>
                <a:buClrTx/>
                <a:buSzTx/>
                <a:buFontTx/>
                <a:buNone/>
              </a:pPr>
              <a:t>9</a:t>
            </a:fld>
            <a:endParaRPr lang="cs-CZ" altLang="nb-NO" sz="1200">
              <a:solidFill>
                <a:srgbClr val="969696"/>
              </a:solidFill>
            </a:endParaRPr>
          </a:p>
        </p:txBody>
      </p:sp>
    </p:spTree>
    <p:extLst>
      <p:ext uri="{BB962C8B-B14F-4D97-AF65-F5344CB8AC3E}">
        <p14:creationId xmlns:p14="http://schemas.microsoft.com/office/powerpoint/2010/main" val="1074594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rezentace_MU_2008_en">
  <a:themeElements>
    <a:clrScheme name="Prezentace_MU_2008_en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Prezentace_MU_2008_en">
      <a:majorFont>
        <a:latin typeface="Tahoma"/>
        <a:ea typeface=""/>
        <a:cs typeface=""/>
      </a:majorFont>
      <a:minorFont>
        <a:latin typeface="Tahom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45720" rIns="0" bIns="45720" numCol="1" anchor="b"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rgbClr val="00287D"/>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45720" rIns="0" bIns="45720" numCol="1" anchor="b"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rgbClr val="00287D"/>
            </a:solidFill>
            <a:effectLst/>
            <a:latin typeface="Tahoma" pitchFamily="34" charset="0"/>
          </a:defRPr>
        </a:defPPr>
      </a:lstStyle>
    </a:lnDef>
  </a:objectDefaults>
  <a:extraClrSchemeLst>
    <a:extraClrScheme>
      <a:clrScheme name="Prezentace_MU_2008_en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Prezentace_MU_2008_en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Prezentace_MU_2008_en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Prezentace_MU_2008_en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Prezentace_MU_2008_en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Prezentace_MU_2008_en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Prezentace_MU_2008_en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Vlastní návrh">
  <a:themeElements>
    <a:clrScheme name="Vlastn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lastní návrh">
      <a:majorFont>
        <a:latin typeface="Arial"/>
        <a:ea typeface=""/>
        <a:cs typeface="Arial"/>
      </a:majorFont>
      <a:minorFont>
        <a:latin typeface="Arial"/>
        <a:ea typeface=""/>
        <a:cs typeface="Arial"/>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45720" rIns="0" bIns="45720" numCol="1" anchor="b"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rgbClr val="00287D"/>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45720" rIns="0" bIns="45720" numCol="1" anchor="b"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rgbClr val="00287D"/>
            </a:solidFill>
            <a:effectLst/>
            <a:latin typeface="Tahoma" pitchFamily="34" charset="0"/>
          </a:defRPr>
        </a:defPPr>
      </a:lstStyle>
    </a:lnDef>
  </a:objectDefaults>
  <a:extraClrSchemeLst>
    <a:extraClrScheme>
      <a:clrScheme name="Vlastn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lastn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lastn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lastn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lastn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lastn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lastn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lastn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lastn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lastn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lastn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lastn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Směsi">
  <a:themeElements>
    <a:clrScheme name="1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1_Směsi">
      <a:majorFont>
        <a:latin typeface="Tahoma"/>
        <a:ea typeface=""/>
        <a:cs typeface=""/>
      </a:majorFont>
      <a:minorFont>
        <a:latin typeface="Tahom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45720" rIns="0" bIns="45720" numCol="1" anchor="b"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rgbClr val="00287D"/>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45720" rIns="0" bIns="45720" numCol="1" anchor="b"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rgbClr val="00287D"/>
            </a:solidFill>
            <a:effectLst/>
            <a:latin typeface="Tahoma" pitchFamily="34" charset="0"/>
          </a:defRPr>
        </a:defPPr>
      </a:lstStyle>
    </a:lnDef>
  </a:objectDefaults>
  <a:extraClrSchemeLst>
    <a:extraClrScheme>
      <a:clrScheme name="1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1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1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Směsi">
  <a:themeElements>
    <a:clrScheme name="2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2_Směsi">
      <a:majorFont>
        <a:latin typeface="Tahoma"/>
        <a:ea typeface=""/>
        <a:cs typeface=""/>
      </a:majorFont>
      <a:minorFont>
        <a:latin typeface="Tahom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45720" rIns="0" bIns="45720" numCol="1" anchor="b"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rgbClr val="00287D"/>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45720" rIns="0" bIns="45720" numCol="1" anchor="b"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rgbClr val="00287D"/>
            </a:solidFill>
            <a:effectLst/>
            <a:latin typeface="Tahoma" pitchFamily="34" charset="0"/>
          </a:defRPr>
        </a:defPPr>
      </a:lstStyle>
    </a:lnDef>
  </a:objectDefaults>
  <a:extraClrSchemeLst>
    <a:extraClrScheme>
      <a:clrScheme name="2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2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2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2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2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2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2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Motiv sady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Prezentace_MU_2006</Template>
  <TotalTime>24162</TotalTime>
  <Words>1094</Words>
  <Application>Microsoft Office PowerPoint</Application>
  <PresentationFormat>Předvádění na obrazovce (4:3)</PresentationFormat>
  <Paragraphs>92</Paragraphs>
  <Slides>14</Slides>
  <Notes>2</Notes>
  <HiddenSlides>0</HiddenSlides>
  <MMClips>0</MMClips>
  <ScaleCrop>false</ScaleCrop>
  <HeadingPairs>
    <vt:vector size="6" baseType="variant">
      <vt:variant>
        <vt:lpstr>Použitá písma</vt:lpstr>
      </vt:variant>
      <vt:variant>
        <vt:i4>4</vt:i4>
      </vt:variant>
      <vt:variant>
        <vt:lpstr>Motiv</vt:lpstr>
      </vt:variant>
      <vt:variant>
        <vt:i4>4</vt:i4>
      </vt:variant>
      <vt:variant>
        <vt:lpstr>Nadpisy snímků</vt:lpstr>
      </vt:variant>
      <vt:variant>
        <vt:i4>14</vt:i4>
      </vt:variant>
    </vt:vector>
  </HeadingPairs>
  <TitlesOfParts>
    <vt:vector size="22" baseType="lpstr">
      <vt:lpstr>Arial</vt:lpstr>
      <vt:lpstr>Cambria Math</vt:lpstr>
      <vt:lpstr>Tahoma</vt:lpstr>
      <vt:lpstr>Wingdings</vt:lpstr>
      <vt:lpstr>Prezentace_MU_2008_en</vt:lpstr>
      <vt:lpstr>Vlastní návrh</vt:lpstr>
      <vt:lpstr>1_Směsi</vt:lpstr>
      <vt:lpstr>2_Směsi</vt:lpstr>
      <vt:lpstr>Ludwig Wittgenstein: Tractatus Logico-Philosophicus</vt:lpstr>
      <vt:lpstr>The sense of the book</vt:lpstr>
      <vt:lpstr>The main sentences of the Tractatus</vt:lpstr>
      <vt:lpstr>  Ontology    Picture Theory     Language/Logic</vt:lpstr>
      <vt:lpstr>Ontology of logical atomism</vt:lpstr>
      <vt:lpstr>The Picture Theory</vt:lpstr>
      <vt:lpstr>Logic</vt:lpstr>
      <vt:lpstr>Saying – Showing</vt:lpstr>
      <vt:lpstr>The Nature of Philosophy</vt:lpstr>
      <vt:lpstr>The Nature of Philosophy</vt:lpstr>
      <vt:lpstr>The Ladder</vt:lpstr>
      <vt:lpstr>Two readings</vt:lpstr>
      <vt:lpstr>Further Reading </vt:lpstr>
      <vt:lpstr>Thank you for your attention!</vt:lpstr>
    </vt:vector>
  </TitlesOfParts>
  <Company>RMU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VALNÉ</dc:title>
  <dc:creator>Tikalova</dc:creator>
  <cp:lastModifiedBy>j m</cp:lastModifiedBy>
  <cp:revision>466</cp:revision>
  <cp:lastPrinted>2012-08-13T07:37:31Z</cp:lastPrinted>
  <dcterms:created xsi:type="dcterms:W3CDTF">2006-01-20T11:47:07Z</dcterms:created>
  <dcterms:modified xsi:type="dcterms:W3CDTF">2016-03-23T15:39:59Z</dcterms:modified>
</cp:coreProperties>
</file>