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5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2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49792-FCED-4BF7-BBF8-BC684949E601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</dgm:pt>
    <dgm:pt modelId="{06299C10-ADB6-46EA-A4D3-92386EAF75CC}">
      <dgm:prSet phldrT="[Text]"/>
      <dgm:spPr/>
      <dgm:t>
        <a:bodyPr/>
        <a:lstStyle/>
        <a:p>
          <a:r>
            <a:rPr lang="cs-CZ" dirty="0"/>
            <a:t>Identifikace</a:t>
          </a:r>
          <a:endParaRPr lang="en-US" dirty="0"/>
        </a:p>
      </dgm:t>
    </dgm:pt>
    <dgm:pt modelId="{F86F604D-D58D-49A8-AA57-D4D21B95FA98}" type="parTrans" cxnId="{AC7AFFE3-F037-4700-8FA2-4ED0A17B5286}">
      <dgm:prSet/>
      <dgm:spPr/>
      <dgm:t>
        <a:bodyPr/>
        <a:lstStyle/>
        <a:p>
          <a:endParaRPr lang="en-US"/>
        </a:p>
      </dgm:t>
    </dgm:pt>
    <dgm:pt modelId="{D85FC810-1869-4071-AB48-6B50E5525292}" type="sibTrans" cxnId="{AC7AFFE3-F037-4700-8FA2-4ED0A17B5286}">
      <dgm:prSet/>
      <dgm:spPr/>
      <dgm:t>
        <a:bodyPr/>
        <a:lstStyle/>
        <a:p>
          <a:endParaRPr lang="en-US"/>
        </a:p>
      </dgm:t>
    </dgm:pt>
    <dgm:pt modelId="{B6F555EF-E6E3-4ED9-975C-FDD76F6C1796}">
      <dgm:prSet phldrT="[Text]"/>
      <dgm:spPr/>
      <dgm:t>
        <a:bodyPr/>
        <a:lstStyle/>
        <a:p>
          <a:r>
            <a:rPr lang="cs-CZ" dirty="0"/>
            <a:t>Kategorizace</a:t>
          </a:r>
          <a:endParaRPr lang="en-US" dirty="0"/>
        </a:p>
      </dgm:t>
    </dgm:pt>
    <dgm:pt modelId="{390E45C2-4EF6-451E-AD87-F9951CA47EFF}" type="parTrans" cxnId="{1A6F004E-8D45-4DB1-AE9F-AE49CADCD9CD}">
      <dgm:prSet/>
      <dgm:spPr/>
      <dgm:t>
        <a:bodyPr/>
        <a:lstStyle/>
        <a:p>
          <a:endParaRPr lang="en-US"/>
        </a:p>
      </dgm:t>
    </dgm:pt>
    <dgm:pt modelId="{30926EA8-F22D-4948-A09E-985909CE3882}" type="sibTrans" cxnId="{1A6F004E-8D45-4DB1-AE9F-AE49CADCD9CD}">
      <dgm:prSet/>
      <dgm:spPr/>
      <dgm:t>
        <a:bodyPr/>
        <a:lstStyle/>
        <a:p>
          <a:endParaRPr lang="en-US"/>
        </a:p>
      </dgm:t>
    </dgm:pt>
    <dgm:pt modelId="{74D54271-74DB-49DE-AE0A-E48C71EECF19}">
      <dgm:prSet phldrT="[Text]"/>
      <dgm:spPr/>
      <dgm:t>
        <a:bodyPr/>
        <a:lstStyle/>
        <a:p>
          <a:r>
            <a:rPr lang="cs-CZ" dirty="0"/>
            <a:t>Personalizace</a:t>
          </a:r>
          <a:endParaRPr lang="en-US" dirty="0"/>
        </a:p>
      </dgm:t>
    </dgm:pt>
    <dgm:pt modelId="{6B598D50-FBC0-48E3-ABF5-D0EE2C473DED}" type="parTrans" cxnId="{34944860-735D-43F6-9CA0-93C5CD873C89}">
      <dgm:prSet/>
      <dgm:spPr/>
      <dgm:t>
        <a:bodyPr/>
        <a:lstStyle/>
        <a:p>
          <a:endParaRPr lang="en-US"/>
        </a:p>
      </dgm:t>
    </dgm:pt>
    <dgm:pt modelId="{8A80CC1B-633C-4E64-AEC9-487D42B27721}" type="sibTrans" cxnId="{34944860-735D-43F6-9CA0-93C5CD873C89}">
      <dgm:prSet/>
      <dgm:spPr/>
      <dgm:t>
        <a:bodyPr/>
        <a:lstStyle/>
        <a:p>
          <a:endParaRPr lang="en-US"/>
        </a:p>
      </dgm:t>
    </dgm:pt>
    <dgm:pt modelId="{99C61848-2AB1-4E94-B241-FAE9D21AD03C}" type="pres">
      <dgm:prSet presAssocID="{0FD49792-FCED-4BF7-BBF8-BC684949E601}" presName="rootnode" presStyleCnt="0">
        <dgm:presLayoutVars>
          <dgm:chMax/>
          <dgm:chPref/>
          <dgm:dir/>
          <dgm:animLvl val="lvl"/>
        </dgm:presLayoutVars>
      </dgm:prSet>
      <dgm:spPr/>
    </dgm:pt>
    <dgm:pt modelId="{5FE52D4B-E240-473B-BE5A-F455AC64F2F5}" type="pres">
      <dgm:prSet presAssocID="{06299C10-ADB6-46EA-A4D3-92386EAF75CC}" presName="composite" presStyleCnt="0"/>
      <dgm:spPr/>
    </dgm:pt>
    <dgm:pt modelId="{A18A0F52-AFA8-43E3-8C6F-59461C1FCA3D}" type="pres">
      <dgm:prSet presAssocID="{06299C10-ADB6-46EA-A4D3-92386EAF75CC}" presName="bentUpArrow1" presStyleLbl="alignImgPlace1" presStyleIdx="0" presStyleCnt="2"/>
      <dgm:spPr/>
    </dgm:pt>
    <dgm:pt modelId="{3DE47EBF-9762-4116-84EA-8EE46AFD73D2}" type="pres">
      <dgm:prSet presAssocID="{06299C10-ADB6-46EA-A4D3-92386EAF75C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00913CDB-9247-46EE-8981-4751A1F3A711}" type="pres">
      <dgm:prSet presAssocID="{06299C10-ADB6-46EA-A4D3-92386EAF75C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DC906C94-E6CF-47A9-915C-D61DF58417FF}" type="pres">
      <dgm:prSet presAssocID="{D85FC810-1869-4071-AB48-6B50E5525292}" presName="sibTrans" presStyleCnt="0"/>
      <dgm:spPr/>
    </dgm:pt>
    <dgm:pt modelId="{FD313D2B-4E61-4097-A08E-CB4F7FF54BCD}" type="pres">
      <dgm:prSet presAssocID="{B6F555EF-E6E3-4ED9-975C-FDD76F6C1796}" presName="composite" presStyleCnt="0"/>
      <dgm:spPr/>
    </dgm:pt>
    <dgm:pt modelId="{3B55254F-B149-4255-839C-A6E71844B745}" type="pres">
      <dgm:prSet presAssocID="{B6F555EF-E6E3-4ED9-975C-FDD76F6C1796}" presName="bentUpArrow1" presStyleLbl="alignImgPlace1" presStyleIdx="1" presStyleCnt="2"/>
      <dgm:spPr/>
    </dgm:pt>
    <dgm:pt modelId="{132481A4-6B22-443E-9EF2-70EF5917E144}" type="pres">
      <dgm:prSet presAssocID="{B6F555EF-E6E3-4ED9-975C-FDD76F6C1796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18C03F99-238E-4D70-A3C2-F4609D664658}" type="pres">
      <dgm:prSet presAssocID="{B6F555EF-E6E3-4ED9-975C-FDD76F6C1796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46795FA1-1F30-488A-A22B-33B4AAEC2C76}" type="pres">
      <dgm:prSet presAssocID="{30926EA8-F22D-4948-A09E-985909CE3882}" presName="sibTrans" presStyleCnt="0"/>
      <dgm:spPr/>
    </dgm:pt>
    <dgm:pt modelId="{4D03C8E3-8F7E-4F36-9EDA-F8C248FD52AE}" type="pres">
      <dgm:prSet presAssocID="{74D54271-74DB-49DE-AE0A-E48C71EECF19}" presName="composite" presStyleCnt="0"/>
      <dgm:spPr/>
    </dgm:pt>
    <dgm:pt modelId="{8EC8BCD0-6EA7-4CC5-8C4F-4ABCB8590DAB}" type="pres">
      <dgm:prSet presAssocID="{74D54271-74DB-49DE-AE0A-E48C71EECF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948ECB2C-D353-41BC-8BDB-1AE91801548F}" type="presOf" srcId="{B6F555EF-E6E3-4ED9-975C-FDD76F6C1796}" destId="{132481A4-6B22-443E-9EF2-70EF5917E144}" srcOrd="0" destOrd="0" presId="urn:microsoft.com/office/officeart/2005/8/layout/StepDownProcess"/>
    <dgm:cxn modelId="{34944860-735D-43F6-9CA0-93C5CD873C89}" srcId="{0FD49792-FCED-4BF7-BBF8-BC684949E601}" destId="{74D54271-74DB-49DE-AE0A-E48C71EECF19}" srcOrd="2" destOrd="0" parTransId="{6B598D50-FBC0-48E3-ABF5-D0EE2C473DED}" sibTransId="{8A80CC1B-633C-4E64-AEC9-487D42B27721}"/>
    <dgm:cxn modelId="{7B871B45-2A27-4E0A-934E-BD0230FA6622}" type="presOf" srcId="{74D54271-74DB-49DE-AE0A-E48C71EECF19}" destId="{8EC8BCD0-6EA7-4CC5-8C4F-4ABCB8590DAB}" srcOrd="0" destOrd="0" presId="urn:microsoft.com/office/officeart/2005/8/layout/StepDownProcess"/>
    <dgm:cxn modelId="{1A6F004E-8D45-4DB1-AE9F-AE49CADCD9CD}" srcId="{0FD49792-FCED-4BF7-BBF8-BC684949E601}" destId="{B6F555EF-E6E3-4ED9-975C-FDD76F6C1796}" srcOrd="1" destOrd="0" parTransId="{390E45C2-4EF6-451E-AD87-F9951CA47EFF}" sibTransId="{30926EA8-F22D-4948-A09E-985909CE3882}"/>
    <dgm:cxn modelId="{B8B8E77B-D355-4450-A095-5E57816EB6EB}" type="presOf" srcId="{06299C10-ADB6-46EA-A4D3-92386EAF75CC}" destId="{3DE47EBF-9762-4116-84EA-8EE46AFD73D2}" srcOrd="0" destOrd="0" presId="urn:microsoft.com/office/officeart/2005/8/layout/StepDownProcess"/>
    <dgm:cxn modelId="{E96D5683-FA49-44C1-9B10-8605C932995A}" type="presOf" srcId="{0FD49792-FCED-4BF7-BBF8-BC684949E601}" destId="{99C61848-2AB1-4E94-B241-FAE9D21AD03C}" srcOrd="0" destOrd="0" presId="urn:microsoft.com/office/officeart/2005/8/layout/StepDownProcess"/>
    <dgm:cxn modelId="{AC7AFFE3-F037-4700-8FA2-4ED0A17B5286}" srcId="{0FD49792-FCED-4BF7-BBF8-BC684949E601}" destId="{06299C10-ADB6-46EA-A4D3-92386EAF75CC}" srcOrd="0" destOrd="0" parTransId="{F86F604D-D58D-49A8-AA57-D4D21B95FA98}" sibTransId="{D85FC810-1869-4071-AB48-6B50E5525292}"/>
    <dgm:cxn modelId="{D47EA450-D83E-4295-903D-B2E877144A33}" type="presParOf" srcId="{99C61848-2AB1-4E94-B241-FAE9D21AD03C}" destId="{5FE52D4B-E240-473B-BE5A-F455AC64F2F5}" srcOrd="0" destOrd="0" presId="urn:microsoft.com/office/officeart/2005/8/layout/StepDownProcess"/>
    <dgm:cxn modelId="{62D191A7-74B2-4BD9-BAE4-B25EB82BA841}" type="presParOf" srcId="{5FE52D4B-E240-473B-BE5A-F455AC64F2F5}" destId="{A18A0F52-AFA8-43E3-8C6F-59461C1FCA3D}" srcOrd="0" destOrd="0" presId="urn:microsoft.com/office/officeart/2005/8/layout/StepDownProcess"/>
    <dgm:cxn modelId="{C07E0F6B-2A9A-421A-88A5-818136FB8B27}" type="presParOf" srcId="{5FE52D4B-E240-473B-BE5A-F455AC64F2F5}" destId="{3DE47EBF-9762-4116-84EA-8EE46AFD73D2}" srcOrd="1" destOrd="0" presId="urn:microsoft.com/office/officeart/2005/8/layout/StepDownProcess"/>
    <dgm:cxn modelId="{181EBD23-E161-4C9B-AE45-FA210C13C4D4}" type="presParOf" srcId="{5FE52D4B-E240-473B-BE5A-F455AC64F2F5}" destId="{00913CDB-9247-46EE-8981-4751A1F3A711}" srcOrd="2" destOrd="0" presId="urn:microsoft.com/office/officeart/2005/8/layout/StepDownProcess"/>
    <dgm:cxn modelId="{768C6F4B-0DDC-4E8C-8E6B-55790889DAB1}" type="presParOf" srcId="{99C61848-2AB1-4E94-B241-FAE9D21AD03C}" destId="{DC906C94-E6CF-47A9-915C-D61DF58417FF}" srcOrd="1" destOrd="0" presId="urn:microsoft.com/office/officeart/2005/8/layout/StepDownProcess"/>
    <dgm:cxn modelId="{DD645640-7933-4C20-8595-D39D2A41E5ED}" type="presParOf" srcId="{99C61848-2AB1-4E94-B241-FAE9D21AD03C}" destId="{FD313D2B-4E61-4097-A08E-CB4F7FF54BCD}" srcOrd="2" destOrd="0" presId="urn:microsoft.com/office/officeart/2005/8/layout/StepDownProcess"/>
    <dgm:cxn modelId="{52700FA5-B9D6-4B91-9B41-0F3CFF0D4702}" type="presParOf" srcId="{FD313D2B-4E61-4097-A08E-CB4F7FF54BCD}" destId="{3B55254F-B149-4255-839C-A6E71844B745}" srcOrd="0" destOrd="0" presId="urn:microsoft.com/office/officeart/2005/8/layout/StepDownProcess"/>
    <dgm:cxn modelId="{DBBB05BA-639D-484D-BBED-B2EC1C5FB3B4}" type="presParOf" srcId="{FD313D2B-4E61-4097-A08E-CB4F7FF54BCD}" destId="{132481A4-6B22-443E-9EF2-70EF5917E144}" srcOrd="1" destOrd="0" presId="urn:microsoft.com/office/officeart/2005/8/layout/StepDownProcess"/>
    <dgm:cxn modelId="{470FD49E-0CDD-4A03-97B4-E9932345D6D7}" type="presParOf" srcId="{FD313D2B-4E61-4097-A08E-CB4F7FF54BCD}" destId="{18C03F99-238E-4D70-A3C2-F4609D664658}" srcOrd="2" destOrd="0" presId="urn:microsoft.com/office/officeart/2005/8/layout/StepDownProcess"/>
    <dgm:cxn modelId="{D3BC22E6-AE82-4280-9D52-0F6B85478289}" type="presParOf" srcId="{99C61848-2AB1-4E94-B241-FAE9D21AD03C}" destId="{46795FA1-1F30-488A-A22B-33B4AAEC2C76}" srcOrd="3" destOrd="0" presId="urn:microsoft.com/office/officeart/2005/8/layout/StepDownProcess"/>
    <dgm:cxn modelId="{17D91D97-44AF-49C1-9B74-6CE977985DD2}" type="presParOf" srcId="{99C61848-2AB1-4E94-B241-FAE9D21AD03C}" destId="{4D03C8E3-8F7E-4F36-9EDA-F8C248FD52AE}" srcOrd="4" destOrd="0" presId="urn:microsoft.com/office/officeart/2005/8/layout/StepDownProcess"/>
    <dgm:cxn modelId="{F34BE6FC-FF26-4E48-BDF7-425A46405CE7}" type="presParOf" srcId="{4D03C8E3-8F7E-4F36-9EDA-F8C248FD52AE}" destId="{8EC8BCD0-6EA7-4CC5-8C4F-4ABCB8590DA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87D58E-B234-4755-825C-4A641BF02B19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BAC63A28-05A4-48C1-9A82-B565C0B043F4}">
      <dgm:prSet phldrT="[Text]"/>
      <dgm:spPr/>
      <dgm:t>
        <a:bodyPr/>
        <a:lstStyle/>
        <a:p>
          <a:r>
            <a:rPr lang="cs-CZ" dirty="0"/>
            <a:t>Kategorizace</a:t>
          </a:r>
          <a:endParaRPr lang="en-US" dirty="0"/>
        </a:p>
      </dgm:t>
    </dgm:pt>
    <dgm:pt modelId="{047023CE-D95F-4406-83A4-50BB176E05F8}" type="parTrans" cxnId="{D94BB2D8-B74C-45B8-80CD-B67D5F4C844A}">
      <dgm:prSet/>
      <dgm:spPr/>
      <dgm:t>
        <a:bodyPr/>
        <a:lstStyle/>
        <a:p>
          <a:endParaRPr lang="en-US"/>
        </a:p>
      </dgm:t>
    </dgm:pt>
    <dgm:pt modelId="{8E813031-877A-49D5-8EC7-1BFEB59280BF}" type="sibTrans" cxnId="{D94BB2D8-B74C-45B8-80CD-B67D5F4C844A}">
      <dgm:prSet/>
      <dgm:spPr/>
      <dgm:t>
        <a:bodyPr/>
        <a:lstStyle/>
        <a:p>
          <a:endParaRPr lang="en-US"/>
        </a:p>
      </dgm:t>
    </dgm:pt>
    <dgm:pt modelId="{F53C0BC2-7584-4E22-A8CF-839B59F512C6}">
      <dgm:prSet phldrT="[Text]"/>
      <dgm:spPr/>
      <dgm:t>
        <a:bodyPr/>
        <a:lstStyle/>
        <a:p>
          <a:r>
            <a:rPr lang="cs-CZ" dirty="0" err="1"/>
            <a:t>Rekategorizace</a:t>
          </a:r>
          <a:endParaRPr lang="en-US" dirty="0"/>
        </a:p>
      </dgm:t>
    </dgm:pt>
    <dgm:pt modelId="{C422C1EA-22D5-48AD-8E1B-C108834B2D81}" type="parTrans" cxnId="{BC286674-CF9F-4D78-86E4-520A32E4684A}">
      <dgm:prSet/>
      <dgm:spPr/>
      <dgm:t>
        <a:bodyPr/>
        <a:lstStyle/>
        <a:p>
          <a:endParaRPr lang="en-US"/>
        </a:p>
      </dgm:t>
    </dgm:pt>
    <dgm:pt modelId="{7957C334-1728-42DB-9584-44CBBCAB600A}" type="sibTrans" cxnId="{BC286674-CF9F-4D78-86E4-520A32E4684A}">
      <dgm:prSet/>
      <dgm:spPr/>
      <dgm:t>
        <a:bodyPr/>
        <a:lstStyle/>
        <a:p>
          <a:endParaRPr lang="en-US"/>
        </a:p>
      </dgm:t>
    </dgm:pt>
    <dgm:pt modelId="{AC41DCA9-12E8-4D6C-A9ED-37B06EB64117}">
      <dgm:prSet phldrT="[Text]"/>
      <dgm:spPr/>
      <dgm:t>
        <a:bodyPr/>
        <a:lstStyle/>
        <a:p>
          <a:r>
            <a:rPr lang="cs-CZ" dirty="0"/>
            <a:t>Personalizace</a:t>
          </a:r>
        </a:p>
      </dgm:t>
    </dgm:pt>
    <dgm:pt modelId="{DC6B0B49-7D5B-44EA-AD65-FFFE22662256}" type="parTrans" cxnId="{5624FD8C-DBE0-49E0-AECC-9823BD0EC414}">
      <dgm:prSet/>
      <dgm:spPr/>
      <dgm:t>
        <a:bodyPr/>
        <a:lstStyle/>
        <a:p>
          <a:endParaRPr lang="en-US"/>
        </a:p>
      </dgm:t>
    </dgm:pt>
    <dgm:pt modelId="{A80A9E93-05CB-47E2-87DA-8CC44041B036}" type="sibTrans" cxnId="{5624FD8C-DBE0-49E0-AECC-9823BD0EC414}">
      <dgm:prSet/>
      <dgm:spPr/>
      <dgm:t>
        <a:bodyPr/>
        <a:lstStyle/>
        <a:p>
          <a:endParaRPr lang="en-US"/>
        </a:p>
      </dgm:t>
    </dgm:pt>
    <dgm:pt modelId="{3CEEF45D-2B8A-4ED6-A6F9-CB63989BC149}" type="pres">
      <dgm:prSet presAssocID="{F387D58E-B234-4755-825C-4A641BF02B19}" presName="Name0" presStyleCnt="0">
        <dgm:presLayoutVars>
          <dgm:dir/>
          <dgm:resizeHandles val="exact"/>
        </dgm:presLayoutVars>
      </dgm:prSet>
      <dgm:spPr/>
    </dgm:pt>
    <dgm:pt modelId="{EF4AAFBE-B801-41BB-82B9-88501A35B761}" type="pres">
      <dgm:prSet presAssocID="{BAC63A28-05A4-48C1-9A82-B565C0B043F4}" presName="node" presStyleLbl="node1" presStyleIdx="0" presStyleCnt="3">
        <dgm:presLayoutVars>
          <dgm:bulletEnabled val="1"/>
        </dgm:presLayoutVars>
      </dgm:prSet>
      <dgm:spPr/>
    </dgm:pt>
    <dgm:pt modelId="{9A2F53C2-B82F-4CA0-A94E-DFB9DA453ADA}" type="pres">
      <dgm:prSet presAssocID="{8E813031-877A-49D5-8EC7-1BFEB59280BF}" presName="sibTrans" presStyleLbl="sibTrans2D1" presStyleIdx="0" presStyleCnt="2"/>
      <dgm:spPr/>
    </dgm:pt>
    <dgm:pt modelId="{A95A5EFE-8A95-4FCA-8BDF-066C305A3975}" type="pres">
      <dgm:prSet presAssocID="{8E813031-877A-49D5-8EC7-1BFEB59280BF}" presName="connectorText" presStyleLbl="sibTrans2D1" presStyleIdx="0" presStyleCnt="2"/>
      <dgm:spPr/>
    </dgm:pt>
    <dgm:pt modelId="{12C8787E-1B78-4B33-AF6B-C8BE1CD559C9}" type="pres">
      <dgm:prSet presAssocID="{F53C0BC2-7584-4E22-A8CF-839B59F512C6}" presName="node" presStyleLbl="node1" presStyleIdx="1" presStyleCnt="3">
        <dgm:presLayoutVars>
          <dgm:bulletEnabled val="1"/>
        </dgm:presLayoutVars>
      </dgm:prSet>
      <dgm:spPr/>
    </dgm:pt>
    <dgm:pt modelId="{8393DD9D-F25D-4F1B-9B44-FB87DEE384FE}" type="pres">
      <dgm:prSet presAssocID="{7957C334-1728-42DB-9584-44CBBCAB600A}" presName="sibTrans" presStyleLbl="sibTrans2D1" presStyleIdx="1" presStyleCnt="2"/>
      <dgm:spPr/>
    </dgm:pt>
    <dgm:pt modelId="{E8F07A4A-0C90-4000-9C01-E430656F80B6}" type="pres">
      <dgm:prSet presAssocID="{7957C334-1728-42DB-9584-44CBBCAB600A}" presName="connectorText" presStyleLbl="sibTrans2D1" presStyleIdx="1" presStyleCnt="2"/>
      <dgm:spPr/>
    </dgm:pt>
    <dgm:pt modelId="{E214A2D4-F473-4A8F-84B2-A670B0C04340}" type="pres">
      <dgm:prSet presAssocID="{AC41DCA9-12E8-4D6C-A9ED-37B06EB64117}" presName="node" presStyleLbl="node1" presStyleIdx="2" presStyleCnt="3">
        <dgm:presLayoutVars>
          <dgm:bulletEnabled val="1"/>
        </dgm:presLayoutVars>
      </dgm:prSet>
      <dgm:spPr/>
    </dgm:pt>
  </dgm:ptLst>
  <dgm:cxnLst>
    <dgm:cxn modelId="{BE78CC19-695D-4CA6-9FC0-DDF8A65E3C61}" type="presOf" srcId="{F387D58E-B234-4755-825C-4A641BF02B19}" destId="{3CEEF45D-2B8A-4ED6-A6F9-CB63989BC149}" srcOrd="0" destOrd="0" presId="urn:microsoft.com/office/officeart/2005/8/layout/process1"/>
    <dgm:cxn modelId="{65DCBD42-B0CA-4101-80AE-BF63200AE0F6}" type="presOf" srcId="{F53C0BC2-7584-4E22-A8CF-839B59F512C6}" destId="{12C8787E-1B78-4B33-AF6B-C8BE1CD559C9}" srcOrd="0" destOrd="0" presId="urn:microsoft.com/office/officeart/2005/8/layout/process1"/>
    <dgm:cxn modelId="{ED8B2866-9B87-4A3E-9B38-54D684E7162B}" type="presOf" srcId="{BAC63A28-05A4-48C1-9A82-B565C0B043F4}" destId="{EF4AAFBE-B801-41BB-82B9-88501A35B761}" srcOrd="0" destOrd="0" presId="urn:microsoft.com/office/officeart/2005/8/layout/process1"/>
    <dgm:cxn modelId="{E74CE66D-EC66-4E7E-9DC6-BD745D8CF65E}" type="presOf" srcId="{AC41DCA9-12E8-4D6C-A9ED-37B06EB64117}" destId="{E214A2D4-F473-4A8F-84B2-A670B0C04340}" srcOrd="0" destOrd="0" presId="urn:microsoft.com/office/officeart/2005/8/layout/process1"/>
    <dgm:cxn modelId="{BC286674-CF9F-4D78-86E4-520A32E4684A}" srcId="{F387D58E-B234-4755-825C-4A641BF02B19}" destId="{F53C0BC2-7584-4E22-A8CF-839B59F512C6}" srcOrd="1" destOrd="0" parTransId="{C422C1EA-22D5-48AD-8E1B-C108834B2D81}" sibTransId="{7957C334-1728-42DB-9584-44CBBCAB600A}"/>
    <dgm:cxn modelId="{A6C92D78-D5C5-42BB-8C2F-2638F5B54813}" type="presOf" srcId="{8E813031-877A-49D5-8EC7-1BFEB59280BF}" destId="{9A2F53C2-B82F-4CA0-A94E-DFB9DA453ADA}" srcOrd="0" destOrd="0" presId="urn:microsoft.com/office/officeart/2005/8/layout/process1"/>
    <dgm:cxn modelId="{5507FC88-3A18-4A1E-BDF8-1AB9BF23E8B3}" type="presOf" srcId="{7957C334-1728-42DB-9584-44CBBCAB600A}" destId="{8393DD9D-F25D-4F1B-9B44-FB87DEE384FE}" srcOrd="0" destOrd="0" presId="urn:microsoft.com/office/officeart/2005/8/layout/process1"/>
    <dgm:cxn modelId="{5624FD8C-DBE0-49E0-AECC-9823BD0EC414}" srcId="{F387D58E-B234-4755-825C-4A641BF02B19}" destId="{AC41DCA9-12E8-4D6C-A9ED-37B06EB64117}" srcOrd="2" destOrd="0" parTransId="{DC6B0B49-7D5B-44EA-AD65-FFFE22662256}" sibTransId="{A80A9E93-05CB-47E2-87DA-8CC44041B036}"/>
    <dgm:cxn modelId="{6A99CDB6-A127-4DFC-9A99-861BC7C46212}" type="presOf" srcId="{7957C334-1728-42DB-9584-44CBBCAB600A}" destId="{E8F07A4A-0C90-4000-9C01-E430656F80B6}" srcOrd="1" destOrd="0" presId="urn:microsoft.com/office/officeart/2005/8/layout/process1"/>
    <dgm:cxn modelId="{D94BB2D8-B74C-45B8-80CD-B67D5F4C844A}" srcId="{F387D58E-B234-4755-825C-4A641BF02B19}" destId="{BAC63A28-05A4-48C1-9A82-B565C0B043F4}" srcOrd="0" destOrd="0" parTransId="{047023CE-D95F-4406-83A4-50BB176E05F8}" sibTransId="{8E813031-877A-49D5-8EC7-1BFEB59280BF}"/>
    <dgm:cxn modelId="{4CCE38FE-3F01-4858-B6AF-B712E6A66B3A}" type="presOf" srcId="{8E813031-877A-49D5-8EC7-1BFEB59280BF}" destId="{A95A5EFE-8A95-4FCA-8BDF-066C305A3975}" srcOrd="1" destOrd="0" presId="urn:microsoft.com/office/officeart/2005/8/layout/process1"/>
    <dgm:cxn modelId="{F6BAC6B1-F7B2-4295-A440-FFD59E77D431}" type="presParOf" srcId="{3CEEF45D-2B8A-4ED6-A6F9-CB63989BC149}" destId="{EF4AAFBE-B801-41BB-82B9-88501A35B761}" srcOrd="0" destOrd="0" presId="urn:microsoft.com/office/officeart/2005/8/layout/process1"/>
    <dgm:cxn modelId="{8A966F15-2D7B-4D4D-8F1F-B7191FEB38DF}" type="presParOf" srcId="{3CEEF45D-2B8A-4ED6-A6F9-CB63989BC149}" destId="{9A2F53C2-B82F-4CA0-A94E-DFB9DA453ADA}" srcOrd="1" destOrd="0" presId="urn:microsoft.com/office/officeart/2005/8/layout/process1"/>
    <dgm:cxn modelId="{01B15D29-ED52-4436-85EB-C80D1E495FD6}" type="presParOf" srcId="{9A2F53C2-B82F-4CA0-A94E-DFB9DA453ADA}" destId="{A95A5EFE-8A95-4FCA-8BDF-066C305A3975}" srcOrd="0" destOrd="0" presId="urn:microsoft.com/office/officeart/2005/8/layout/process1"/>
    <dgm:cxn modelId="{9A29357A-078B-4615-AB28-87BA26E0330B}" type="presParOf" srcId="{3CEEF45D-2B8A-4ED6-A6F9-CB63989BC149}" destId="{12C8787E-1B78-4B33-AF6B-C8BE1CD559C9}" srcOrd="2" destOrd="0" presId="urn:microsoft.com/office/officeart/2005/8/layout/process1"/>
    <dgm:cxn modelId="{7C1409C3-9F9F-428E-B392-8B3C0C1D8038}" type="presParOf" srcId="{3CEEF45D-2B8A-4ED6-A6F9-CB63989BC149}" destId="{8393DD9D-F25D-4F1B-9B44-FB87DEE384FE}" srcOrd="3" destOrd="0" presId="urn:microsoft.com/office/officeart/2005/8/layout/process1"/>
    <dgm:cxn modelId="{D32B7D5F-ED83-4CAB-9935-B3F05EC407DB}" type="presParOf" srcId="{8393DD9D-F25D-4F1B-9B44-FB87DEE384FE}" destId="{E8F07A4A-0C90-4000-9C01-E430656F80B6}" srcOrd="0" destOrd="0" presId="urn:microsoft.com/office/officeart/2005/8/layout/process1"/>
    <dgm:cxn modelId="{0C7D1447-61E2-4FFA-A317-02BBC56B98CD}" type="presParOf" srcId="{3CEEF45D-2B8A-4ED6-A6F9-CB63989BC149}" destId="{E214A2D4-F473-4A8F-84B2-A670B0C0434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A0F52-AFA8-43E3-8C6F-59461C1FCA3D}">
      <dsp:nvSpPr>
        <dsp:cNvPr id="0" name=""/>
        <dsp:cNvSpPr/>
      </dsp:nvSpPr>
      <dsp:spPr>
        <a:xfrm rot="5400000">
          <a:off x="588632" y="686981"/>
          <a:ext cx="607575" cy="6917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47EBF-9762-4116-84EA-8EE46AFD73D2}">
      <dsp:nvSpPr>
        <dsp:cNvPr id="0" name=""/>
        <dsp:cNvSpPr/>
      </dsp:nvSpPr>
      <dsp:spPr>
        <a:xfrm>
          <a:off x="427661" y="13471"/>
          <a:ext cx="1022800" cy="71592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Identifikace</a:t>
          </a:r>
          <a:endParaRPr lang="en-US" sz="1200" kern="1200" dirty="0"/>
        </a:p>
      </dsp:txBody>
      <dsp:txXfrm>
        <a:off x="462616" y="48426"/>
        <a:ext cx="952890" cy="646016"/>
      </dsp:txXfrm>
    </dsp:sp>
    <dsp:sp modelId="{00913CDB-9247-46EE-8981-4751A1F3A711}">
      <dsp:nvSpPr>
        <dsp:cNvPr id="0" name=""/>
        <dsp:cNvSpPr/>
      </dsp:nvSpPr>
      <dsp:spPr>
        <a:xfrm>
          <a:off x="1450461" y="81751"/>
          <a:ext cx="743887" cy="578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5254F-B149-4255-839C-A6E71844B745}">
      <dsp:nvSpPr>
        <dsp:cNvPr id="0" name=""/>
        <dsp:cNvSpPr/>
      </dsp:nvSpPr>
      <dsp:spPr>
        <a:xfrm rot="5400000">
          <a:off x="1436642" y="1491203"/>
          <a:ext cx="607575" cy="6917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505578"/>
            <a:satOff val="88489"/>
            <a:lumOff val="1145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481A4-6B22-443E-9EF2-70EF5917E144}">
      <dsp:nvSpPr>
        <dsp:cNvPr id="0" name=""/>
        <dsp:cNvSpPr/>
      </dsp:nvSpPr>
      <dsp:spPr>
        <a:xfrm>
          <a:off x="1275671" y="817693"/>
          <a:ext cx="1022800" cy="715926"/>
        </a:xfrm>
        <a:prstGeom prst="roundRect">
          <a:avLst>
            <a:gd name="adj" fmla="val 16670"/>
          </a:avLst>
        </a:prstGeom>
        <a:solidFill>
          <a:schemeClr val="accent4">
            <a:hueOff val="-2900276"/>
            <a:satOff val="42783"/>
            <a:lumOff val="-3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Kategorizace</a:t>
          </a:r>
          <a:endParaRPr lang="en-US" sz="1200" kern="1200" dirty="0"/>
        </a:p>
      </dsp:txBody>
      <dsp:txXfrm>
        <a:off x="1310626" y="852648"/>
        <a:ext cx="952890" cy="646016"/>
      </dsp:txXfrm>
    </dsp:sp>
    <dsp:sp modelId="{18C03F99-238E-4D70-A3C2-F4609D664658}">
      <dsp:nvSpPr>
        <dsp:cNvPr id="0" name=""/>
        <dsp:cNvSpPr/>
      </dsp:nvSpPr>
      <dsp:spPr>
        <a:xfrm>
          <a:off x="2298471" y="885973"/>
          <a:ext cx="743887" cy="578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8BCD0-6EA7-4CC5-8C4F-4ABCB8590DAB}">
      <dsp:nvSpPr>
        <dsp:cNvPr id="0" name=""/>
        <dsp:cNvSpPr/>
      </dsp:nvSpPr>
      <dsp:spPr>
        <a:xfrm>
          <a:off x="2123681" y="1621915"/>
          <a:ext cx="1022800" cy="715926"/>
        </a:xfrm>
        <a:prstGeom prst="roundRect">
          <a:avLst>
            <a:gd name="adj" fmla="val 16670"/>
          </a:avLst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Personalizace</a:t>
          </a:r>
          <a:endParaRPr lang="en-US" sz="1200" kern="1200" dirty="0"/>
        </a:p>
      </dsp:txBody>
      <dsp:txXfrm>
        <a:off x="2158636" y="1656870"/>
        <a:ext cx="952890" cy="646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AAFBE-B801-41BB-82B9-88501A35B761}">
      <dsp:nvSpPr>
        <dsp:cNvPr id="0" name=""/>
        <dsp:cNvSpPr/>
      </dsp:nvSpPr>
      <dsp:spPr>
        <a:xfrm>
          <a:off x="7143" y="0"/>
          <a:ext cx="2135187" cy="4777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Kategorizace</a:t>
          </a:r>
          <a:endParaRPr lang="en-US" sz="2200" kern="1200" dirty="0"/>
        </a:p>
      </dsp:txBody>
      <dsp:txXfrm>
        <a:off x="21136" y="13993"/>
        <a:ext cx="2107201" cy="449776"/>
      </dsp:txXfrm>
    </dsp:sp>
    <dsp:sp modelId="{9A2F53C2-B82F-4CA0-A94E-DFB9DA453ADA}">
      <dsp:nvSpPr>
        <dsp:cNvPr id="0" name=""/>
        <dsp:cNvSpPr/>
      </dsp:nvSpPr>
      <dsp:spPr>
        <a:xfrm>
          <a:off x="2355850" y="0"/>
          <a:ext cx="452659" cy="4777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355850" y="95552"/>
        <a:ext cx="316861" cy="286658"/>
      </dsp:txXfrm>
    </dsp:sp>
    <dsp:sp modelId="{12C8787E-1B78-4B33-AF6B-C8BE1CD559C9}">
      <dsp:nvSpPr>
        <dsp:cNvPr id="0" name=""/>
        <dsp:cNvSpPr/>
      </dsp:nvSpPr>
      <dsp:spPr>
        <a:xfrm>
          <a:off x="2996406" y="0"/>
          <a:ext cx="2135187" cy="477762"/>
        </a:xfrm>
        <a:prstGeom prst="roundRect">
          <a:avLst>
            <a:gd name="adj" fmla="val 10000"/>
          </a:avLst>
        </a:prstGeom>
        <a:solidFill>
          <a:schemeClr val="accent4">
            <a:hueOff val="-2900276"/>
            <a:satOff val="42783"/>
            <a:lumOff val="-3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Rekategorizace</a:t>
          </a:r>
          <a:endParaRPr lang="en-US" sz="2200" kern="1200" dirty="0"/>
        </a:p>
      </dsp:txBody>
      <dsp:txXfrm>
        <a:off x="3010399" y="13993"/>
        <a:ext cx="2107201" cy="449776"/>
      </dsp:txXfrm>
    </dsp:sp>
    <dsp:sp modelId="{8393DD9D-F25D-4F1B-9B44-FB87DEE384FE}">
      <dsp:nvSpPr>
        <dsp:cNvPr id="0" name=""/>
        <dsp:cNvSpPr/>
      </dsp:nvSpPr>
      <dsp:spPr>
        <a:xfrm>
          <a:off x="5345112" y="0"/>
          <a:ext cx="452659" cy="4777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5345112" y="95552"/>
        <a:ext cx="316861" cy="286658"/>
      </dsp:txXfrm>
    </dsp:sp>
    <dsp:sp modelId="{E214A2D4-F473-4A8F-84B2-A670B0C04340}">
      <dsp:nvSpPr>
        <dsp:cNvPr id="0" name=""/>
        <dsp:cNvSpPr/>
      </dsp:nvSpPr>
      <dsp:spPr>
        <a:xfrm>
          <a:off x="5985668" y="0"/>
          <a:ext cx="2135187" cy="477762"/>
        </a:xfrm>
        <a:prstGeom prst="roundRect">
          <a:avLst>
            <a:gd name="adj" fmla="val 10000"/>
          </a:avLst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Personalizace</a:t>
          </a:r>
        </a:p>
      </dsp:txBody>
      <dsp:txXfrm>
        <a:off x="5999661" y="13993"/>
        <a:ext cx="2107201" cy="449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45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0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76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0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52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5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9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0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4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20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542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psychologie I.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5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Váš První dojem ze mne a jeho utváření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850571"/>
            <a:ext cx="11811000" cy="445878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 Jsem původně: 		a) z města ČR		b) z města mimo ČR	c) z vesnice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Chovám doma: 		a) psa			b) kočku			c) hada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Oblíbený sport:		a) volejbal		b) tenis			c) lyžování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Oblíbený nápoj:		a) pivo			b) víno			c) kofola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Oblíbený autor: 		a) Jane </a:t>
            </a:r>
            <a:r>
              <a:rPr lang="cs-CZ" sz="2000" dirty="0" err="1"/>
              <a:t>Austen</a:t>
            </a:r>
            <a:r>
              <a:rPr lang="cs-CZ" sz="2000" dirty="0"/>
              <a:t>		b) Milan Kundera		c) Jo </a:t>
            </a:r>
            <a:r>
              <a:rPr lang="cs-CZ" sz="2000" dirty="0" err="1"/>
              <a:t>Nesbo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Oblíbený seriál: 		a) HIMYM 		b) Big </a:t>
            </a:r>
            <a:r>
              <a:rPr lang="cs-CZ" sz="2000" dirty="0" err="1"/>
              <a:t>Bang</a:t>
            </a:r>
            <a:r>
              <a:rPr lang="cs-CZ" sz="2000" dirty="0"/>
              <a:t> </a:t>
            </a:r>
            <a:r>
              <a:rPr lang="cs-CZ" sz="2000" dirty="0" err="1"/>
              <a:t>Theory</a:t>
            </a:r>
            <a:r>
              <a:rPr lang="cs-CZ" sz="2000" dirty="0"/>
              <a:t>  	c) F.R.I.E.N.D.S.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Ideální dovolená:		a) </a:t>
            </a:r>
            <a:r>
              <a:rPr lang="cs-CZ" sz="2000" dirty="0" err="1"/>
              <a:t>relax</a:t>
            </a:r>
            <a:r>
              <a:rPr lang="cs-CZ" sz="2000" dirty="0"/>
              <a:t> v Toskánsku	b) horolezení ve Slovinsku	c) na kole v Jeseníkách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 Nejvíc mě naštve, když někdo: 	a) chodí pozdě		b) má blbou náladu	c) </a:t>
            </a:r>
            <a:r>
              <a:rPr lang="cs-CZ" sz="2000" dirty="0" err="1"/>
              <a:t>nenaštvávám</a:t>
            </a:r>
            <a:r>
              <a:rPr lang="cs-CZ" sz="2000" dirty="0"/>
              <a:t> se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V pátek večer byste mě hledali: a) doma u rodičů		b) na horách s manželem	c) v baru s přáteli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6179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Skupinový úkol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37657"/>
            <a:ext cx="9720073" cy="437170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5EC2A3"/>
                </a:solidFill>
              </a:rPr>
              <a:t> SKUPINA Č. 1: 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„Na základě čeho si utváříme první dojem a kolik na to máme času?“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solidFill>
                  <a:srgbClr val="5EC2A3"/>
                </a:solidFill>
              </a:rPr>
              <a:t>SKUPINA Č. 2: </a:t>
            </a:r>
          </a:p>
          <a:p>
            <a:pPr marL="0" indent="0">
              <a:buNone/>
            </a:pPr>
            <a:r>
              <a:rPr lang="cs-CZ" dirty="0"/>
              <a:t>„ Co všechno může ovlivňovat utváření dojmu o druhém, jaké jsou předpoklady dobrého pozorovatele?“ ad. Prostředí, osobnost…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solidFill>
                  <a:srgbClr val="5EC2A3"/>
                </a:solidFill>
              </a:rPr>
              <a:t>SKUPINA Č. 3: </a:t>
            </a:r>
          </a:p>
          <a:p>
            <a:pPr marL="0" indent="0">
              <a:buNone/>
            </a:pPr>
            <a:r>
              <a:rPr lang="cs-CZ" dirty="0"/>
              <a:t>„Jaké jsou možné chyby v sociální percepci (v poznávání druhých)?“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6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utváření Prvního dojmu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26771"/>
            <a:ext cx="9720073" cy="43825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ASOCIANISTICKÉ TEORIE (</a:t>
            </a:r>
            <a:r>
              <a:rPr lang="cs-CZ" dirty="0" err="1"/>
              <a:t>bottom</a:t>
            </a:r>
            <a:r>
              <a:rPr lang="cs-CZ" dirty="0"/>
              <a:t> up/ data-</a:t>
            </a:r>
            <a:r>
              <a:rPr lang="cs-CZ" dirty="0" err="1"/>
              <a:t>driven</a:t>
            </a:r>
            <a:r>
              <a:rPr lang="cs-CZ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Kognitivní algebra (Anderson. 1974)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Sčítací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Model váženého zprůměrování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KONSTRUKTIVISTICKÉ TEORIE (top </a:t>
            </a:r>
            <a:r>
              <a:rPr lang="cs-CZ" dirty="0" err="1"/>
              <a:t>down</a:t>
            </a:r>
            <a:r>
              <a:rPr lang="cs-CZ" dirty="0"/>
              <a:t>/ </a:t>
            </a:r>
            <a:r>
              <a:rPr lang="cs-CZ" dirty="0" err="1"/>
              <a:t>theory-driven</a:t>
            </a:r>
            <a:r>
              <a:rPr lang="cs-CZ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Teorie centrálních a periferních rysů (</a:t>
            </a:r>
            <a:r>
              <a:rPr lang="cs-CZ" dirty="0" err="1"/>
              <a:t>Asch</a:t>
            </a:r>
            <a:r>
              <a:rPr lang="cs-CZ" dirty="0"/>
              <a:t>, 1946)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Duální model procesu formování dojmu (</a:t>
            </a:r>
            <a:r>
              <a:rPr lang="cs-CZ" dirty="0" err="1"/>
              <a:t>Brewerová</a:t>
            </a:r>
            <a:r>
              <a:rPr lang="cs-CZ" dirty="0"/>
              <a:t>, 1988)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Kategorizace vs. Personalizace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Spojitý model procesu formování dojmu (Fiske &amp; Neuberg, 1990)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15647346"/>
              </p:ext>
            </p:extLst>
          </p:nvPr>
        </p:nvGraphicFramePr>
        <p:xfrm>
          <a:off x="8617857" y="3906882"/>
          <a:ext cx="3574143" cy="2351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74986762"/>
              </p:ext>
            </p:extLst>
          </p:nvPr>
        </p:nvGraphicFramePr>
        <p:xfrm>
          <a:off x="1024128" y="5693301"/>
          <a:ext cx="8128000" cy="477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6942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sociální percepce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cs-CZ" sz="2400" dirty="0"/>
              <a:t>Základním předpokladem je </a:t>
            </a:r>
            <a:r>
              <a:rPr lang="cs-CZ" sz="2400" dirty="0">
                <a:solidFill>
                  <a:srgbClr val="5EC2A3"/>
                </a:solidFill>
              </a:rPr>
              <a:t>otevřenost</a:t>
            </a:r>
            <a:r>
              <a:rPr lang="cs-CZ" sz="2400" dirty="0"/>
              <a:t> obou zúčastněných: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„Chtít druhého poznat a chtít se nechat poznat.“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814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Chyby V sociální percepci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2503714"/>
          </a:xfrm>
        </p:spPr>
        <p:txBody>
          <a:bodyPr numCol="2"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Haló efekt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Implicitní teorie osobnosti 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Efekt </a:t>
            </a:r>
            <a:r>
              <a:rPr lang="cs-CZ" dirty="0" err="1"/>
              <a:t>primarity</a:t>
            </a:r>
            <a:r>
              <a:rPr lang="cs-CZ" dirty="0"/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Efekt novosti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Stereotypy, předsudky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Chyba  kontrastu 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Projekce 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Efekt mírnosti a shovívavosti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Efekt dobroty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Chyba centrální tendence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Chyba blízkosti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3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rgbClr val="5EC2A3"/>
                </a:solidFill>
              </a:rPr>
              <a:t>První dojem je obrazem spíše nás samých, nikoli druhého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Vyvarovat se rigidních prvních dojmů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Odhlédnout od vlastních stereotypů a předsudků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Zaměřit se na neverbální a </a:t>
            </a:r>
            <a:r>
              <a:rPr lang="cs-CZ" dirty="0" err="1"/>
              <a:t>paraverbální</a:t>
            </a:r>
            <a:r>
              <a:rPr lang="cs-CZ" dirty="0"/>
              <a:t> komunikaci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74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750</TotalTime>
  <Words>183</Words>
  <Application>Microsoft Office PowerPoint</Application>
  <PresentationFormat>Širokoúhlá obrazovka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Tw Cen MT</vt:lpstr>
      <vt:lpstr>Tw Cen MT Condensed</vt:lpstr>
      <vt:lpstr>Wingdings 3</vt:lpstr>
      <vt:lpstr>Integrál</vt:lpstr>
      <vt:lpstr>Sociální psychologie I.</vt:lpstr>
      <vt:lpstr>Váš První dojem ze mne a jeho utváření</vt:lpstr>
      <vt:lpstr>Skupinový úkol</vt:lpstr>
      <vt:lpstr>Teorie utváření Prvního dojmu</vt:lpstr>
      <vt:lpstr>Objektivní sociální percepce</vt:lpstr>
      <vt:lpstr>Chyby V sociální percepci</vt:lpstr>
      <vt:lpstr>CO z toho plyne?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I.</dc:title>
  <dc:creator>Sylvie Brustmannová</dc:creator>
  <cp:lastModifiedBy>Sylvie Brustmannová</cp:lastModifiedBy>
  <cp:revision>21</cp:revision>
  <dcterms:created xsi:type="dcterms:W3CDTF">2015-10-05T06:26:43Z</dcterms:created>
  <dcterms:modified xsi:type="dcterms:W3CDTF">2017-10-09T12:57:21Z</dcterms:modified>
</cp:coreProperties>
</file>