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3" r:id="rId4"/>
    <p:sldId id="262" r:id="rId5"/>
    <p:sldId id="257" r:id="rId6"/>
    <p:sldId id="268" r:id="rId7"/>
    <p:sldId id="285" r:id="rId8"/>
    <p:sldId id="269" r:id="rId9"/>
    <p:sldId id="282" r:id="rId10"/>
    <p:sldId id="270" r:id="rId11"/>
    <p:sldId id="265" r:id="rId12"/>
    <p:sldId id="271" r:id="rId13"/>
    <p:sldId id="284" r:id="rId14"/>
    <p:sldId id="274" r:id="rId15"/>
    <p:sldId id="267" r:id="rId16"/>
    <p:sldId id="275" r:id="rId17"/>
    <p:sldId id="272" r:id="rId18"/>
    <p:sldId id="276" r:id="rId19"/>
    <p:sldId id="273" r:id="rId20"/>
    <p:sldId id="277" r:id="rId21"/>
    <p:sldId id="258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66" d="100"/>
          <a:sy n="66" d="100"/>
        </p:scale>
        <p:origin x="-143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8251A-488D-46AD-80E9-A632E392F627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F693B-9EB3-490B-B9C0-7D1236E50A6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varianceexplained.org/r/kmeans-free-lunch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4104456"/>
          </a:xfrm>
        </p:spPr>
        <p:txBody>
          <a:bodyPr>
            <a:normAutofit/>
          </a:bodyPr>
          <a:lstStyle/>
          <a:p>
            <a:r>
              <a:rPr lang="sk-SK" b="1" smtClean="0"/>
              <a:t>Vytvořte dle manuálu </a:t>
            </a:r>
            <a:r>
              <a:rPr lang="sk-SK" b="1" smtClean="0"/>
              <a:t>APA </a:t>
            </a:r>
            <a:r>
              <a:rPr lang="sk-SK" b="1" smtClean="0"/>
              <a:t>citační záznamy z následujících publikací </a:t>
            </a:r>
            <a:r>
              <a:rPr lang="sk-SK" sz="2800" smtClean="0"/>
              <a:t/>
            </a:r>
            <a:br>
              <a:rPr lang="sk-SK" sz="2800" smtClean="0"/>
            </a:br>
            <a:r>
              <a:rPr lang="sk-SK" sz="2800" smtClean="0"/>
              <a:t>Potřebné údaje máte dostupné ve výsecích, v případě potřeby použijte zvětšení – pokud myslíte, že něco chybí, zkuste dohledat na internetu. Ne všechny dostupné informace budete potřebovat.</a:t>
            </a:r>
            <a:endParaRPr lang="en-GB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5:</a:t>
            </a:r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53244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88640"/>
            <a:ext cx="25241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6992"/>
            <a:ext cx="8820472" cy="2813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6:</a:t>
            </a:r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9144000" cy="4002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53136"/>
            <a:ext cx="911770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7:</a:t>
            </a:r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31527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852936"/>
            <a:ext cx="2933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212976"/>
            <a:ext cx="29622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4797152"/>
            <a:ext cx="64008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188640"/>
            <a:ext cx="519894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8:</a:t>
            </a:r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6120680" cy="401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77072"/>
            <a:ext cx="20955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301208"/>
            <a:ext cx="64484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83854" y="2132856"/>
            <a:ext cx="6460146" cy="2889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699792" y="3356992"/>
            <a:ext cx="5256584" cy="93610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9:</a:t>
            </a:r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4000" cy="2330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61048"/>
            <a:ext cx="9144000" cy="44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1:</a:t>
            </a:r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10:</a:t>
            </a:r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60648"/>
            <a:ext cx="43910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700808"/>
            <a:ext cx="795337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4077072"/>
            <a:ext cx="59436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11:</a:t>
            </a:r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414046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348880"/>
            <a:ext cx="1029072" cy="97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060848"/>
            <a:ext cx="575698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21088"/>
            <a:ext cx="7910736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12:</a:t>
            </a:r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7772400" cy="1152128"/>
          </a:xfrm>
        </p:spPr>
        <p:txBody>
          <a:bodyPr>
            <a:normAutofit/>
          </a:bodyPr>
          <a:lstStyle/>
          <a:p>
            <a:pPr algn="l"/>
            <a:r>
              <a:rPr lang="sk-SK" sz="2400" smtClean="0"/>
              <a:t>Blog na odkazu: </a:t>
            </a:r>
            <a:r>
              <a:rPr lang="sk-SK" sz="2400" smtClean="0">
                <a:hlinkClick r:id="rId2"/>
              </a:rPr>
              <a:t>http://varianceexplained.org/r/kmeans-free-lunch/</a:t>
            </a:r>
            <a:r>
              <a:rPr lang="sk-SK" sz="2400" smtClean="0"/>
              <a:t> </a:t>
            </a:r>
            <a:endParaRPr lang="en-GB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1008"/>
            <a:ext cx="64484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88640"/>
            <a:ext cx="54387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2: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44000" cy="593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3: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816424" cy="1582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427286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1" y="0"/>
            <a:ext cx="5220459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0982" y="3068960"/>
            <a:ext cx="1571986" cy="53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25219" y="3789040"/>
            <a:ext cx="6818782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348880"/>
            <a:ext cx="336637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/>
        </p:nvSpPr>
        <p:spPr>
          <a:xfrm>
            <a:off x="2411760" y="4509120"/>
            <a:ext cx="5256584" cy="93610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k-SK" smtClean="0"/>
              <a:t>Publikace 4: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70" y="548680"/>
            <a:ext cx="905743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53</Words>
  <Application>Microsoft Office PowerPoint</Application>
  <PresentationFormat>Předvádění na obrazovce (4:3)</PresentationFormat>
  <Paragraphs>14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Vytvořte dle manuálu APA citační záznamy z následujících publikací  Potřebné údaje máte dostupné ve výsecích, v případě potřeby použijte zvětšení – pokud myslíte, že něco chybí, zkuste dohledat na internetu. Ne všechny dostupné informace budete potřebovat.</vt:lpstr>
      <vt:lpstr>Publikace 1:</vt:lpstr>
      <vt:lpstr>Snímek 3</vt:lpstr>
      <vt:lpstr>Publikace 2:</vt:lpstr>
      <vt:lpstr>Snímek 5</vt:lpstr>
      <vt:lpstr>Publikace 3:</vt:lpstr>
      <vt:lpstr>Snímek 7</vt:lpstr>
      <vt:lpstr>Publikace 4:</vt:lpstr>
      <vt:lpstr>Snímek 9</vt:lpstr>
      <vt:lpstr>Publikace 5:</vt:lpstr>
      <vt:lpstr>Snímek 11</vt:lpstr>
      <vt:lpstr>Publikace 6:</vt:lpstr>
      <vt:lpstr>Snímek 13</vt:lpstr>
      <vt:lpstr>Publikace 7:</vt:lpstr>
      <vt:lpstr>Snímek 15</vt:lpstr>
      <vt:lpstr>Publikace 8:</vt:lpstr>
      <vt:lpstr>Snímek 17</vt:lpstr>
      <vt:lpstr>Publikace 9:</vt:lpstr>
      <vt:lpstr>Snímek 19</vt:lpstr>
      <vt:lpstr>Publikace 10:</vt:lpstr>
      <vt:lpstr>Snímek 21</vt:lpstr>
      <vt:lpstr>Publikace 11:</vt:lpstr>
      <vt:lpstr>Snímek 23</vt:lpstr>
      <vt:lpstr>Publikace 12:</vt:lpstr>
      <vt:lpstr>Blog na odkazu: http://varianceexplained.org/r/kmeans-free-lunch/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Vytvorte citácie z nasledujúcich publikácií (všetky potrebné údaje máte dostupné)</dc:title>
  <dc:creator>Taaanique</dc:creator>
  <cp:lastModifiedBy>Taaanique</cp:lastModifiedBy>
  <cp:revision>24</cp:revision>
  <dcterms:created xsi:type="dcterms:W3CDTF">2016-11-09T09:01:45Z</dcterms:created>
  <dcterms:modified xsi:type="dcterms:W3CDTF">2016-11-09T10:13:20Z</dcterms:modified>
</cp:coreProperties>
</file>