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2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24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53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8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68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11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17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56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07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1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4711194-443B-470B-9868-E33E533657DD}" type="datetimeFigureOut">
              <a:rPr lang="cs-CZ" smtClean="0"/>
              <a:t>21. 11. 2017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858C315-6389-4C9E-A908-A77EEAEB51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3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Barokní epocha v ukrajinském písemnictví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kozáckých letopisů k tvorbě Hryhorije Skovorody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3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Baroko v evropském umění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Umělecký směr v Evropě 17.-18. století, vznikl v Itálii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uměleckého kánonu na základě jednání tzv.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ridentského koncilu (1545-1563)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Baroko jako protipól racionální renesance – v baroku převládá citová složka nad rozumovou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Baroko mělo za úkol ohromovat, působit na smyslovou stránku vnímání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Velkou roli hrají kontrasty, dramatičnost, pohyb, bohatství forem 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Světová literatura: Pedro CALDERON de la Barca, John Milton, J. A. Komenský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972" y="1965960"/>
            <a:ext cx="5489829" cy="411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7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Ukrajinské baroko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Umělecký sloh, vznikl v 17. století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Ukrajinské baroko se od toho „pravého“ evropského liší svými jednoduššími formami, menší zdobností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době 17. a 18. století bylo mnoho budov přebudovaných právě v tomto stylu (chrám sv. Sofie, Kyjevopečerská lávra ad.)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Ukrajinské baroko bývá někdy označováno jako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kozácké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mazepinské baroko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mage result for chrám svaté sofie kyjev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957" y="2057399"/>
            <a:ext cx="4754563" cy="3565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1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Kozácké letopisy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Literárněhistorická díla konce 17.-18. století, která popisovala dějiny ukrajinského kozáckého fenoménu (obzvláště kritické události druhé poloviny 17. století)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Autory kozáckých letopisů byli především vojenští písaři nebo vzdělaní kozáčtí důstojníci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Kozácké letopisy jsou přechodem od rozsáhlých (a)historických vyprávění k hromadění historických poznatků a historiografii obecně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Letopisy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Samovydcja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Hryhorija Hrabjanky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Samijla Velyčka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díla je charakteristická barokní obraznost, literární interpretace historických událostí</a:t>
            </a: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Content Placeholder 1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62483" y="1765222"/>
            <a:ext cx="3066302" cy="431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Hryhorij Skovoroda (1722-1794)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Významný ukrajinský filosof-humanista, spisovatel, bajkař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Vzdělání na Kyjevo-Mohyljanské akademii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 H. Skovorody je vrcholem staré ukrajinské literatury, epochy baroka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Překlad Horatia, Ovidia ad.</a:t>
            </a:r>
          </a:p>
          <a:p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Dílo: </a:t>
            </a:r>
            <a:r>
              <a:rPr lang="cs-CZ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Charkovské bajky </a:t>
            </a:r>
            <a:r>
              <a:rPr lang="cs-CZ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(1861), filosofické traktáty</a:t>
            </a:r>
          </a:p>
          <a:p>
            <a:endParaRPr lang="cs-C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skovorod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460" y="2057400"/>
            <a:ext cx="3508542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42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Vertep – ukrajinské loutkové divadlo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představení vertepu na Ukrajině – první polovina 17. století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Největší rozmach vertepového divadla v druhé polovině 18. století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Úkol vertepu – popularizace ukrajinských představení mezi lidem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Představiteli vertepu byli potulní zpěváci</a:t>
            </a: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Typické postavy vertepového divadla – Záporožec, Moskal (voják), cikán, bába, potulný zpěvák ad.</a:t>
            </a:r>
          </a:p>
        </p:txBody>
      </p:sp>
    </p:spTree>
    <p:extLst>
      <p:ext uri="{BB962C8B-B14F-4D97-AF65-F5344CB8AC3E}">
        <p14:creationId xmlns:p14="http://schemas.microsoft.com/office/powerpoint/2010/main" val="173663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Feofan Prokopovyč (1681-1736)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1" y="2057400"/>
            <a:ext cx="4943900" cy="4038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Církevní organizátor doby Petra I., spisovatel, badatel, filozof, matematik, politik, historik, básník, publicista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Jeden z nejvzdělanějších představitelů literatury barokní epochy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dílo: drama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Vladymyr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(školské drama)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Školské drama – historický dramatický žánr, pět dějství (po každém následoval zpěv sboru). Představení se typicky neslo jako oslava narození Ježíše Krista, Velikonoc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верте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181" y="2057400"/>
            <a:ext cx="5389466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24346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572</TotalTime>
  <Words>399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Times New Roman</vt:lpstr>
      <vt:lpstr>Basis</vt:lpstr>
      <vt:lpstr>Barokní epocha v ukrajinském písemnictví</vt:lpstr>
      <vt:lpstr>Baroko v evropském umění</vt:lpstr>
      <vt:lpstr>Ukrajinské baroko</vt:lpstr>
      <vt:lpstr>Kozácké letopisy</vt:lpstr>
      <vt:lpstr>Hryhorij Skovoroda (1722-1794)</vt:lpstr>
      <vt:lpstr>Vertep – ukrajinské loutkové divadlo</vt:lpstr>
      <vt:lpstr>Feofan Prokopovyč (1681-1736)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Barokní epocha v ukrajinském písemnictví</dc:title>
  <dc:creator>Windows User</dc:creator>
  <cp:lastModifiedBy>Windows User</cp:lastModifiedBy>
  <cp:revision>12</cp:revision>
  <dcterms:created xsi:type="dcterms:W3CDTF">2017-11-06T23:21:26Z</dcterms:created>
  <dcterms:modified xsi:type="dcterms:W3CDTF">2017-11-21T07:16:20Z</dcterms:modified>
</cp:coreProperties>
</file>