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425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380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09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451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32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994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20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793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86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57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03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0000">
              <a:srgbClr val="000082"/>
            </a:gs>
            <a:gs pos="24160">
              <a:srgbClr val="0012A2"/>
            </a:gs>
            <a:gs pos="33000">
              <a:srgbClr val="0047FF"/>
            </a:gs>
            <a:gs pos="67000">
              <a:srgbClr val="000082"/>
            </a:gs>
            <a:gs pos="83000">
              <a:srgbClr val="0047FF"/>
            </a:gs>
            <a:gs pos="88000">
              <a:srgbClr val="000082"/>
            </a:gs>
            <a:gs pos="91000">
              <a:srgbClr val="0047FF">
                <a:lumMod val="88000"/>
                <a:lumOff val="12000"/>
                <a:alpha val="93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E3289-A73A-4FC4-AADA-4A929F24CBAB}" type="datetimeFigureOut">
              <a:rPr lang="cs-CZ" smtClean="0"/>
              <a:t>1.3.2016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7298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3" Type="http://schemas.microsoft.com/office/2007/relationships/media" Target="../media/media2.mp3"/><Relationship Id="rId21" Type="http://schemas.openxmlformats.org/officeDocument/2006/relationships/slideLayout" Target="../slideLayouts/slideLayout2.xml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slideLayout" Target="../slideLayouts/slideLayout2.xml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audio" Target="../media/media16.mp3"/><Relationship Id="rId2" Type="http://schemas.openxmlformats.org/officeDocument/2006/relationships/audio" Target="../media/media11.mp3"/><Relationship Id="rId16" Type="http://schemas.openxmlformats.org/officeDocument/2006/relationships/image" Target="../media/image2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microsoft.com/office/2007/relationships/media" Target="../media/media16.mp3"/><Relationship Id="rId5" Type="http://schemas.microsoft.com/office/2007/relationships/media" Target="../media/media13.mp3"/><Relationship Id="rId15" Type="http://schemas.openxmlformats.org/officeDocument/2006/relationships/image" Target="../media/image1.png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p3"/><Relationship Id="rId3" Type="http://schemas.microsoft.com/office/2007/relationships/media" Target="../media/media21.mp3"/><Relationship Id="rId7" Type="http://schemas.microsoft.com/office/2007/relationships/media" Target="../media/media23.mp3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audio" Target="../media/media22.mp3"/><Relationship Id="rId11" Type="http://schemas.openxmlformats.org/officeDocument/2006/relationships/image" Target="../media/image3.png"/><Relationship Id="rId5" Type="http://schemas.microsoft.com/office/2007/relationships/media" Target="../media/media22.mp3"/><Relationship Id="rId10" Type="http://schemas.openxmlformats.org/officeDocument/2006/relationships/image" Target="../media/image1.png"/><Relationship Id="rId4" Type="http://schemas.openxmlformats.org/officeDocument/2006/relationships/audio" Target="../media/media21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7772400" cy="1470025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Ukrajinský vokální hudební folklór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4005064"/>
            <a:ext cx="6400800" cy="694928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PhDr. Petr Kalina, Ph.D.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067944" y="5373216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D26D2C4-FF36-453B-813F-8795F0E358BD}" type="datetime1">
              <a:rPr lang="cs-CZ" smtClean="0">
                <a:solidFill>
                  <a:srgbClr val="FFFF00"/>
                </a:solidFill>
              </a:rPr>
              <a:t>1.3.2016</a:t>
            </a:fld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70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Obřadní písně kalendářního cyklu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/>
          <a:lstStyle/>
          <a:p>
            <a:r>
              <a:rPr lang="cs-CZ" dirty="0" err="1" smtClean="0"/>
              <a:t>Koljadky</a:t>
            </a:r>
            <a:r>
              <a:rPr lang="cs-CZ" dirty="0" smtClean="0"/>
              <a:t> a </a:t>
            </a:r>
            <a:r>
              <a:rPr lang="cs-CZ" dirty="0" err="1" smtClean="0"/>
              <a:t>ščedrivky</a:t>
            </a:r>
            <a:endParaRPr lang="cs-CZ" dirty="0" smtClean="0"/>
          </a:p>
          <a:p>
            <a:endParaRPr lang="cs-CZ" dirty="0" smtClean="0"/>
          </a:p>
          <a:p>
            <a:pPr>
              <a:spcBef>
                <a:spcPts val="0"/>
              </a:spcBef>
            </a:pPr>
            <a:r>
              <a:rPr lang="cs-CZ" dirty="0" err="1" smtClean="0"/>
              <a:t>Vesňanky</a:t>
            </a:r>
            <a:endParaRPr lang="cs-CZ" dirty="0" smtClean="0"/>
          </a:p>
          <a:p>
            <a:pPr marL="0" indent="0">
              <a:spcBef>
                <a:spcPts val="0"/>
              </a:spcBef>
              <a:buNone/>
            </a:pPr>
            <a:r>
              <a:rPr lang="cs-CZ" dirty="0" smtClean="0"/>
              <a:t>    </a:t>
            </a:r>
            <a:r>
              <a:rPr lang="cs-CZ" sz="2400" dirty="0" smtClean="0"/>
              <a:t>(</a:t>
            </a:r>
            <a:r>
              <a:rPr lang="cs-CZ" sz="2400" dirty="0" err="1" smtClean="0"/>
              <a:t>hahilky</a:t>
            </a:r>
            <a:r>
              <a:rPr lang="cs-CZ" sz="2400" dirty="0" smtClean="0"/>
              <a:t>, </a:t>
            </a:r>
            <a:r>
              <a:rPr lang="cs-CZ" sz="2400" dirty="0" err="1" smtClean="0"/>
              <a:t>hajivky</a:t>
            </a:r>
            <a:r>
              <a:rPr lang="cs-CZ" sz="2400" dirty="0" smtClean="0"/>
              <a:t>)</a:t>
            </a:r>
            <a:r>
              <a:rPr lang="cs-CZ" dirty="0" smtClean="0"/>
              <a:t>	</a:t>
            </a:r>
          </a:p>
          <a:p>
            <a:pPr marL="0" indent="0">
              <a:spcBef>
                <a:spcPts val="0"/>
              </a:spcBef>
              <a:buNone/>
            </a:pPr>
            <a:endParaRPr lang="cs-CZ" dirty="0" smtClean="0"/>
          </a:p>
          <a:p>
            <a:r>
              <a:rPr lang="cs-CZ" dirty="0" smtClean="0"/>
              <a:t>Kupalské</a:t>
            </a:r>
            <a:endParaRPr lang="cs-CZ" dirty="0"/>
          </a:p>
        </p:txBody>
      </p:sp>
      <p:pic>
        <p:nvPicPr>
          <p:cNvPr id="4" name="Lybiď - Oj, radujs´a, zem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572000" y="1654188"/>
            <a:ext cx="609600" cy="609600"/>
          </a:xfrm>
          <a:prstGeom prst="rect">
            <a:avLst/>
          </a:prstGeom>
        </p:spPr>
      </p:pic>
      <p:pic>
        <p:nvPicPr>
          <p:cNvPr id="5" name="selo Korbyni Ivani - Oj, na ričci, na Ordan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378890" y="1654188"/>
            <a:ext cx="609600" cy="609600"/>
          </a:xfrm>
          <a:prstGeom prst="rect">
            <a:avLst/>
          </a:prstGeom>
        </p:spPr>
      </p:pic>
      <p:pic>
        <p:nvPicPr>
          <p:cNvPr id="6" name="Kyjiv - Ščedryk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156176" y="1654188"/>
            <a:ext cx="609600" cy="609600"/>
          </a:xfrm>
          <a:prstGeom prst="rect">
            <a:avLst/>
          </a:prstGeom>
        </p:spPr>
      </p:pic>
      <p:pic>
        <p:nvPicPr>
          <p:cNvPr id="7" name="Drevo - Nu-ka panove-hospodarove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948264" y="1654188"/>
            <a:ext cx="609600" cy="609600"/>
          </a:xfrm>
          <a:prstGeom prst="rect">
            <a:avLst/>
          </a:prstGeom>
        </p:spPr>
      </p:pic>
      <p:pic>
        <p:nvPicPr>
          <p:cNvPr id="8" name="Berehyňa - Oj tam za horoju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740352" y="1654188"/>
            <a:ext cx="609600" cy="609600"/>
          </a:xfrm>
          <a:prstGeom prst="rect">
            <a:avLst/>
          </a:prstGeom>
        </p:spPr>
      </p:pic>
      <p:pic>
        <p:nvPicPr>
          <p:cNvPr id="11" name="07 Stopa 7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572649" y="2852936"/>
            <a:ext cx="609600" cy="609600"/>
          </a:xfrm>
          <a:prstGeom prst="rect">
            <a:avLst/>
          </a:prstGeom>
        </p:spPr>
      </p:pic>
      <p:pic>
        <p:nvPicPr>
          <p:cNvPr id="12" name="08 Stopa 8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370113" y="2852936"/>
            <a:ext cx="609600" cy="609600"/>
          </a:xfrm>
          <a:prstGeom prst="rect">
            <a:avLst/>
          </a:prstGeom>
        </p:spPr>
      </p:pic>
      <p:pic>
        <p:nvPicPr>
          <p:cNvPr id="13" name="09 Stopa 9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167577" y="2852936"/>
            <a:ext cx="609600" cy="609600"/>
          </a:xfrm>
          <a:prstGeom prst="rect">
            <a:avLst/>
          </a:prstGeom>
        </p:spPr>
      </p:pic>
      <p:pic>
        <p:nvPicPr>
          <p:cNvPr id="9" name="10 Stopa 10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572000" y="4184749"/>
            <a:ext cx="609600" cy="609600"/>
          </a:xfrm>
          <a:prstGeom prst="rect">
            <a:avLst/>
          </a:prstGeom>
        </p:spPr>
      </p:pic>
      <p:pic>
        <p:nvPicPr>
          <p:cNvPr id="10" name="09 Stopa 9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948264" y="2852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7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2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7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52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00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34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50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694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170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Obřadní písně rodinné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Svatební</a:t>
            </a:r>
            <a:r>
              <a:rPr lang="uk-UA" dirty="0" smtClean="0"/>
              <a:t> (весільні)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U příležitosti křtin</a:t>
            </a:r>
            <a:r>
              <a:rPr lang="uk-UA" dirty="0" smtClean="0"/>
              <a:t> (хрестильні)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Ukolébavky (</a:t>
            </a:r>
            <a:r>
              <a:rPr lang="uk-UA" dirty="0" smtClean="0"/>
              <a:t>колискові)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A-a, ljuli-ljul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76256" y="3911957"/>
            <a:ext cx="609600" cy="609600"/>
          </a:xfrm>
          <a:prstGeom prst="rect">
            <a:avLst/>
          </a:prstGeom>
        </p:spPr>
      </p:pic>
      <p:pic>
        <p:nvPicPr>
          <p:cNvPr id="5" name="074 - Kolys ze sa koly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68144" y="3911957"/>
            <a:ext cx="609600" cy="609600"/>
          </a:xfrm>
          <a:prstGeom prst="rect">
            <a:avLst/>
          </a:prstGeom>
        </p:spPr>
      </p:pic>
      <p:pic>
        <p:nvPicPr>
          <p:cNvPr id="6" name="11 Stopa 1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8144" y="1675168"/>
            <a:ext cx="609600" cy="609600"/>
          </a:xfrm>
          <a:prstGeom prst="rect">
            <a:avLst/>
          </a:prstGeom>
        </p:spPr>
      </p:pic>
      <p:pic>
        <p:nvPicPr>
          <p:cNvPr id="7" name="12 Stopa 1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76256" y="1697751"/>
            <a:ext cx="609600" cy="609600"/>
          </a:xfrm>
          <a:prstGeom prst="rect">
            <a:avLst/>
          </a:prstGeom>
        </p:spPr>
      </p:pic>
      <p:pic>
        <p:nvPicPr>
          <p:cNvPr id="8" name="034 - Ej ne byla ne byla j u  kuma hostyn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67602" y="2804854"/>
            <a:ext cx="609600" cy="609600"/>
          </a:xfrm>
          <a:prstGeom prst="rect">
            <a:avLst/>
          </a:prstGeom>
        </p:spPr>
      </p:pic>
      <p:pic>
        <p:nvPicPr>
          <p:cNvPr id="9" name="037 - Carecko moja serebrenaj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85856" y="2814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7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50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28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62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65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3600" b="1" dirty="0"/>
              <a:t>Oj </a:t>
            </a:r>
            <a:r>
              <a:rPr lang="cs-CZ" sz="3600" b="1" dirty="0" err="1"/>
              <a:t>spy</a:t>
            </a:r>
            <a:r>
              <a:rPr lang="cs-CZ" sz="3600" b="1" dirty="0"/>
              <a:t>, </a:t>
            </a:r>
            <a:r>
              <a:rPr lang="cs-CZ" sz="3600" b="1" dirty="0" err="1"/>
              <a:t>dyťa</a:t>
            </a:r>
            <a:r>
              <a:rPr lang="cs-CZ" sz="3600" b="1" dirty="0"/>
              <a:t>, </a:t>
            </a:r>
            <a:r>
              <a:rPr lang="cs-CZ" sz="3600" b="1" dirty="0" err="1"/>
              <a:t>kolыšu</a:t>
            </a:r>
            <a:r>
              <a:rPr lang="cs-CZ" sz="3600" b="1" dirty="0"/>
              <a:t> </a:t>
            </a:r>
            <a:r>
              <a:rPr lang="cs-CZ" sz="3600" b="1" dirty="0" err="1"/>
              <a:t>ťa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sz="2700" i="1" dirty="0"/>
              <a:t>Uspávanka</a:t>
            </a:r>
            <a:br>
              <a:rPr lang="cs-CZ" sz="2700" i="1" dirty="0"/>
            </a:br>
            <a:r>
              <a:rPr lang="cs-CZ" sz="2700" i="1" dirty="0" err="1"/>
              <a:t>Imstyčevo</a:t>
            </a:r>
            <a:r>
              <a:rPr lang="cs-CZ" sz="2700" i="1" dirty="0"/>
              <a:t>, 1935</a:t>
            </a:r>
            <a:br>
              <a:rPr lang="cs-CZ" sz="2700" i="1" dirty="0"/>
            </a:br>
            <a:endParaRPr lang="cs-CZ" sz="27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b="1" dirty="0"/>
              <a:t> 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Oj </a:t>
            </a:r>
            <a:r>
              <a:rPr lang="cs-CZ" dirty="0" err="1"/>
              <a:t>spy</a:t>
            </a:r>
            <a:r>
              <a:rPr lang="cs-CZ" dirty="0"/>
              <a:t>, </a:t>
            </a:r>
            <a:r>
              <a:rPr lang="cs-CZ" dirty="0" err="1"/>
              <a:t>dyťa</a:t>
            </a:r>
            <a:r>
              <a:rPr lang="cs-CZ" dirty="0"/>
              <a:t>, </a:t>
            </a:r>
            <a:r>
              <a:rPr lang="cs-CZ" dirty="0" err="1"/>
              <a:t>kolыšu</a:t>
            </a:r>
            <a:r>
              <a:rPr lang="cs-CZ" dirty="0"/>
              <a:t> </a:t>
            </a:r>
            <a:r>
              <a:rPr lang="cs-CZ" dirty="0" err="1"/>
              <a:t>ťa</a:t>
            </a:r>
            <a:r>
              <a:rPr lang="cs-CZ" dirty="0"/>
              <a:t>, doky ne </a:t>
            </a:r>
            <a:r>
              <a:rPr lang="cs-CZ" dirty="0" err="1"/>
              <a:t>vsneš</a:t>
            </a:r>
            <a:r>
              <a:rPr lang="cs-CZ" dirty="0"/>
              <a:t>, ne </a:t>
            </a:r>
            <a:r>
              <a:rPr lang="cs-CZ" dirty="0" err="1"/>
              <a:t>lyšu</a:t>
            </a:r>
            <a:r>
              <a:rPr lang="cs-CZ" dirty="0"/>
              <a:t> </a:t>
            </a:r>
            <a:r>
              <a:rPr lang="cs-CZ" dirty="0" err="1"/>
              <a:t>ťa</a:t>
            </a:r>
            <a:r>
              <a:rPr lang="cs-CZ" dirty="0"/>
              <a:t>;</a:t>
            </a:r>
          </a:p>
          <a:p>
            <a:pPr marL="0" indent="0">
              <a:buNone/>
            </a:pPr>
            <a:r>
              <a:rPr lang="cs-CZ" dirty="0"/>
              <a:t>/: </a:t>
            </a:r>
            <a:r>
              <a:rPr lang="cs-CZ" dirty="0" err="1"/>
              <a:t>Prykladu</a:t>
            </a:r>
            <a:r>
              <a:rPr lang="cs-CZ" dirty="0"/>
              <a:t> </a:t>
            </a:r>
            <a:r>
              <a:rPr lang="cs-CZ" dirty="0" err="1"/>
              <a:t>ťa</a:t>
            </a:r>
            <a:r>
              <a:rPr lang="cs-CZ" dirty="0"/>
              <a:t> </a:t>
            </a:r>
            <a:r>
              <a:rPr lang="cs-CZ" dirty="0" err="1"/>
              <a:t>kamincjamy</a:t>
            </a:r>
            <a:r>
              <a:rPr lang="cs-CZ" dirty="0"/>
              <a:t>, sama </a:t>
            </a:r>
            <a:r>
              <a:rPr lang="cs-CZ" dirty="0" err="1"/>
              <a:t>pidu</a:t>
            </a:r>
            <a:r>
              <a:rPr lang="cs-CZ" dirty="0"/>
              <a:t> za </a:t>
            </a:r>
            <a:r>
              <a:rPr lang="cs-CZ" dirty="0" err="1"/>
              <a:t>vivcjamy</a:t>
            </a:r>
            <a:r>
              <a:rPr lang="cs-CZ" dirty="0"/>
              <a:t> :/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 err="1"/>
              <a:t>Vivci</a:t>
            </a:r>
            <a:r>
              <a:rPr lang="cs-CZ" dirty="0"/>
              <a:t> </a:t>
            </a:r>
            <a:r>
              <a:rPr lang="cs-CZ" dirty="0" err="1"/>
              <a:t>buduť</a:t>
            </a:r>
            <a:r>
              <a:rPr lang="cs-CZ" dirty="0"/>
              <a:t> </a:t>
            </a:r>
            <a:r>
              <a:rPr lang="cs-CZ" dirty="0" err="1"/>
              <a:t>travku</a:t>
            </a:r>
            <a:r>
              <a:rPr lang="cs-CZ" dirty="0"/>
              <a:t> pasty, a </a:t>
            </a:r>
            <a:r>
              <a:rPr lang="cs-CZ" dirty="0" err="1"/>
              <a:t>ja</a:t>
            </a:r>
            <a:r>
              <a:rPr lang="cs-CZ" dirty="0"/>
              <a:t> budu </a:t>
            </a:r>
            <a:r>
              <a:rPr lang="cs-CZ" dirty="0" err="1"/>
              <a:t>kužiľ</a:t>
            </a:r>
            <a:r>
              <a:rPr lang="cs-CZ" dirty="0"/>
              <a:t> </a:t>
            </a:r>
            <a:r>
              <a:rPr lang="cs-CZ" dirty="0" err="1"/>
              <a:t>prjasty</a:t>
            </a:r>
            <a:r>
              <a:rPr lang="cs-CZ" dirty="0"/>
              <a:t>, </a:t>
            </a:r>
          </a:p>
          <a:p>
            <a:pPr marL="0" indent="0">
              <a:buNone/>
            </a:pPr>
            <a:r>
              <a:rPr lang="cs-CZ" dirty="0" err="1"/>
              <a:t>Kužil</a:t>
            </a:r>
            <a:r>
              <a:rPr lang="cs-CZ" dirty="0"/>
              <a:t> </a:t>
            </a:r>
            <a:r>
              <a:rPr lang="cs-CZ" dirty="0" err="1"/>
              <a:t>veržu</a:t>
            </a:r>
            <a:r>
              <a:rPr lang="cs-CZ" dirty="0"/>
              <a:t> pud </a:t>
            </a:r>
            <a:r>
              <a:rPr lang="cs-CZ" dirty="0" err="1"/>
              <a:t>lavycju</a:t>
            </a:r>
            <a:r>
              <a:rPr lang="cs-CZ" dirty="0"/>
              <a:t>, sama vyjdu na </a:t>
            </a:r>
            <a:r>
              <a:rPr lang="cs-CZ" dirty="0" err="1"/>
              <a:t>julycju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 err="1"/>
              <a:t>Haju</a:t>
            </a:r>
            <a:r>
              <a:rPr lang="cs-CZ" dirty="0"/>
              <a:t> tebe, </a:t>
            </a:r>
            <a:r>
              <a:rPr lang="cs-CZ" dirty="0" err="1"/>
              <a:t>rыbko</a:t>
            </a:r>
            <a:r>
              <a:rPr lang="cs-CZ" dirty="0"/>
              <a:t> bila, </a:t>
            </a:r>
            <a:r>
              <a:rPr lang="cs-CZ" dirty="0" err="1"/>
              <a:t>čej</a:t>
            </a:r>
            <a:r>
              <a:rPr lang="cs-CZ" dirty="0"/>
              <a:t> </a:t>
            </a:r>
            <a:r>
              <a:rPr lang="cs-CZ" dirty="0" err="1"/>
              <a:t>bы</a:t>
            </a:r>
            <a:r>
              <a:rPr lang="cs-CZ" dirty="0"/>
              <a:t>-s´ </a:t>
            </a:r>
            <a:r>
              <a:rPr lang="cs-CZ" dirty="0" err="1"/>
              <a:t>rosla</a:t>
            </a:r>
            <a:r>
              <a:rPr lang="cs-CZ" dirty="0"/>
              <a:t>, ne </a:t>
            </a:r>
            <a:r>
              <a:rPr lang="cs-CZ" dirty="0" err="1"/>
              <a:t>chvorila</a:t>
            </a:r>
            <a:r>
              <a:rPr lang="cs-CZ" dirty="0"/>
              <a:t>,</a:t>
            </a:r>
          </a:p>
          <a:p>
            <a:pPr marL="0" indent="0">
              <a:buNone/>
            </a:pPr>
            <a:r>
              <a:rPr lang="cs-CZ" dirty="0" err="1"/>
              <a:t>Čej</a:t>
            </a:r>
            <a:r>
              <a:rPr lang="cs-CZ" dirty="0"/>
              <a:t> </a:t>
            </a:r>
            <a:r>
              <a:rPr lang="cs-CZ" dirty="0" err="1"/>
              <a:t>bы</a:t>
            </a:r>
            <a:r>
              <a:rPr lang="cs-CZ" dirty="0"/>
              <a:t>-s´ skoro </a:t>
            </a:r>
            <a:r>
              <a:rPr lang="cs-CZ" dirty="0" err="1"/>
              <a:t>udužala</a:t>
            </a:r>
            <a:r>
              <a:rPr lang="cs-CZ" dirty="0"/>
              <a:t>, </a:t>
            </a:r>
            <a:r>
              <a:rPr lang="cs-CZ" dirty="0" err="1"/>
              <a:t>bы</a:t>
            </a:r>
            <a:r>
              <a:rPr lang="cs-CZ" dirty="0"/>
              <a:t>-s´ </a:t>
            </a:r>
            <a:r>
              <a:rPr lang="cs-CZ" dirty="0" err="1"/>
              <a:t>sja</a:t>
            </a:r>
            <a:r>
              <a:rPr lang="cs-CZ" dirty="0"/>
              <a:t> sama </a:t>
            </a:r>
            <a:r>
              <a:rPr lang="cs-CZ" dirty="0" err="1"/>
              <a:t>kolыsala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 err="1"/>
              <a:t>Povišu</a:t>
            </a:r>
            <a:r>
              <a:rPr lang="cs-CZ" dirty="0"/>
              <a:t> </a:t>
            </a:r>
            <a:r>
              <a:rPr lang="cs-CZ" dirty="0" err="1"/>
              <a:t>ja</a:t>
            </a:r>
            <a:r>
              <a:rPr lang="cs-CZ" dirty="0"/>
              <a:t> </a:t>
            </a:r>
            <a:r>
              <a:rPr lang="cs-CZ" dirty="0" err="1"/>
              <a:t>kolыsočku</a:t>
            </a:r>
            <a:r>
              <a:rPr lang="cs-CZ" dirty="0"/>
              <a:t> na </a:t>
            </a:r>
            <a:r>
              <a:rPr lang="cs-CZ" dirty="0" err="1"/>
              <a:t>zelenu</a:t>
            </a:r>
            <a:r>
              <a:rPr lang="cs-CZ" dirty="0"/>
              <a:t> </a:t>
            </a:r>
            <a:r>
              <a:rPr lang="cs-CZ" dirty="0" err="1"/>
              <a:t>holuzočku</a:t>
            </a:r>
            <a:r>
              <a:rPr lang="cs-CZ" dirty="0"/>
              <a:t>,</a:t>
            </a:r>
          </a:p>
          <a:p>
            <a:pPr marL="0" indent="0">
              <a:buNone/>
            </a:pPr>
            <a:r>
              <a:rPr lang="cs-CZ" dirty="0"/>
              <a:t>/: </a:t>
            </a:r>
            <a:r>
              <a:rPr lang="cs-CZ" dirty="0" err="1"/>
              <a:t>Vitryk</a:t>
            </a:r>
            <a:r>
              <a:rPr lang="cs-CZ" dirty="0"/>
              <a:t> bude </a:t>
            </a:r>
            <a:r>
              <a:rPr lang="cs-CZ" dirty="0" err="1"/>
              <a:t>povivaty</a:t>
            </a:r>
            <a:r>
              <a:rPr lang="cs-CZ" dirty="0"/>
              <a:t>, tebe, </a:t>
            </a:r>
            <a:r>
              <a:rPr lang="cs-CZ" dirty="0" err="1"/>
              <a:t>dyťa</a:t>
            </a:r>
            <a:r>
              <a:rPr lang="cs-CZ" dirty="0"/>
              <a:t>, </a:t>
            </a:r>
            <a:r>
              <a:rPr lang="cs-CZ" dirty="0" err="1"/>
              <a:t>kolыsaty</a:t>
            </a:r>
            <a:r>
              <a:rPr lang="cs-CZ" dirty="0"/>
              <a:t>. :/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b="1" i="1" dirty="0" err="1"/>
              <a:t>Spievala</a:t>
            </a:r>
            <a:r>
              <a:rPr lang="cs-CZ" b="1" i="1" dirty="0"/>
              <a:t> Mária </a:t>
            </a:r>
            <a:r>
              <a:rPr lang="cs-CZ" b="1" i="1" dirty="0" err="1"/>
              <a:t>Horzová</a:t>
            </a:r>
            <a:r>
              <a:rPr lang="cs-CZ" b="1" i="1" dirty="0"/>
              <a:t> a </a:t>
            </a:r>
            <a:r>
              <a:rPr lang="cs-CZ" b="1" i="1" dirty="0" err="1"/>
              <a:t>iné</a:t>
            </a:r>
            <a:r>
              <a:rPr lang="cs-CZ" b="1" i="1" dirty="0"/>
              <a:t> ženy</a:t>
            </a:r>
          </a:p>
          <a:p>
            <a:endParaRPr lang="cs-CZ" dirty="0"/>
          </a:p>
        </p:txBody>
      </p:sp>
      <p:pic>
        <p:nvPicPr>
          <p:cNvPr id="4" name="077 - Oj spy ditja kolysju tj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 smtClean="0"/>
              <a:t>Ej, </a:t>
            </a:r>
            <a:r>
              <a:rPr lang="cs-CZ" sz="3600" b="1" dirty="0" err="1" smtClean="0"/>
              <a:t>počekaj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ňa</a:t>
            </a:r>
            <a:r>
              <a:rPr lang="cs-CZ" sz="3600" b="1" dirty="0" smtClean="0"/>
              <a:t>, </a:t>
            </a:r>
            <a:r>
              <a:rPr lang="cs-CZ" sz="3600" b="1" dirty="0" err="1" smtClean="0"/>
              <a:t>šuhaj</a:t>
            </a:r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2700" i="1" dirty="0" smtClean="0"/>
              <a:t>Uspávanka</a:t>
            </a:r>
            <a:br>
              <a:rPr lang="cs-CZ" sz="2700" i="1" dirty="0" smtClean="0"/>
            </a:br>
            <a:r>
              <a:rPr lang="cs-CZ" sz="2700" i="1" dirty="0" err="1" smtClean="0"/>
              <a:t>Volosjanka</a:t>
            </a:r>
            <a:r>
              <a:rPr lang="cs-CZ" sz="2700" i="1" dirty="0" smtClean="0"/>
              <a:t> 1935</a:t>
            </a:r>
            <a:endParaRPr lang="cs-CZ" sz="27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 smtClean="0"/>
              <a:t>Ej, </a:t>
            </a:r>
            <a:r>
              <a:rPr lang="cs-CZ" dirty="0" err="1" smtClean="0"/>
              <a:t>počekaj</a:t>
            </a:r>
            <a:r>
              <a:rPr lang="cs-CZ" dirty="0" smtClean="0"/>
              <a:t> </a:t>
            </a:r>
            <a:r>
              <a:rPr lang="cs-CZ" dirty="0" err="1" smtClean="0"/>
              <a:t>ňa</a:t>
            </a:r>
            <a:r>
              <a:rPr lang="cs-CZ" dirty="0" smtClean="0"/>
              <a:t>, </a:t>
            </a:r>
            <a:r>
              <a:rPr lang="cs-CZ" dirty="0" err="1" smtClean="0"/>
              <a:t>šuhaj</a:t>
            </a:r>
            <a:r>
              <a:rPr lang="cs-CZ" dirty="0" smtClean="0"/>
              <a:t>, na </a:t>
            </a:r>
            <a:r>
              <a:rPr lang="cs-CZ" dirty="0" err="1" smtClean="0"/>
              <a:t>tim</a:t>
            </a:r>
            <a:r>
              <a:rPr lang="cs-CZ" dirty="0" smtClean="0"/>
              <a:t> </a:t>
            </a:r>
            <a:r>
              <a:rPr lang="cs-CZ" dirty="0" err="1" smtClean="0"/>
              <a:t>zarinočku</a:t>
            </a:r>
            <a:r>
              <a:rPr lang="cs-CZ" dirty="0" smtClean="0"/>
              <a:t>,</a:t>
            </a:r>
          </a:p>
          <a:p>
            <a:pPr marL="0" indent="0">
              <a:buNone/>
            </a:pPr>
            <a:r>
              <a:rPr lang="cs-CZ" dirty="0" err="1" smtClean="0"/>
              <a:t>Zakľa</a:t>
            </a:r>
            <a:r>
              <a:rPr lang="cs-CZ" dirty="0" smtClean="0"/>
              <a:t> </a:t>
            </a:r>
            <a:r>
              <a:rPr lang="cs-CZ" dirty="0" err="1" smtClean="0"/>
              <a:t>prykol</a:t>
            </a:r>
            <a:r>
              <a:rPr lang="uk-UA" dirty="0" smtClean="0"/>
              <a:t>ы</a:t>
            </a:r>
            <a:r>
              <a:rPr lang="cs-CZ" dirty="0" err="1" smtClean="0"/>
              <a:t>šu</a:t>
            </a:r>
            <a:r>
              <a:rPr lang="cs-CZ" dirty="0" smtClean="0"/>
              <a:t> </a:t>
            </a:r>
            <a:r>
              <a:rPr lang="cs-CZ" dirty="0" err="1" smtClean="0"/>
              <a:t>malu</a:t>
            </a:r>
            <a:r>
              <a:rPr lang="cs-CZ" dirty="0" smtClean="0"/>
              <a:t> </a:t>
            </a:r>
            <a:r>
              <a:rPr lang="cs-CZ" dirty="0" err="1" smtClean="0"/>
              <a:t>ditynočku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cs-CZ" dirty="0" smtClean="0"/>
              <a:t>Ej, </a:t>
            </a:r>
            <a:r>
              <a:rPr lang="cs-CZ" dirty="0" err="1" smtClean="0"/>
              <a:t>mara</a:t>
            </a:r>
            <a:r>
              <a:rPr lang="cs-CZ" dirty="0" smtClean="0"/>
              <a:t> tebe znaje, jak tebe </a:t>
            </a:r>
            <a:r>
              <a:rPr lang="cs-CZ" dirty="0" err="1" smtClean="0"/>
              <a:t>čekaty</a:t>
            </a:r>
            <a:r>
              <a:rPr lang="cs-CZ" dirty="0" smtClean="0"/>
              <a:t>,</a:t>
            </a:r>
          </a:p>
          <a:p>
            <a:pPr marL="0" indent="0">
              <a:buNone/>
            </a:pPr>
            <a:r>
              <a:rPr lang="cs-CZ" dirty="0" smtClean="0"/>
              <a:t>Tvoje </a:t>
            </a:r>
            <a:r>
              <a:rPr lang="cs-CZ" dirty="0" err="1" smtClean="0"/>
              <a:t>diťa</a:t>
            </a:r>
            <a:r>
              <a:rPr lang="cs-CZ" dirty="0" smtClean="0"/>
              <a:t> </a:t>
            </a:r>
            <a:r>
              <a:rPr lang="cs-CZ" dirty="0" err="1" smtClean="0"/>
              <a:t>maloj</a:t>
            </a:r>
            <a:r>
              <a:rPr lang="cs-CZ" dirty="0" smtClean="0"/>
              <a:t> ta ne </a:t>
            </a:r>
            <a:r>
              <a:rPr lang="cs-CZ" dirty="0" err="1" smtClean="0"/>
              <a:t>choče</a:t>
            </a:r>
            <a:r>
              <a:rPr lang="cs-CZ" dirty="0" smtClean="0"/>
              <a:t> </a:t>
            </a:r>
            <a:r>
              <a:rPr lang="cs-CZ" dirty="0" err="1" smtClean="0"/>
              <a:t>spaty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Oj </a:t>
            </a:r>
            <a:r>
              <a:rPr lang="cs-CZ" dirty="0" err="1" smtClean="0"/>
              <a:t>usny</a:t>
            </a:r>
            <a:r>
              <a:rPr lang="cs-CZ" dirty="0" smtClean="0"/>
              <a:t>, </a:t>
            </a:r>
            <a:r>
              <a:rPr lang="cs-CZ" dirty="0" err="1" smtClean="0"/>
              <a:t>diťa</a:t>
            </a:r>
            <a:r>
              <a:rPr lang="cs-CZ" dirty="0" smtClean="0"/>
              <a:t>, j </a:t>
            </a:r>
            <a:r>
              <a:rPr lang="cs-CZ" dirty="0" err="1" smtClean="0"/>
              <a:t>usny</a:t>
            </a:r>
            <a:r>
              <a:rPr lang="cs-CZ" dirty="0" smtClean="0"/>
              <a:t>, na </a:t>
            </a:r>
            <a:r>
              <a:rPr lang="cs-CZ" dirty="0" err="1" smtClean="0"/>
              <a:t>hodynu</a:t>
            </a:r>
            <a:r>
              <a:rPr lang="cs-CZ" dirty="0" smtClean="0"/>
              <a:t>, na </a:t>
            </a:r>
            <a:r>
              <a:rPr lang="cs-CZ" dirty="0" err="1" smtClean="0"/>
              <a:t>dvi</a:t>
            </a:r>
            <a:r>
              <a:rPr lang="cs-CZ" dirty="0" smtClean="0"/>
              <a:t>,</a:t>
            </a:r>
          </a:p>
          <a:p>
            <a:pPr marL="0" indent="0">
              <a:buNone/>
            </a:pPr>
            <a:r>
              <a:rPr lang="cs-CZ" dirty="0" smtClean="0"/>
              <a:t>Pusty z domu mamku </a:t>
            </a:r>
            <a:r>
              <a:rPr lang="cs-CZ" dirty="0" err="1" smtClean="0"/>
              <a:t>pohuľaty</a:t>
            </a:r>
            <a:r>
              <a:rPr lang="cs-CZ" dirty="0" smtClean="0"/>
              <a:t> sobi!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i="1" dirty="0" err="1" smtClean="0"/>
              <a:t>Spievali</a:t>
            </a:r>
            <a:r>
              <a:rPr lang="cs-CZ" i="1" dirty="0" smtClean="0"/>
              <a:t> ženy</a:t>
            </a:r>
            <a:endParaRPr lang="cs-CZ" i="1" dirty="0"/>
          </a:p>
        </p:txBody>
      </p:sp>
      <p:pic>
        <p:nvPicPr>
          <p:cNvPr id="4" name="078 - Ej pocekaj nja suhaj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3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err="1" smtClean="0"/>
              <a:t>Ľuľaj</a:t>
            </a:r>
            <a:r>
              <a:rPr lang="cs-CZ" b="1" dirty="0" smtClean="0"/>
              <a:t>, </a:t>
            </a:r>
            <a:r>
              <a:rPr lang="cs-CZ" b="1" dirty="0" err="1" smtClean="0"/>
              <a:t>ľuľaj</a:t>
            </a:r>
            <a:r>
              <a:rPr lang="cs-CZ" b="1" dirty="0" smtClean="0"/>
              <a:t> </a:t>
            </a:r>
            <a:r>
              <a:rPr lang="cs-CZ" b="1" dirty="0" err="1" smtClean="0"/>
              <a:t>ľuľaj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700" i="1" dirty="0" smtClean="0"/>
              <a:t>uspávanka</a:t>
            </a:r>
            <a:br>
              <a:rPr lang="cs-CZ" sz="2700" i="1" dirty="0" smtClean="0"/>
            </a:br>
            <a:r>
              <a:rPr lang="cs-CZ" sz="2700" i="1" dirty="0" err="1" smtClean="0"/>
              <a:t>Vyšni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verecki</a:t>
            </a:r>
            <a:r>
              <a:rPr lang="cs-CZ" sz="2700" i="1" dirty="0" smtClean="0"/>
              <a:t> 1935</a:t>
            </a:r>
            <a:endParaRPr lang="cs-CZ" sz="27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 err="1"/>
              <a:t>Ľuľaj</a:t>
            </a:r>
            <a:r>
              <a:rPr lang="cs-CZ" dirty="0"/>
              <a:t>, </a:t>
            </a:r>
            <a:r>
              <a:rPr lang="cs-CZ" dirty="0" err="1"/>
              <a:t>ľuľaj</a:t>
            </a:r>
            <a:r>
              <a:rPr lang="cs-CZ" dirty="0"/>
              <a:t> </a:t>
            </a:r>
            <a:r>
              <a:rPr lang="cs-CZ" dirty="0" err="1" smtClean="0"/>
              <a:t>ľuľaj</a:t>
            </a:r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veržu</a:t>
            </a:r>
            <a:r>
              <a:rPr lang="cs-CZ" dirty="0" smtClean="0"/>
              <a:t> tebe v Dunaj</a:t>
            </a:r>
          </a:p>
          <a:p>
            <a:pPr marL="0" indent="0">
              <a:buNone/>
            </a:pPr>
            <a:r>
              <a:rPr lang="cs-CZ" dirty="0" smtClean="0"/>
              <a:t>/: Aj u Dunaj u </a:t>
            </a:r>
            <a:r>
              <a:rPr lang="cs-CZ" dirty="0" err="1" smtClean="0"/>
              <a:t>tychejk</a:t>
            </a:r>
            <a:r>
              <a:rPr lang="uk-UA" dirty="0" smtClean="0"/>
              <a:t>ы</a:t>
            </a:r>
            <a:r>
              <a:rPr lang="cs-CZ" dirty="0" smtClean="0"/>
              <a:t>j,</a:t>
            </a:r>
          </a:p>
          <a:p>
            <a:pPr marL="0" indent="0">
              <a:buNone/>
            </a:pPr>
            <a:r>
              <a:rPr lang="cs-CZ" dirty="0" err="1" smtClean="0"/>
              <a:t>spy</a:t>
            </a:r>
            <a:r>
              <a:rPr lang="cs-CZ" dirty="0" smtClean="0"/>
              <a:t>, s</a:t>
            </a:r>
            <a:r>
              <a:rPr lang="uk-UA" dirty="0" smtClean="0"/>
              <a:t>ы</a:t>
            </a:r>
            <a:r>
              <a:rPr lang="cs-CZ" dirty="0" err="1" smtClean="0"/>
              <a:t>ňcu</a:t>
            </a:r>
            <a:r>
              <a:rPr lang="cs-CZ" dirty="0" smtClean="0"/>
              <a:t> </a:t>
            </a:r>
            <a:r>
              <a:rPr lang="cs-CZ" dirty="0" err="1" smtClean="0"/>
              <a:t>maleňk</a:t>
            </a:r>
            <a:r>
              <a:rPr lang="uk-UA" dirty="0" smtClean="0"/>
              <a:t>ы</a:t>
            </a:r>
            <a:r>
              <a:rPr lang="cs-CZ" dirty="0" smtClean="0"/>
              <a:t>j. :/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079 - Ljuljaj ljuljaj ljuljaj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5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Lidový vícehlas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typický pro jižní regiony</a:t>
            </a:r>
            <a:endParaRPr lang="cs-CZ" dirty="0"/>
          </a:p>
        </p:txBody>
      </p:sp>
      <p:pic>
        <p:nvPicPr>
          <p:cNvPr id="4" name="Jakby čerepeňk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600" y="2540493"/>
            <a:ext cx="609600" cy="609600"/>
          </a:xfrm>
          <a:prstGeom prst="rect">
            <a:avLst/>
          </a:prstGeom>
        </p:spPr>
      </p:pic>
      <p:pic>
        <p:nvPicPr>
          <p:cNvPr id="5" name="Leťat holub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39752" y="2551590"/>
            <a:ext cx="609600" cy="609600"/>
          </a:xfrm>
          <a:prstGeom prst="rect">
            <a:avLst/>
          </a:prstGeom>
        </p:spPr>
      </p:pic>
      <p:pic>
        <p:nvPicPr>
          <p:cNvPr id="6" name="Oj čyja to ta ruha-mjata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57600" y="2551590"/>
            <a:ext cx="609600" cy="609600"/>
          </a:xfrm>
          <a:prstGeom prst="rect">
            <a:avLst/>
          </a:prstGeom>
        </p:spPr>
      </p:pic>
      <p:pic>
        <p:nvPicPr>
          <p:cNvPr id="7" name="Oj u nedilju rano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32040" y="25515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56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45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6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je prezentace modrá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Moje prezentace modrá</Template>
  <TotalTime>500</TotalTime>
  <Words>152</Words>
  <Application>Microsoft Office PowerPoint</Application>
  <PresentationFormat>Předvádění na obrazovce (4:3)</PresentationFormat>
  <Paragraphs>49</Paragraphs>
  <Slides>7</Slides>
  <Notes>0</Notes>
  <HiddenSlides>0</HiddenSlides>
  <MMClips>23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0" baseType="lpstr">
      <vt:lpstr>Arial</vt:lpstr>
      <vt:lpstr>Calibri</vt:lpstr>
      <vt:lpstr>Moje prezentace modrá</vt:lpstr>
      <vt:lpstr>Ukrajinský vokální hudební folklór</vt:lpstr>
      <vt:lpstr>Obřadní písně kalendářního cyklu</vt:lpstr>
      <vt:lpstr>Obřadní písně rodinné</vt:lpstr>
      <vt:lpstr>Oj spy, dyťa, kolыšu ťa Uspávanka Imstyčevo, 1935 </vt:lpstr>
      <vt:lpstr>Ej, počekaj ňa, šuhaj Uspávanka Volosjanka 1935</vt:lpstr>
      <vt:lpstr>Ľuľaj, ľuľaj ľuľaj uspávanka Vyšni verecki 1935</vt:lpstr>
      <vt:lpstr>Lidový vícehlas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Ukrajinský vokální hudební folklór</dc:title>
  <dc:creator>Petr Ch. Kalina</dc:creator>
  <cp:lastModifiedBy>Petr Kalina</cp:lastModifiedBy>
  <cp:revision>24</cp:revision>
  <dcterms:created xsi:type="dcterms:W3CDTF">2014-02-17T19:55:14Z</dcterms:created>
  <dcterms:modified xsi:type="dcterms:W3CDTF">2016-03-01T16:16:47Z</dcterms:modified>
</cp:coreProperties>
</file>