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9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8555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32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0132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0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69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6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7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0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9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9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0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3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47BA3-9D9D-4BB5-BD50-4889C8F4BB3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E8320B-3F38-4B51-8CC1-9512E659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Virgines</a:t>
            </a:r>
            <a:r>
              <a:rPr lang="cs-CZ" dirty="0" smtClean="0"/>
              <a:t> </a:t>
            </a:r>
            <a:r>
              <a:rPr lang="cs-CZ" dirty="0" err="1" smtClean="0"/>
              <a:t>Vestalis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Origin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Numa</a:t>
            </a:r>
            <a:r>
              <a:rPr lang="cs-CZ" dirty="0" smtClean="0"/>
              <a:t> Pompilius</a:t>
            </a:r>
          </a:p>
          <a:p>
            <a:r>
              <a:rPr lang="cs-CZ" dirty="0" smtClean="0"/>
              <a:t>Prosperity and </a:t>
            </a:r>
            <a:r>
              <a:rPr lang="cs-CZ" dirty="0" err="1" smtClean="0"/>
              <a:t>welfare</a:t>
            </a:r>
            <a:endParaRPr lang="cs-CZ" dirty="0" smtClean="0"/>
          </a:p>
          <a:p>
            <a:r>
              <a:rPr lang="cs-CZ" dirty="0" smtClean="0"/>
              <a:t>Palladium</a:t>
            </a:r>
          </a:p>
          <a:p>
            <a:r>
              <a:rPr lang="cs-CZ" dirty="0" err="1" smtClean="0"/>
              <a:t>Cleaning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floor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Veseta</a:t>
            </a:r>
            <a:r>
              <a:rPr lang="cs-CZ" dirty="0" smtClean="0"/>
              <a:t> temple</a:t>
            </a:r>
          </a:p>
        </p:txBody>
      </p:sp>
    </p:spTree>
    <p:extLst>
      <p:ext uri="{BB962C8B-B14F-4D97-AF65-F5344CB8AC3E}">
        <p14:creationId xmlns:p14="http://schemas.microsoft.com/office/powerpoint/2010/main" val="41344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Social</a:t>
            </a:r>
            <a:r>
              <a:rPr lang="cs-CZ" dirty="0" smtClean="0"/>
              <a:t> status and </a:t>
            </a:r>
            <a:r>
              <a:rPr lang="cs-CZ" dirty="0" err="1" smtClean="0"/>
              <a:t>rights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Not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father</a:t>
            </a:r>
            <a:endParaRPr lang="cs-CZ" dirty="0" smtClean="0"/>
          </a:p>
          <a:p>
            <a:r>
              <a:rPr lang="cs-CZ" dirty="0" smtClean="0"/>
              <a:t>Pontifex </a:t>
            </a:r>
            <a:r>
              <a:rPr lang="cs-CZ" dirty="0" err="1" smtClean="0"/>
              <a:t>maximus</a:t>
            </a:r>
            <a:endParaRPr lang="cs-CZ" dirty="0" smtClean="0"/>
          </a:p>
          <a:p>
            <a:r>
              <a:rPr lang="cs-CZ" dirty="0" err="1" smtClean="0"/>
              <a:t>Lictor</a:t>
            </a:r>
            <a:endParaRPr lang="cs-CZ" dirty="0" smtClean="0"/>
          </a:p>
          <a:p>
            <a:r>
              <a:rPr lang="cs-CZ" dirty="0" smtClean="0"/>
              <a:t>Testament</a:t>
            </a:r>
          </a:p>
          <a:p>
            <a:r>
              <a:rPr lang="cs-CZ" dirty="0" err="1" smtClean="0"/>
              <a:t>Punishment</a:t>
            </a:r>
            <a:endParaRPr lang="cs-CZ" dirty="0" smtClean="0"/>
          </a:p>
          <a:p>
            <a:r>
              <a:rPr lang="cs-CZ" dirty="0" err="1" smtClean="0"/>
              <a:t>Virgines</a:t>
            </a:r>
            <a:r>
              <a:rPr lang="cs-CZ" dirty="0" smtClean="0"/>
              <a:t> and </a:t>
            </a:r>
            <a:r>
              <a:rPr lang="cs-CZ" dirty="0" err="1" smtClean="0"/>
              <a:t>prisoners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8327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Virgines</a:t>
            </a:r>
            <a:r>
              <a:rPr lang="cs-CZ" dirty="0" smtClean="0"/>
              <a:t> </a:t>
            </a:r>
            <a:r>
              <a:rPr lang="cs-CZ" dirty="0" err="1" smtClean="0"/>
              <a:t>Vestalis</a:t>
            </a:r>
            <a:r>
              <a:rPr lang="cs-CZ" dirty="0" smtClean="0"/>
              <a:t> and </a:t>
            </a:r>
            <a:r>
              <a:rPr lang="cs-CZ" dirty="0" err="1" smtClean="0"/>
              <a:t>archaic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Mary </a:t>
            </a:r>
            <a:r>
              <a:rPr lang="cs-CZ" dirty="0" err="1" smtClean="0"/>
              <a:t>Beard</a:t>
            </a:r>
            <a:r>
              <a:rPr lang="cs-CZ" dirty="0" smtClean="0"/>
              <a:t> – </a:t>
            </a:r>
            <a:r>
              <a:rPr lang="cs-CZ" dirty="0" err="1" smtClean="0"/>
              <a:t>aspect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mother</a:t>
            </a:r>
            <a:r>
              <a:rPr lang="cs-CZ" dirty="0" smtClean="0"/>
              <a:t>, </a:t>
            </a:r>
            <a:r>
              <a:rPr lang="cs-CZ" dirty="0" err="1" smtClean="0"/>
              <a:t>daugther</a:t>
            </a:r>
            <a:r>
              <a:rPr lang="cs-CZ" dirty="0" smtClean="0"/>
              <a:t> and man</a:t>
            </a:r>
          </a:p>
          <a:p>
            <a:r>
              <a:rPr lang="cs-CZ" dirty="0" smtClean="0"/>
              <a:t>James </a:t>
            </a:r>
            <a:r>
              <a:rPr lang="cs-CZ" dirty="0" err="1" smtClean="0"/>
              <a:t>Frazer</a:t>
            </a:r>
            <a:r>
              <a:rPr lang="cs-CZ" dirty="0" smtClean="0"/>
              <a:t> – </a:t>
            </a:r>
            <a:r>
              <a:rPr lang="cs-CZ" dirty="0" err="1" smtClean="0"/>
              <a:t>women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kings</a:t>
            </a:r>
            <a:endParaRPr lang="cs-CZ" dirty="0" smtClean="0"/>
          </a:p>
          <a:p>
            <a:r>
              <a:rPr lang="cs-CZ" dirty="0" smtClean="0"/>
              <a:t>Georges </a:t>
            </a:r>
            <a:r>
              <a:rPr lang="cs-CZ" dirty="0" err="1" smtClean="0"/>
              <a:t>Dumézil</a:t>
            </a:r>
            <a:r>
              <a:rPr lang="cs-CZ" dirty="0" smtClean="0"/>
              <a:t> – </a:t>
            </a:r>
            <a:r>
              <a:rPr lang="cs-CZ" dirty="0" err="1" smtClean="0"/>
              <a:t>transition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matriarchy</a:t>
            </a:r>
            <a:r>
              <a:rPr lang="cs-CZ" dirty="0" smtClean="0"/>
              <a:t> to </a:t>
            </a:r>
            <a:r>
              <a:rPr lang="cs-CZ" dirty="0" err="1" smtClean="0"/>
              <a:t>patriachy</a:t>
            </a:r>
            <a:endParaRPr lang="cs-CZ" dirty="0" smtClean="0"/>
          </a:p>
          <a:p>
            <a:r>
              <a:rPr lang="cs-CZ" dirty="0" smtClean="0"/>
              <a:t>Robert Graves – </a:t>
            </a:r>
            <a:r>
              <a:rPr lang="cs-CZ" dirty="0" err="1" smtClean="0"/>
              <a:t>protecting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phallic</a:t>
            </a:r>
            <a:r>
              <a:rPr lang="cs-CZ" dirty="0" smtClean="0"/>
              <a:t> palladium</a:t>
            </a:r>
          </a:p>
          <a:p>
            <a:r>
              <a:rPr lang="cs-CZ" dirty="0" smtClean="0"/>
              <a:t>A. </a:t>
            </a:r>
            <a:r>
              <a:rPr lang="cs-CZ" dirty="0" err="1" smtClean="0"/>
              <a:t>Staple</a:t>
            </a:r>
            <a:r>
              <a:rPr lang="cs-CZ" dirty="0" smtClean="0"/>
              <a:t> and H. N. </a:t>
            </a:r>
            <a:r>
              <a:rPr lang="cs-CZ" dirty="0" err="1" smtClean="0"/>
              <a:t>Parker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1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Virgines</a:t>
            </a:r>
            <a:r>
              <a:rPr lang="cs-CZ" dirty="0" smtClean="0"/>
              <a:t> </a:t>
            </a:r>
            <a:r>
              <a:rPr lang="cs-CZ" dirty="0" err="1" smtClean="0"/>
              <a:t>Vestalis</a:t>
            </a:r>
            <a:r>
              <a:rPr lang="cs-CZ" dirty="0" smtClean="0"/>
              <a:t> 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stories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Silva </a:t>
            </a:r>
            <a:r>
              <a:rPr lang="cs-CZ" dirty="0" err="1" smtClean="0"/>
              <a:t>Rhea</a:t>
            </a:r>
            <a:endParaRPr lang="cs-CZ" dirty="0" smtClean="0"/>
          </a:p>
          <a:p>
            <a:r>
              <a:rPr lang="cs-CZ" dirty="0" err="1" smtClean="0"/>
              <a:t>Gallic</a:t>
            </a:r>
            <a:r>
              <a:rPr lang="cs-CZ" dirty="0" smtClean="0"/>
              <a:t> </a:t>
            </a:r>
            <a:r>
              <a:rPr lang="cs-CZ" dirty="0" err="1" smtClean="0"/>
              <a:t>sack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Rome (387 BC)</a:t>
            </a:r>
          </a:p>
          <a:p>
            <a:r>
              <a:rPr lang="cs-CZ" dirty="0" err="1" smtClean="0"/>
              <a:t>Aemilia</a:t>
            </a:r>
            <a:endParaRPr lang="cs-CZ" dirty="0" smtClean="0"/>
          </a:p>
          <a:p>
            <a:r>
              <a:rPr lang="cs-CZ" smtClean="0"/>
              <a:t>Tuccia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23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FFFF00"/>
      </a:dk1>
      <a:lt1>
        <a:sysClr val="window" lastClr="000000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96</Words>
  <Application>Microsoft Office PowerPoint</Application>
  <PresentationFormat>Širokoúhlá obrazovka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Stébla</vt:lpstr>
      <vt:lpstr>Virgines Vestalis</vt:lpstr>
      <vt:lpstr>Origin</vt:lpstr>
      <vt:lpstr>Social status and rights</vt:lpstr>
      <vt:lpstr>Virgines Vestalis and archaic time</vt:lpstr>
      <vt:lpstr>Virgines Vestalis and other stories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Virgines Vestalis</dc:title>
  <dc:creator>Home</dc:creator>
  <cp:lastModifiedBy>Home</cp:lastModifiedBy>
  <cp:revision>7</cp:revision>
  <dcterms:created xsi:type="dcterms:W3CDTF">2017-10-11T11:56:03Z</dcterms:created>
  <dcterms:modified xsi:type="dcterms:W3CDTF">2017-10-11T12:25:09Z</dcterms:modified>
</cp:coreProperties>
</file>