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275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4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093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87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177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73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84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58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826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547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82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013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EAUjFLSqXY" TargetMode="External"/><Relationship Id="rId3" Type="http://schemas.openxmlformats.org/officeDocument/2006/relationships/hyperlink" Target="http://www.youtube.com/watch?v=Ra-OU33n434&amp;feature=related" TargetMode="External"/><Relationship Id="rId7" Type="http://schemas.openxmlformats.org/officeDocument/2006/relationships/hyperlink" Target="https://www.youtube.com/watch?v=hP03QNPvs80" TargetMode="External"/><Relationship Id="rId2" Type="http://schemas.openxmlformats.org/officeDocument/2006/relationships/hyperlink" Target="http://ubu.com/film/paik_mast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electronicmedia.com/artwork/video-flag-y" TargetMode="External"/><Relationship Id="rId5" Type="http://schemas.openxmlformats.org/officeDocument/2006/relationships/hyperlink" Target="http://www.youtube.com/watch?v=3rPZYGuCFdw&amp;feature=related" TargetMode="External"/><Relationship Id="rId4" Type="http://schemas.openxmlformats.org/officeDocument/2006/relationships/hyperlink" Target="http://www.youtube.com/watch?v=8XcoJEBXm9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zGsVbSdD3k" TargetMode="External"/><Relationship Id="rId2" Type="http://schemas.openxmlformats.org/officeDocument/2006/relationships/hyperlink" Target="https://www.youtube.com/watch?v=IJcOQ5FAlG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mu.cz/item.php?item=205" TargetMode="External"/><Relationship Id="rId2" Type="http://schemas.openxmlformats.org/officeDocument/2006/relationships/hyperlink" Target="https://www.youtube.com/watch?v=Ylow_1yto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sulka.org/Videomasters/MA_index.html" TargetMode="External"/><Relationship Id="rId4" Type="http://schemas.openxmlformats.org/officeDocument/2006/relationships/hyperlink" Target="http://www.ubu.com/film/vasulka_calligram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film/flux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t_hTxJpWITw" TargetMode="External"/><Relationship Id="rId3" Type="http://schemas.openxmlformats.org/officeDocument/2006/relationships/hyperlink" Target="http://www.youtube.com/watch?v=gN2zcLBr_VM" TargetMode="External"/><Relationship Id="rId7" Type="http://schemas.openxmlformats.org/officeDocument/2006/relationships/hyperlink" Target="https://www.youtube.com/watch?v=SSulycqZH-U" TargetMode="External"/><Relationship Id="rId2" Type="http://schemas.openxmlformats.org/officeDocument/2006/relationships/hyperlink" Target="https://www.youtube.com/watch?v=EfP5OMCfiZ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51zT2qX10FA" TargetMode="External"/><Relationship Id="rId5" Type="http://schemas.openxmlformats.org/officeDocument/2006/relationships/hyperlink" Target="http://www.youtube.com/watch?v=HWGnN_W0EkE" TargetMode="External"/><Relationship Id="rId4" Type="http://schemas.openxmlformats.org/officeDocument/2006/relationships/hyperlink" Target="http://www.medienkunstnetz.de/works/imaginary-landscape-1/audio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wovB28B34" TargetMode="External"/><Relationship Id="rId2" Type="http://schemas.openxmlformats.org/officeDocument/2006/relationships/hyperlink" Target="https://www.youtube.com/watch?v=n8TJx8n9U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dYxJ85RSds" TargetMode="External"/><Relationship Id="rId4" Type="http://schemas.openxmlformats.org/officeDocument/2006/relationships/hyperlink" Target="https://www.youtube.com/watch?v=tpCMOgpx70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-dXQIUEwE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1535" y="2012050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Kánon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umění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nových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médií</a:t>
            </a:r>
            <a:r>
              <a:rPr lang="en-US" sz="3600" b="1" dirty="0" smtClean="0"/>
              <a:t>.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en-US" sz="3600" dirty="0" smtClean="0"/>
              <a:t>The best of new media art I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b="1" dirty="0" smtClean="0"/>
              <a:t>IMK47</a:t>
            </a:r>
            <a:br>
              <a:rPr lang="sk-SK" sz="3600" b="1" dirty="0" smtClean="0"/>
            </a:br>
            <a:r>
              <a:rPr lang="sk-SK" sz="3600" b="1" dirty="0" smtClean="0"/>
              <a:t>BLOK 2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92194" y="45164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@mail.muni.cz</a:t>
            </a:r>
            <a:endParaRPr lang="sk-SK" dirty="0" smtClean="0"/>
          </a:p>
          <a:p>
            <a:r>
              <a:rPr lang="sk-SK" dirty="0" err="1" smtClean="0"/>
              <a:t>Podzim</a:t>
            </a:r>
            <a:r>
              <a:rPr lang="sk-SK" dirty="0" smtClean="0"/>
              <a:t> 2018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689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448" y="476672"/>
            <a:ext cx="9144000" cy="1143000"/>
          </a:xfrm>
        </p:spPr>
        <p:txBody>
          <a:bodyPr/>
          <a:lstStyle/>
          <a:p>
            <a:r>
              <a:rPr lang="sk-SK" b="1" cap="all" dirty="0" smtClean="0"/>
              <a:t>POČIATKY </a:t>
            </a:r>
            <a:r>
              <a:rPr lang="sk-SK" b="1" cap="all" dirty="0" err="1" smtClean="0"/>
              <a:t>VideoartU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857164" y="1844824"/>
            <a:ext cx="9684568" cy="469654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sk-SK" dirty="0" err="1" smtClean="0">
                <a:solidFill>
                  <a:srgbClr val="FF0000"/>
                </a:solidFill>
              </a:rPr>
              <a:t>Nam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June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Paik</a:t>
            </a:r>
            <a:r>
              <a:rPr lang="sk-SK" dirty="0">
                <a:solidFill>
                  <a:srgbClr val="FF0000"/>
                </a:solidFill>
              </a:rPr>
              <a:t> : </a:t>
            </a:r>
            <a:r>
              <a:rPr lang="sk-SK" dirty="0" err="1">
                <a:solidFill>
                  <a:srgbClr val="FF0000"/>
                </a:solidFill>
              </a:rPr>
              <a:t>Lessons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from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the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VideoMaster</a:t>
            </a:r>
            <a:r>
              <a:rPr lang="sk-SK" dirty="0">
                <a:solidFill>
                  <a:srgbClr val="FF0000"/>
                </a:solidFill>
              </a:rPr>
              <a:t>, </a:t>
            </a:r>
            <a:r>
              <a:rPr lang="sk-SK" dirty="0">
                <a:solidFill>
                  <a:srgbClr val="FF0000"/>
                </a:solidFill>
                <a:hlinkClick r:id="rId2"/>
              </a:rPr>
              <a:t>http://ubu.com/film/paik_master.html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err="1"/>
              <a:t>Nam</a:t>
            </a:r>
            <a:r>
              <a:rPr lang="sk-SK" dirty="0"/>
              <a:t> </a:t>
            </a:r>
            <a:r>
              <a:rPr lang="sk-SK" dirty="0" err="1"/>
              <a:t>June</a:t>
            </a:r>
            <a:r>
              <a:rPr lang="sk-SK" dirty="0"/>
              <a:t> </a:t>
            </a:r>
            <a:r>
              <a:rPr lang="sk-SK" dirty="0" err="1"/>
              <a:t>Paik</a:t>
            </a:r>
            <a:r>
              <a:rPr lang="sk-SK" dirty="0"/>
              <a:t> : NYC </a:t>
            </a:r>
            <a:r>
              <a:rPr lang="sk-SK" dirty="0" smtClean="0"/>
              <a:t>2009   retrospektívna výstava</a:t>
            </a:r>
          </a:p>
          <a:p>
            <a:r>
              <a:rPr lang="sk-SK" dirty="0" smtClean="0"/>
              <a:t>TV SCULPTURES:   </a:t>
            </a:r>
            <a:r>
              <a:rPr lang="sk-SK" dirty="0" smtClean="0">
                <a:hlinkClick r:id="rId3"/>
              </a:rPr>
              <a:t>http</a:t>
            </a:r>
            <a:r>
              <a:rPr lang="sk-SK" dirty="0">
                <a:hlinkClick r:id="rId3"/>
              </a:rPr>
              <a:t>://www.youtube.com/watch?v=Ra-OU33n434&amp;feature=related</a:t>
            </a:r>
            <a:endParaRPr lang="sk-SK" dirty="0"/>
          </a:p>
          <a:p>
            <a:r>
              <a:rPr lang="sk-SK" dirty="0" smtClean="0"/>
              <a:t>NJP: PIANO: </a:t>
            </a:r>
            <a:r>
              <a:rPr lang="sk-SK" dirty="0" smtClean="0">
                <a:hlinkClick r:id="rId4"/>
              </a:rPr>
              <a:t>http://www.youtube.com/watch?v=8XcoJEBXm90</a:t>
            </a:r>
            <a:r>
              <a:rPr lang="sk-SK" dirty="0" smtClean="0"/>
              <a:t> </a:t>
            </a:r>
          </a:p>
          <a:p>
            <a:r>
              <a:rPr lang="sk-SK" dirty="0" smtClean="0"/>
              <a:t>NJP: </a:t>
            </a:r>
            <a:r>
              <a:rPr lang="sk-SK" dirty="0" err="1" smtClean="0"/>
              <a:t>Electronic</a:t>
            </a:r>
            <a:r>
              <a:rPr lang="sk-SK" dirty="0" smtClean="0"/>
              <a:t> </a:t>
            </a:r>
            <a:r>
              <a:rPr lang="sk-SK" dirty="0" err="1" smtClean="0"/>
              <a:t>Superhighway</a:t>
            </a:r>
            <a:r>
              <a:rPr lang="sk-SK" dirty="0" smtClean="0"/>
              <a:t>:  </a:t>
            </a:r>
            <a:r>
              <a:rPr lang="sk-SK" dirty="0" smtClean="0">
                <a:hlinkClick r:id="rId5"/>
              </a:rPr>
              <a:t>http://www.youtube.com/watch?v=3rPZYGuCFdw&amp;feature=related</a:t>
            </a:r>
            <a:endParaRPr lang="sk-SK" dirty="0" smtClean="0"/>
          </a:p>
          <a:p>
            <a:r>
              <a:rPr lang="sk-SK" dirty="0" smtClean="0"/>
              <a:t>VIDEO FLAG:  </a:t>
            </a:r>
            <a:r>
              <a:rPr lang="sk-SK" dirty="0" smtClean="0">
                <a:hlinkClick r:id="rId6"/>
              </a:rPr>
              <a:t>http://www.artelectronicmedia.com/artwork/video-flag-y</a:t>
            </a:r>
            <a:endParaRPr lang="sk-SK" dirty="0" smtClean="0"/>
          </a:p>
          <a:p>
            <a:r>
              <a:rPr lang="sk-SK" dirty="0" smtClean="0"/>
              <a:t>NJP: VENUS</a:t>
            </a:r>
          </a:p>
          <a:p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www.youtube.com/watch?v=hP03QNPvs80</a:t>
            </a:r>
            <a:r>
              <a:rPr lang="sk-SK" dirty="0" smtClean="0"/>
              <a:t> </a:t>
            </a:r>
          </a:p>
          <a:p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Nam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June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Paik</a:t>
            </a:r>
            <a:r>
              <a:rPr lang="sk-SK" b="1" dirty="0">
                <a:solidFill>
                  <a:srgbClr val="FF0000"/>
                </a:solidFill>
              </a:rPr>
              <a:t> - Videofilm </a:t>
            </a:r>
            <a:r>
              <a:rPr lang="sk-SK" b="1" dirty="0" err="1">
                <a:solidFill>
                  <a:srgbClr val="FF0000"/>
                </a:solidFill>
              </a:rPr>
              <a:t>Concert</a:t>
            </a:r>
            <a:r>
              <a:rPr lang="sk-SK" b="1" dirty="0">
                <a:solidFill>
                  <a:srgbClr val="FF0000"/>
                </a:solidFill>
              </a:rPr>
              <a:t> (1965 </a:t>
            </a:r>
          </a:p>
          <a:p>
            <a:r>
              <a:rPr lang="sk-SK" dirty="0">
                <a:solidFill>
                  <a:srgbClr val="FF0000"/>
                </a:solidFill>
                <a:hlinkClick r:id="rId8"/>
              </a:rPr>
              <a:t>https://www.youtube.com/watch?v=VEAUjFLSqXY</a:t>
            </a:r>
            <a:r>
              <a:rPr lang="sk-SK" dirty="0">
                <a:solidFill>
                  <a:srgbClr val="FF0000"/>
                </a:solidFill>
              </a:rPr>
              <a:t> 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65230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G:\AV podzim 2013\exposition of music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7688" y="0"/>
            <a:ext cx="4918239" cy="6749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4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Wolf </a:t>
            </a:r>
            <a:r>
              <a:rPr lang="sk-SK" dirty="0" err="1" smtClean="0"/>
              <a:t>Vostell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Sun in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head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https://www.youtube.com/watch?v=IJcOQ5FAlGw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'9 No – </a:t>
            </a:r>
            <a:r>
              <a:rPr lang="en-US" dirty="0" err="1" smtClean="0"/>
              <a:t>Dé-coll</a:t>
            </a:r>
            <a:r>
              <a:rPr lang="en-US" dirty="0" smtClean="0"/>
              <a:t>/ages) </a:t>
            </a:r>
            <a:r>
              <a:rPr lang="sk-SK" dirty="0" smtClean="0"/>
              <a:t>-</a:t>
            </a:r>
            <a:r>
              <a:rPr lang="en-US" dirty="0" smtClean="0"/>
              <a:t> 14 September 1963</a:t>
            </a:r>
            <a:r>
              <a:rPr lang="sk-SK" dirty="0" smtClean="0"/>
              <a:t> </a:t>
            </a:r>
            <a:r>
              <a:rPr lang="en-US" dirty="0" smtClean="0"/>
              <a:t> in nine different locations in Wuppertal, and was organized by the </a:t>
            </a:r>
            <a:r>
              <a:rPr lang="en-US" dirty="0" err="1" smtClean="0"/>
              <a:t>Galerie</a:t>
            </a:r>
            <a:r>
              <a:rPr lang="en-US" dirty="0" smtClean="0"/>
              <a:t> </a:t>
            </a:r>
            <a:r>
              <a:rPr lang="en-US" dirty="0" err="1" smtClean="0"/>
              <a:t>Parnass</a:t>
            </a:r>
            <a:r>
              <a:rPr lang="en-US" dirty="0" smtClean="0"/>
              <a:t> </a:t>
            </a:r>
            <a:endParaRPr lang="sk-SK" dirty="0" smtClean="0"/>
          </a:p>
          <a:p>
            <a:endParaRPr lang="sk-SK" dirty="0" smtClean="0"/>
          </a:p>
          <a:p>
            <a:r>
              <a:rPr lang="de-DE" dirty="0" smtClean="0"/>
              <a:t>Wolf Vostell Elektronischer </a:t>
            </a:r>
            <a:r>
              <a:rPr lang="de-DE" dirty="0" err="1" smtClean="0"/>
              <a:t>dé-coll</a:t>
            </a:r>
            <a:r>
              <a:rPr lang="de-DE" dirty="0" smtClean="0"/>
              <a:t>/</a:t>
            </a:r>
            <a:r>
              <a:rPr lang="de-DE" dirty="0" err="1" smtClean="0"/>
              <a:t>age</a:t>
            </a:r>
            <a:r>
              <a:rPr lang="de-DE" dirty="0" smtClean="0"/>
              <a:t> Happening Raum 1968</a:t>
            </a: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www.youtube.com/watch?v=XzGsVbSdD3k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912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WOODY &amp; STEINA VASULKA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Intro</a:t>
            </a:r>
            <a:r>
              <a:rPr lang="sk-SK" dirty="0" smtClean="0"/>
              <a:t>: </a:t>
            </a:r>
            <a:r>
              <a:rPr lang="sk-SK" dirty="0">
                <a:hlinkClick r:id="rId2"/>
              </a:rPr>
              <a:t>https://www.youtube.com/watch?v=Ylow_1ytoiE</a:t>
            </a:r>
            <a:r>
              <a:rPr lang="sk-SK" dirty="0"/>
              <a:t> </a:t>
            </a:r>
          </a:p>
          <a:p>
            <a:r>
              <a:rPr lang="sk-SK" dirty="0" smtClean="0"/>
              <a:t>Woody </a:t>
            </a:r>
            <a:r>
              <a:rPr lang="sk-SK" dirty="0" err="1" smtClean="0"/>
              <a:t>Vasulka</a:t>
            </a:r>
            <a:r>
              <a:rPr lang="sk-SK" dirty="0" smtClean="0"/>
              <a:t>: </a:t>
            </a:r>
            <a:r>
              <a:rPr lang="sk-SK" dirty="0" err="1" smtClean="0"/>
              <a:t>Virtuální</a:t>
            </a:r>
            <a:r>
              <a:rPr lang="sk-SK" dirty="0" smtClean="0"/>
              <a:t> </a:t>
            </a:r>
            <a:r>
              <a:rPr lang="sk-SK" dirty="0" err="1" smtClean="0"/>
              <a:t>houbaření</a:t>
            </a:r>
            <a:r>
              <a:rPr lang="sk-SK" dirty="0" smtClean="0"/>
              <a:t>. </a:t>
            </a:r>
            <a:r>
              <a:rPr lang="sk-SK" dirty="0" err="1" smtClean="0"/>
              <a:t>Iluminace</a:t>
            </a:r>
            <a:r>
              <a:rPr lang="sk-SK" dirty="0" smtClean="0"/>
              <a:t>, 2006 DVD</a:t>
            </a:r>
          </a:p>
          <a:p>
            <a:r>
              <a:rPr lang="sk-SK" dirty="0" smtClean="0"/>
              <a:t>Lenka </a:t>
            </a:r>
            <a:r>
              <a:rPr lang="sk-SK" dirty="0" err="1" smtClean="0"/>
              <a:t>Dolanová</a:t>
            </a:r>
            <a:r>
              <a:rPr lang="sk-SK" dirty="0" smtClean="0"/>
              <a:t>, </a:t>
            </a:r>
            <a:r>
              <a:rPr lang="sk-SK" i="1" dirty="0" err="1" smtClean="0">
                <a:hlinkClick r:id="rId3"/>
              </a:rPr>
              <a:t>Dialog</a:t>
            </a:r>
            <a:r>
              <a:rPr lang="sk-SK" i="1" dirty="0" smtClean="0">
                <a:hlinkClick r:id="rId3"/>
              </a:rPr>
              <a:t> s </a:t>
            </a:r>
            <a:r>
              <a:rPr lang="sk-SK" i="1" dirty="0" err="1" smtClean="0">
                <a:hlinkClick r:id="rId3"/>
              </a:rPr>
              <a:t>démony</a:t>
            </a:r>
            <a:r>
              <a:rPr lang="sk-SK" i="1" dirty="0" smtClean="0">
                <a:hlinkClick r:id="rId3"/>
              </a:rPr>
              <a:t> </a:t>
            </a:r>
            <a:r>
              <a:rPr lang="sk-SK" i="1" dirty="0" err="1" smtClean="0">
                <a:hlinkClick r:id="rId3"/>
              </a:rPr>
              <a:t>nástrojů</a:t>
            </a:r>
            <a:r>
              <a:rPr lang="sk-SK" i="1" dirty="0" smtClean="0">
                <a:hlinkClick r:id="rId3"/>
              </a:rPr>
              <a:t> - Steina a </a:t>
            </a:r>
            <a:r>
              <a:rPr lang="sk-SK" i="1" dirty="0" err="1" smtClean="0">
                <a:hlinkClick r:id="rId3"/>
              </a:rPr>
              <a:t>Woody</a:t>
            </a:r>
            <a:r>
              <a:rPr lang="sk-SK" i="1" dirty="0" smtClean="0">
                <a:hlinkClick r:id="rId3"/>
              </a:rPr>
              <a:t> </a:t>
            </a:r>
            <a:r>
              <a:rPr lang="sk-SK" i="1" dirty="0" err="1" smtClean="0">
                <a:hlinkClick r:id="rId3"/>
              </a:rPr>
              <a:t>Vasulkovi</a:t>
            </a:r>
            <a:r>
              <a:rPr lang="sk-SK" dirty="0" smtClean="0"/>
              <a:t>, </a:t>
            </a:r>
            <a:r>
              <a:rPr lang="sk-SK" dirty="0" err="1" smtClean="0"/>
              <a:t>Prague</a:t>
            </a:r>
            <a:r>
              <a:rPr lang="sk-SK" dirty="0" smtClean="0"/>
              <a:t>: </a:t>
            </a:r>
            <a:r>
              <a:rPr lang="sk-SK" dirty="0" err="1" smtClean="0"/>
              <a:t>Nakladatelství</a:t>
            </a:r>
            <a:r>
              <a:rPr lang="sk-SK" dirty="0" smtClean="0"/>
              <a:t> </a:t>
            </a:r>
            <a:r>
              <a:rPr lang="sk-SK" dirty="0" err="1" smtClean="0"/>
              <a:t>Akademie</a:t>
            </a:r>
            <a:r>
              <a:rPr lang="sk-SK" dirty="0" smtClean="0"/>
              <a:t> múzických </a:t>
            </a:r>
            <a:r>
              <a:rPr lang="sk-SK" dirty="0" err="1" smtClean="0"/>
              <a:t>umění</a:t>
            </a:r>
            <a:r>
              <a:rPr lang="sk-SK" dirty="0" smtClean="0"/>
              <a:t> / </a:t>
            </a:r>
            <a:r>
              <a:rPr lang="sk-SK" dirty="0" err="1" smtClean="0"/>
              <a:t>Mezinárodní</a:t>
            </a:r>
            <a:r>
              <a:rPr lang="sk-SK" dirty="0" smtClean="0"/>
              <a:t> festival </a:t>
            </a:r>
            <a:r>
              <a:rPr lang="sk-SK" dirty="0" err="1" smtClean="0"/>
              <a:t>dokumentárních</a:t>
            </a:r>
            <a:r>
              <a:rPr lang="sk-SK" dirty="0" smtClean="0"/>
              <a:t> </a:t>
            </a:r>
            <a:r>
              <a:rPr lang="sk-SK" dirty="0" err="1" smtClean="0"/>
              <a:t>filmů</a:t>
            </a:r>
            <a:r>
              <a:rPr lang="sk-SK" dirty="0" smtClean="0"/>
              <a:t> Jihlava, 2011. 208 </a:t>
            </a:r>
            <a:r>
              <a:rPr lang="sk-SK" dirty="0" err="1" smtClean="0"/>
              <a:t>pages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Steina</a:t>
            </a:r>
            <a:r>
              <a:rPr lang="sk-SK" dirty="0" smtClean="0"/>
              <a:t> </a:t>
            </a:r>
            <a:r>
              <a:rPr lang="sk-SK" dirty="0" err="1" smtClean="0"/>
              <a:t>Vasulka</a:t>
            </a:r>
            <a:r>
              <a:rPr lang="sk-SK" dirty="0" smtClean="0"/>
              <a:t> ubu.com: </a:t>
            </a:r>
            <a:r>
              <a:rPr lang="sk-SK" dirty="0" smtClean="0">
                <a:hlinkClick r:id="rId4"/>
              </a:rPr>
              <a:t>http</a:t>
            </a:r>
            <a:r>
              <a:rPr lang="sk-SK" dirty="0">
                <a:hlinkClick r:id="rId4"/>
              </a:rPr>
              <a:t>://</a:t>
            </a:r>
            <a:r>
              <a:rPr lang="sk-SK" dirty="0" smtClean="0">
                <a:hlinkClick r:id="rId4"/>
              </a:rPr>
              <a:t>www.ubu.com/film/vasulka_calligrams.html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http://www.vasulka.org/Videomasters/MA_index.html</a:t>
            </a:r>
            <a:r>
              <a:rPr lang="sk-SK" dirty="0" smtClean="0"/>
              <a:t>   VIDEOARCHÍV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4412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364451" cy="1596177"/>
          </a:xfrm>
        </p:spPr>
        <p:txBody>
          <a:bodyPr/>
          <a:lstStyle/>
          <a:p>
            <a:r>
              <a:rPr lang="sk-SK" dirty="0" smtClean="0"/>
              <a:t>Umelecká </a:t>
            </a:r>
            <a:r>
              <a:rPr lang="sk-SK" dirty="0"/>
              <a:t>avantgarda </a:t>
            </a:r>
            <a:r>
              <a:rPr lang="sk-SK" dirty="0" smtClean="0"/>
              <a:t>: Hnutie </a:t>
            </a:r>
            <a:r>
              <a:rPr lang="sk-SK" dirty="0" err="1" smtClean="0"/>
              <a:t>fluxus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FLUXUS FILMS  (FLUX FILM ANTHOLOGY)</a:t>
            </a:r>
          </a:p>
          <a:p>
            <a:r>
              <a:rPr lang="sk-SK" dirty="0" err="1" smtClean="0"/>
              <a:t>Nam</a:t>
            </a:r>
            <a:r>
              <a:rPr lang="sk-SK" dirty="0" smtClean="0"/>
              <a:t> </a:t>
            </a:r>
            <a:r>
              <a:rPr lang="sk-SK" dirty="0" err="1" smtClean="0"/>
              <a:t>June</a:t>
            </a:r>
            <a:r>
              <a:rPr lang="sk-SK" dirty="0" smtClean="0"/>
              <a:t> </a:t>
            </a:r>
            <a:r>
              <a:rPr lang="sk-SK" dirty="0" err="1" smtClean="0"/>
              <a:t>Paik</a:t>
            </a:r>
            <a:r>
              <a:rPr lang="sk-SK" dirty="0" smtClean="0"/>
              <a:t>, </a:t>
            </a:r>
            <a:r>
              <a:rPr lang="sk-SK" dirty="0" err="1" smtClean="0"/>
              <a:t>Dick</a:t>
            </a:r>
            <a:r>
              <a:rPr lang="sk-SK" dirty="0" smtClean="0"/>
              <a:t> </a:t>
            </a:r>
            <a:r>
              <a:rPr lang="sk-SK" dirty="0" err="1" smtClean="0"/>
              <a:t>Higgins</a:t>
            </a:r>
            <a:r>
              <a:rPr lang="sk-SK" dirty="0" smtClean="0"/>
              <a:t>, George </a:t>
            </a:r>
            <a:r>
              <a:rPr lang="sk-SK" dirty="0" err="1" smtClean="0"/>
              <a:t>Maciunas</a:t>
            </a:r>
            <a:r>
              <a:rPr lang="sk-SK" dirty="0" smtClean="0"/>
              <a:t>, </a:t>
            </a:r>
            <a:r>
              <a:rPr lang="sk-SK" dirty="0" err="1" smtClean="0"/>
              <a:t>Chieko</a:t>
            </a:r>
            <a:r>
              <a:rPr lang="sk-SK" dirty="0" smtClean="0"/>
              <a:t> </a:t>
            </a:r>
            <a:r>
              <a:rPr lang="sk-SK" dirty="0" err="1" smtClean="0"/>
              <a:t>Shiomi</a:t>
            </a:r>
            <a:r>
              <a:rPr lang="sk-SK" dirty="0" smtClean="0"/>
              <a:t>, John </a:t>
            </a:r>
            <a:r>
              <a:rPr lang="sk-SK" dirty="0" err="1" smtClean="0"/>
              <a:t>Cavanaugh</a:t>
            </a:r>
            <a:r>
              <a:rPr lang="sk-SK" dirty="0" smtClean="0"/>
              <a:t>, George </a:t>
            </a:r>
            <a:r>
              <a:rPr lang="sk-SK" dirty="0" err="1" smtClean="0"/>
              <a:t>Brecht</a:t>
            </a:r>
            <a:r>
              <a:rPr lang="sk-SK" dirty="0" smtClean="0"/>
              <a:t>, Wolf </a:t>
            </a:r>
            <a:r>
              <a:rPr lang="sk-SK" dirty="0" err="1" smtClean="0"/>
              <a:t>Vostell</a:t>
            </a:r>
            <a:r>
              <a:rPr lang="sk-SK" dirty="0" smtClean="0"/>
              <a:t>, George </a:t>
            </a:r>
            <a:r>
              <a:rPr lang="sk-SK" dirty="0" err="1" smtClean="0"/>
              <a:t>Landow</a:t>
            </a:r>
            <a:r>
              <a:rPr lang="sk-SK" dirty="0" smtClean="0"/>
              <a:t>, Paul </a:t>
            </a:r>
            <a:r>
              <a:rPr lang="sk-SK" dirty="0" err="1" smtClean="0"/>
              <a:t>Sharits</a:t>
            </a:r>
            <a:r>
              <a:rPr lang="sk-SK" dirty="0" smtClean="0"/>
              <a:t>, </a:t>
            </a:r>
            <a:r>
              <a:rPr lang="sk-SK" dirty="0" err="1" smtClean="0"/>
              <a:t>Ben</a:t>
            </a:r>
            <a:r>
              <a:rPr lang="sk-SK" dirty="0" smtClean="0"/>
              <a:t> </a:t>
            </a:r>
            <a:r>
              <a:rPr lang="sk-SK" dirty="0" err="1" smtClean="0"/>
              <a:t>Vautier</a:t>
            </a:r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Chris</a:t>
            </a:r>
            <a:r>
              <a:rPr lang="sk-SK" dirty="0" smtClean="0"/>
              <a:t> </a:t>
            </a:r>
            <a:r>
              <a:rPr lang="sk-SK" dirty="0" err="1" smtClean="0"/>
              <a:t>Burden</a:t>
            </a:r>
            <a:r>
              <a:rPr lang="sk-SK" dirty="0"/>
              <a:t>: </a:t>
            </a:r>
            <a:r>
              <a:rPr lang="sk-SK" dirty="0" smtClean="0"/>
              <a:t>SHOOT 1971</a:t>
            </a:r>
          </a:p>
          <a:p>
            <a:r>
              <a:rPr lang="sk-SK" dirty="0" smtClean="0"/>
              <a:t>https</a:t>
            </a:r>
            <a:r>
              <a:rPr lang="sk-SK" dirty="0"/>
              <a:t>://www.youtube.com/watch?v=q9Dd5Ze10tQ </a:t>
            </a:r>
            <a:endParaRPr lang="sk-SK" dirty="0" smtClean="0"/>
          </a:p>
          <a:p>
            <a:r>
              <a:rPr lang="sk-SK" dirty="0" smtClean="0"/>
              <a:t>YOKO ONO: CUT PIECE 1964   https</a:t>
            </a:r>
            <a:r>
              <a:rPr lang="sk-SK" dirty="0"/>
              <a:t>://www.youtube.com/watch?v=lYJ3dPwa2tI&amp;t=11s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www.ubu.com/film/fluxfilm.html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8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Umelecká </a:t>
            </a:r>
            <a:r>
              <a:rPr lang="sk-SK" dirty="0"/>
              <a:t>avantgarda </a:t>
            </a:r>
            <a:r>
              <a:rPr lang="sk-SK" dirty="0" smtClean="0"/>
              <a:t>: </a:t>
            </a:r>
            <a:r>
              <a:rPr lang="sk-SK" cap="all" dirty="0" err="1" smtClean="0"/>
              <a:t>JoHN</a:t>
            </a:r>
            <a:r>
              <a:rPr lang="sk-SK" cap="all" dirty="0" smtClean="0"/>
              <a:t> CAGE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John </a:t>
            </a:r>
            <a:r>
              <a:rPr lang="sk-SK" dirty="0" err="1" smtClean="0">
                <a:solidFill>
                  <a:srgbClr val="FF0000"/>
                </a:solidFill>
              </a:rPr>
              <a:t>Cage</a:t>
            </a:r>
            <a:r>
              <a:rPr lang="sk-SK" dirty="0" smtClean="0">
                <a:solidFill>
                  <a:srgbClr val="FF0000"/>
                </a:solidFill>
              </a:rPr>
              <a:t>: I </a:t>
            </a:r>
            <a:r>
              <a:rPr lang="sk-SK" dirty="0" err="1" smtClean="0">
                <a:solidFill>
                  <a:srgbClr val="FF0000"/>
                </a:solidFill>
              </a:rPr>
              <a:t>have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nothing</a:t>
            </a:r>
            <a:r>
              <a:rPr lang="sk-SK" dirty="0" smtClean="0">
                <a:solidFill>
                  <a:srgbClr val="FF0000"/>
                </a:solidFill>
              </a:rPr>
              <a:t> to </a:t>
            </a:r>
            <a:r>
              <a:rPr lang="sk-SK" dirty="0" err="1" smtClean="0">
                <a:solidFill>
                  <a:srgbClr val="FF0000"/>
                </a:solidFill>
              </a:rPr>
              <a:t>say</a:t>
            </a:r>
            <a:r>
              <a:rPr lang="sk-SK" dirty="0" smtClean="0">
                <a:solidFill>
                  <a:srgbClr val="FF0000"/>
                </a:solidFill>
              </a:rPr>
              <a:t> and </a:t>
            </a:r>
            <a:r>
              <a:rPr lang="sk-SK" dirty="0" err="1" smtClean="0">
                <a:solidFill>
                  <a:srgbClr val="FF0000"/>
                </a:solidFill>
              </a:rPr>
              <a:t>I´m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sayin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it</a:t>
            </a:r>
            <a:r>
              <a:rPr lang="sk-SK" dirty="0" smtClean="0">
                <a:solidFill>
                  <a:srgbClr val="FF0000"/>
                </a:solidFill>
              </a:rPr>
              <a:t>.  ---- </a:t>
            </a:r>
            <a:r>
              <a:rPr lang="sk-SK" b="1" dirty="0" smtClean="0">
                <a:solidFill>
                  <a:srgbClr val="FF0000"/>
                </a:solidFill>
              </a:rPr>
              <a:t>HOMEWATCH !!!!	</a:t>
            </a:r>
            <a:r>
              <a:rPr lang="sk-SK" dirty="0" smtClean="0"/>
              <a:t>	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www.youtube.com/watch?v=EfP5OMCfiZs</a:t>
            </a:r>
            <a:endParaRPr lang="sk-SK" dirty="0" smtClean="0"/>
          </a:p>
          <a:p>
            <a:r>
              <a:rPr lang="sk-SK" dirty="0" smtClean="0"/>
              <a:t>John </a:t>
            </a:r>
            <a:r>
              <a:rPr lang="sk-SK" dirty="0" err="1" smtClean="0"/>
              <a:t>Cage</a:t>
            </a:r>
            <a:r>
              <a:rPr lang="sk-SK" dirty="0" smtClean="0"/>
              <a:t>:  4:33 </a:t>
            </a:r>
            <a:r>
              <a:rPr lang="sk-SK" dirty="0" err="1" smtClean="0"/>
              <a:t>for</a:t>
            </a:r>
            <a:r>
              <a:rPr lang="sk-SK" dirty="0" smtClean="0"/>
              <a:t> piano  (1952) </a:t>
            </a:r>
            <a:r>
              <a:rPr lang="sk-SK" b="1" dirty="0" smtClean="0"/>
              <a:t>John </a:t>
            </a:r>
            <a:r>
              <a:rPr lang="sk-SK" b="1" dirty="0" err="1" smtClean="0"/>
              <a:t>Cage</a:t>
            </a:r>
            <a:r>
              <a:rPr lang="sk-SK" b="1" dirty="0" smtClean="0"/>
              <a:t>: 4.33  </a:t>
            </a:r>
            <a:r>
              <a:rPr lang="sk-SK" dirty="0" smtClean="0">
                <a:hlinkClick r:id="rId3"/>
              </a:rPr>
              <a:t>http://www.youtube.com/watch?v=gN2zcLBr_VM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1  (1939)</a:t>
            </a:r>
          </a:p>
          <a:p>
            <a:r>
              <a:rPr lang="sk-SK" u="sng" dirty="0" smtClean="0">
                <a:hlinkClick r:id="rId4"/>
              </a:rPr>
              <a:t>http://www.medienkunstnetz.de/works/imaginary-landscape-1/audio/1/</a:t>
            </a:r>
            <a:r>
              <a:rPr lang="sk-SK" dirty="0" smtClean="0"/>
              <a:t>                                        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3 </a:t>
            </a:r>
            <a:r>
              <a:rPr lang="sk-SK" dirty="0" err="1" smtClean="0"/>
              <a:t>for</a:t>
            </a:r>
            <a:r>
              <a:rPr lang="sk-SK" dirty="0" smtClean="0"/>
              <a:t> 6 </a:t>
            </a:r>
            <a:r>
              <a:rPr lang="sk-SK" dirty="0" err="1" smtClean="0"/>
              <a:t>percussionists</a:t>
            </a:r>
            <a:r>
              <a:rPr lang="sk-SK" dirty="0" smtClean="0"/>
              <a:t>  </a:t>
            </a:r>
            <a:r>
              <a:rPr lang="sk-SK" dirty="0" smtClean="0">
                <a:hlinkClick r:id="rId5"/>
              </a:rPr>
              <a:t>http://www.youtube.com/watch?v=HWGnN_W0EkE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4 ,12 </a:t>
            </a:r>
            <a:r>
              <a:rPr lang="sk-SK" dirty="0" err="1" smtClean="0"/>
              <a:t>radios</a:t>
            </a:r>
            <a:r>
              <a:rPr lang="sk-SK" dirty="0" smtClean="0"/>
              <a:t> (1951)   </a:t>
            </a:r>
            <a:r>
              <a:rPr lang="sk-SK" u="sng" dirty="0" smtClean="0">
                <a:hlinkClick r:id="rId6"/>
              </a:rPr>
              <a:t>http://www.youtube.com/watch?v=51zT2qX10FA</a:t>
            </a:r>
            <a:r>
              <a:rPr lang="sk-SK" dirty="0" smtClean="0"/>
              <a:t> </a:t>
            </a:r>
          </a:p>
          <a:p>
            <a:r>
              <a:rPr lang="sk-SK" dirty="0"/>
              <a:t>WATER WALK: </a:t>
            </a:r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www.youtube.com/watch?v=SSulycqZH-U</a:t>
            </a:r>
            <a:r>
              <a:rPr lang="sk-SK" dirty="0" smtClean="0"/>
              <a:t>   </a:t>
            </a:r>
          </a:p>
          <a:p>
            <a:r>
              <a:rPr lang="sk-SK" dirty="0"/>
              <a:t>John </a:t>
            </a:r>
            <a:r>
              <a:rPr lang="sk-SK" dirty="0" err="1"/>
              <a:t>Cage</a:t>
            </a:r>
            <a:r>
              <a:rPr lang="sk-SK" dirty="0"/>
              <a:t>: HPSCHD : </a:t>
            </a:r>
            <a:r>
              <a:rPr lang="sk-SK" dirty="0" err="1"/>
              <a:t>Computer-generated</a:t>
            </a:r>
            <a:r>
              <a:rPr lang="sk-SK" dirty="0"/>
              <a:t> </a:t>
            </a:r>
            <a:r>
              <a:rPr lang="sk-SK" dirty="0" err="1"/>
              <a:t>sound</a:t>
            </a:r>
            <a:r>
              <a:rPr lang="sk-SK" dirty="0"/>
              <a:t> </a:t>
            </a:r>
            <a:r>
              <a:rPr lang="sk-SK" dirty="0" err="1"/>
              <a:t>tapes</a:t>
            </a:r>
            <a:endParaRPr lang="sk-SK" dirty="0"/>
          </a:p>
          <a:p>
            <a:r>
              <a:rPr lang="sk-SK" dirty="0">
                <a:hlinkClick r:id="rId8"/>
              </a:rPr>
              <a:t>http://www.youtube.com/watch?v=t_hTxJpWITw</a:t>
            </a:r>
            <a:endParaRPr lang="sk-SK" dirty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00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Dick</a:t>
            </a:r>
            <a:r>
              <a:rPr lang="sk-SK" dirty="0" smtClean="0"/>
              <a:t> </a:t>
            </a:r>
            <a:r>
              <a:rPr lang="sk-SK" dirty="0" err="1" smtClean="0"/>
              <a:t>Higgins</a:t>
            </a:r>
            <a:r>
              <a:rPr lang="sk-SK" dirty="0" smtClean="0"/>
              <a:t>: partitúry</a:t>
            </a:r>
            <a:endParaRPr lang="sk-SK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472" y="1772816"/>
            <a:ext cx="7115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480" y="4005064"/>
            <a:ext cx="7010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98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416" y="980728"/>
            <a:ext cx="10225136" cy="50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629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384" y="1484784"/>
            <a:ext cx="1106252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32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Partitúra pre dvoch interpretov a klavír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Sadnite si ku klavíru.</a:t>
            </a:r>
          </a:p>
          <a:p>
            <a:r>
              <a:rPr lang="sk-SK" sz="2800" dirty="0" smtClean="0"/>
              <a:t>Interpret č. 1  sa doširoka usmeje</a:t>
            </a:r>
          </a:p>
          <a:p>
            <a:r>
              <a:rPr lang="sk-SK" sz="2800" dirty="0" smtClean="0"/>
              <a:t>Interpret č.2 pozoruje spoluhráčov úsmev</a:t>
            </a:r>
          </a:p>
          <a:p>
            <a:r>
              <a:rPr lang="sk-SK" sz="2800" dirty="0" smtClean="0"/>
              <a:t>Nech sa zuby interpreta č. 1 stanú notovým zápisom</a:t>
            </a:r>
          </a:p>
          <a:p>
            <a:r>
              <a:rPr lang="sk-SK" sz="2800" dirty="0" smtClean="0"/>
              <a:t>Interpret č. 2 zahrá na klavíri skladbu na základe tohto notového zápisu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372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332656"/>
            <a:ext cx="10364451" cy="1596177"/>
          </a:xfrm>
        </p:spPr>
        <p:txBody>
          <a:bodyPr/>
          <a:lstStyle/>
          <a:p>
            <a:r>
              <a:rPr lang="sk-SK" dirty="0" smtClean="0"/>
              <a:t>COMPUTER ART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i="1" dirty="0" err="1"/>
              <a:t>Cybernetic</a:t>
            </a:r>
            <a:r>
              <a:rPr lang="sk-SK" i="1" dirty="0"/>
              <a:t> </a:t>
            </a:r>
            <a:r>
              <a:rPr lang="sk-SK" i="1" dirty="0" err="1"/>
              <a:t>Serendipity</a:t>
            </a:r>
            <a:r>
              <a:rPr lang="sk-SK" i="1" dirty="0"/>
              <a:t> (</a:t>
            </a:r>
            <a:r>
              <a:rPr lang="sk-SK" i="1" dirty="0" smtClean="0"/>
              <a:t>1968)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www.youtube.com/watch?v=n8TJx8n9UsA</a:t>
            </a:r>
            <a:r>
              <a:rPr lang="sk-SK" dirty="0" smtClean="0"/>
              <a:t>  </a:t>
            </a:r>
            <a:r>
              <a:rPr lang="sk-SK" dirty="0" err="1" smtClean="0"/>
              <a:t>then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www.youtube.com/watch?v=oSwovB28B34</a:t>
            </a:r>
            <a:r>
              <a:rPr lang="sk-SK" dirty="0" smtClean="0"/>
              <a:t>   </a:t>
            </a:r>
            <a:r>
              <a:rPr lang="sk-SK" dirty="0" err="1" smtClean="0"/>
              <a:t>now</a:t>
            </a:r>
            <a:endParaRPr lang="sk-SK" dirty="0" smtClean="0"/>
          </a:p>
          <a:p>
            <a:r>
              <a:rPr lang="sk-SK" i="1" dirty="0" smtClean="0"/>
              <a:t>Charles </a:t>
            </a:r>
            <a:r>
              <a:rPr lang="sk-SK" i="1" dirty="0" err="1"/>
              <a:t>Csuri</a:t>
            </a:r>
            <a:r>
              <a:rPr lang="sk-SK" i="1" dirty="0"/>
              <a:t>: </a:t>
            </a:r>
            <a:r>
              <a:rPr lang="sk-SK" i="1" dirty="0" err="1"/>
              <a:t>Hummingbird</a:t>
            </a:r>
            <a:r>
              <a:rPr lang="sk-SK" i="1" dirty="0"/>
              <a:t> </a:t>
            </a:r>
            <a:r>
              <a:rPr lang="sk-SK" i="1" dirty="0" smtClean="0"/>
              <a:t>1967 </a:t>
            </a:r>
            <a:r>
              <a:rPr lang="sk-SK" dirty="0" smtClean="0">
                <a:hlinkClick r:id="rId4"/>
              </a:rPr>
              <a:t>https</a:t>
            </a:r>
            <a:r>
              <a:rPr lang="sk-SK" dirty="0">
                <a:hlinkClick r:id="rId4"/>
              </a:rPr>
              <a:t>://</a:t>
            </a:r>
            <a:r>
              <a:rPr lang="sk-SK" dirty="0" smtClean="0">
                <a:hlinkClick r:id="rId4"/>
              </a:rPr>
              <a:t>www.youtube.com/watch?v=tpCMOgpx70M</a:t>
            </a:r>
            <a:r>
              <a:rPr lang="sk-SK" dirty="0" smtClean="0"/>
              <a:t> </a:t>
            </a:r>
          </a:p>
          <a:p>
            <a:r>
              <a:rPr lang="sk-SK" i="1" dirty="0" smtClean="0"/>
              <a:t>John </a:t>
            </a:r>
            <a:r>
              <a:rPr lang="sk-SK" i="1" dirty="0" err="1"/>
              <a:t>Whitney</a:t>
            </a:r>
            <a:r>
              <a:rPr lang="sk-SK" i="1" dirty="0"/>
              <a:t>: </a:t>
            </a:r>
            <a:r>
              <a:rPr lang="sk-SK" i="1" dirty="0" err="1" smtClean="0"/>
              <a:t>Permutations</a:t>
            </a:r>
            <a:r>
              <a:rPr lang="sk-SK" i="1" dirty="0" smtClean="0"/>
              <a:t> 1968  </a:t>
            </a:r>
            <a:r>
              <a:rPr lang="sk-SK" dirty="0" smtClean="0">
                <a:hlinkClick r:id="rId5"/>
              </a:rPr>
              <a:t>https</a:t>
            </a:r>
            <a:r>
              <a:rPr lang="sk-SK" dirty="0">
                <a:hlinkClick r:id="rId5"/>
              </a:rPr>
              <a:t>://</a:t>
            </a:r>
            <a:r>
              <a:rPr lang="sk-SK" dirty="0" smtClean="0">
                <a:hlinkClick r:id="rId5"/>
              </a:rPr>
              <a:t>www.youtube.com/watch?v=kdYxJ85RSds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25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79376" y="936859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sk-SK" i="1" dirty="0" smtClean="0"/>
              <a:t>Michael </a:t>
            </a:r>
            <a:r>
              <a:rPr lang="sk-SK" i="1" dirty="0" err="1"/>
              <a:t>Noll</a:t>
            </a:r>
            <a:r>
              <a:rPr lang="sk-SK" i="1" dirty="0"/>
              <a:t>: </a:t>
            </a:r>
            <a:r>
              <a:rPr lang="sk-SK" i="1" dirty="0" err="1"/>
              <a:t>Computer</a:t>
            </a:r>
            <a:r>
              <a:rPr lang="sk-SK" i="1" dirty="0"/>
              <a:t> </a:t>
            </a:r>
            <a:r>
              <a:rPr lang="sk-SK" i="1" dirty="0" err="1"/>
              <a:t>Generated</a:t>
            </a:r>
            <a:r>
              <a:rPr lang="sk-SK" i="1" dirty="0"/>
              <a:t> </a:t>
            </a:r>
            <a:r>
              <a:rPr lang="sk-SK" i="1" dirty="0" err="1"/>
              <a:t>Ballet</a:t>
            </a:r>
            <a:r>
              <a:rPr lang="sk-SK" i="1" dirty="0"/>
              <a:t> </a:t>
            </a:r>
            <a:r>
              <a:rPr lang="sk-SK" i="1" dirty="0" smtClean="0"/>
              <a:t>1965</a:t>
            </a:r>
          </a:p>
          <a:p>
            <a:r>
              <a:rPr lang="sk-SK" dirty="0">
                <a:hlinkClick r:id="rId2"/>
              </a:rPr>
              <a:t>https://www.youtube.com/watch?v=-</a:t>
            </a:r>
            <a:r>
              <a:rPr lang="sk-SK" dirty="0" smtClean="0">
                <a:hlinkClick r:id="rId2"/>
              </a:rPr>
              <a:t>dXQIUEwEGQ</a:t>
            </a:r>
            <a:r>
              <a:rPr lang="sk-SK" dirty="0" smtClean="0"/>
              <a:t> </a:t>
            </a:r>
            <a:endParaRPr lang="sk-SK" dirty="0"/>
          </a:p>
          <a:p>
            <a:endParaRPr lang="cs-CZ" i="1" u="sng" dirty="0" smtClean="0"/>
          </a:p>
          <a:p>
            <a:r>
              <a:rPr lang="cs-CZ" i="1" u="sng" dirty="0" err="1" smtClean="0"/>
              <a:t>Frieder</a:t>
            </a:r>
            <a:r>
              <a:rPr lang="cs-CZ" i="1" u="sng" dirty="0" smtClean="0"/>
              <a:t> </a:t>
            </a:r>
            <a:r>
              <a:rPr lang="cs-CZ" i="1" u="sng" dirty="0" err="1"/>
              <a:t>Nake</a:t>
            </a:r>
            <a:r>
              <a:rPr lang="cs-CZ" i="1" dirty="0"/>
              <a:t> : </a:t>
            </a:r>
            <a:r>
              <a:rPr lang="fr-FR" dirty="0" smtClean="0"/>
              <a:t>'Hommage </a:t>
            </a:r>
            <a:r>
              <a:rPr lang="fr-FR" dirty="0"/>
              <a:t>à Paul Klee 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              </a:t>
            </a:r>
            <a:r>
              <a:rPr lang="fr-FR" dirty="0" smtClean="0"/>
              <a:t>13/9/65 </a:t>
            </a:r>
            <a:r>
              <a:rPr lang="fr-FR" dirty="0"/>
              <a:t>Nr.2', </a:t>
            </a:r>
            <a:r>
              <a:rPr lang="fr-FR" dirty="0" smtClean="0"/>
              <a:t>1965</a:t>
            </a:r>
            <a:endParaRPr lang="sk-SK" dirty="0" smtClean="0"/>
          </a:p>
          <a:p>
            <a:r>
              <a:rPr lang="cs-CZ" i="1" u="sng" dirty="0"/>
              <a:t>GEORG NEES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Picture 2" descr="http://www.vam.ac.uk/__data/assets/image/0020/211826/58376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196752"/>
            <a:ext cx="5334000" cy="5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7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Širokouhlá</PresentationFormat>
  <Paragraphs>69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Office</vt:lpstr>
      <vt:lpstr>Kánon umění nových médií.  The best of new media art I IMK47 BLOK 2</vt:lpstr>
      <vt:lpstr>Umelecká avantgarda : Hnutie fluxus</vt:lpstr>
      <vt:lpstr>Umelecká avantgarda : JoHN CAGE</vt:lpstr>
      <vt:lpstr>Dick Higgins: partitúry</vt:lpstr>
      <vt:lpstr>Prezentácia programu PowerPoint</vt:lpstr>
      <vt:lpstr>Prezentácia programu PowerPoint</vt:lpstr>
      <vt:lpstr>Partitúra pre dvoch interpretov a klavír</vt:lpstr>
      <vt:lpstr>COMPUTER ART</vt:lpstr>
      <vt:lpstr>Prezentácia programu PowerPoint</vt:lpstr>
      <vt:lpstr>POČIATKY VideoartU</vt:lpstr>
      <vt:lpstr>Prezentácia programu PowerPoint</vt:lpstr>
      <vt:lpstr>Wolf Vostell</vt:lpstr>
      <vt:lpstr>WOODY &amp; STEINA VASULKA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Kánon umění nových médií.  The best of new media art I IMK47 BLOK 2</dc:title>
  <dc:creator>Martina</dc:creator>
  <cp:lastModifiedBy>Martina</cp:lastModifiedBy>
  <cp:revision>1</cp:revision>
  <dcterms:created xsi:type="dcterms:W3CDTF">2018-11-01T10:42:28Z</dcterms:created>
  <dcterms:modified xsi:type="dcterms:W3CDTF">2018-11-01T10:42:38Z</dcterms:modified>
</cp:coreProperties>
</file>