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3f571bfaf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3f571bfaf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f571bfaf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f571bfaf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3f571bfaf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3f571bfaf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3f571bfaf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3f571bfaf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3fb493c4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3fb493c4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3fb493c4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3fb493c4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4173be5d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4173be5d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3fb493c4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3fb493c4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w0sp1W9py-o&amp;t=2138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press.share-wis.com/talking-with-hahihuheho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hd1p-RKImT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Carrying on Conversation</a:t>
            </a:r>
            <a:r>
              <a:rPr lang="en"/>
              <a:t>　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71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D85C6"/>
                </a:solidFill>
              </a:rPr>
              <a:t>ロールプレイ　　</a:t>
            </a:r>
            <a:r>
              <a:rPr lang="en" sz="3000">
                <a:solidFill>
                  <a:schemeClr val="dk2"/>
                </a:solidFill>
              </a:rPr>
              <a:t>＊</a:t>
            </a:r>
            <a:r>
              <a:rPr lang="en" sz="3000">
                <a:solidFill>
                  <a:schemeClr val="dk2"/>
                </a:solidFill>
              </a:rPr>
              <a:t>旅行に行ってきました</a:t>
            </a:r>
            <a:r>
              <a:rPr lang="en" sz="3000">
                <a:solidFill>
                  <a:schemeClr val="dk2"/>
                </a:solidFill>
              </a:rPr>
              <a:t>＊</a:t>
            </a:r>
            <a:endParaRPr sz="3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D85C6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830450"/>
            <a:ext cx="8520600" cy="40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A：</a:t>
            </a:r>
            <a:r>
              <a:rPr b="1" lang="en" sz="3000"/>
              <a:t>会話のきりだしかた</a:t>
            </a:r>
            <a:r>
              <a:rPr lang="en" sz="3000"/>
              <a:t>・・・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・</a:t>
            </a:r>
            <a:r>
              <a:rPr lang="en" sz="3000"/>
              <a:t>おみやげをわたしましょう。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・旅行について楽しい話をしましょう。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/>
              <a:t>B：旅行はどうだったか聞きましょう。</a:t>
            </a:r>
            <a:endParaRPr b="1"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/>
              <a:t>　　上手なあいづちをしてみましょう。</a:t>
            </a:r>
            <a:endParaRPr b="1"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367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55CC"/>
                </a:solidFill>
              </a:rPr>
              <a:t>リスニング　38:50~　</a:t>
            </a:r>
            <a:r>
              <a:rPr b="1" lang="en" sz="1400" u="sng">
                <a:solidFill>
                  <a:schemeClr val="hlink"/>
                </a:solidFill>
                <a:hlinkClick r:id="rId3"/>
              </a:rPr>
              <a:t>https://www.youtube.com/watch?v=w0sp1W9py-o&amp;t=2138s</a:t>
            </a:r>
            <a:endParaRPr b="1" sz="14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1155CC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162125" y="1152475"/>
            <a:ext cx="8842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質問</a:t>
            </a:r>
            <a:endParaRPr b="1"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/>
              <a:t>１．</a:t>
            </a:r>
            <a:r>
              <a:rPr lang="en" sz="2800"/>
              <a:t>女の人の町でどんなイベントがありますか</a:t>
            </a:r>
            <a:r>
              <a:rPr lang="en" sz="2800"/>
              <a:t>。</a:t>
            </a:r>
            <a:endParaRPr sz="2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２．</a:t>
            </a:r>
            <a:r>
              <a:rPr lang="en" sz="3000"/>
              <a:t>女の人は男の人に何を頼みましたか</a:t>
            </a:r>
            <a:r>
              <a:rPr lang="en" sz="3000"/>
              <a:t>？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３．女の人と男の人はいつ、何時にどこで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　　会いますか？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55CC"/>
                </a:solidFill>
              </a:rPr>
              <a:t>リスニング　3</a:t>
            </a:r>
            <a:r>
              <a:rPr b="1" lang="en">
                <a:solidFill>
                  <a:srgbClr val="1155CC"/>
                </a:solidFill>
              </a:rPr>
              <a:t>9</a:t>
            </a:r>
            <a:r>
              <a:rPr b="1" lang="en">
                <a:solidFill>
                  <a:srgbClr val="1155CC"/>
                </a:solidFill>
              </a:rPr>
              <a:t>:30~</a:t>
            </a:r>
            <a:endParaRPr b="1">
              <a:solidFill>
                <a:srgbClr val="1155CC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質問</a:t>
            </a:r>
            <a:endParaRPr b="1"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１．</a:t>
            </a:r>
            <a:r>
              <a:rPr lang="en" sz="3000"/>
              <a:t>学生はどうして先生のオフィスに行きましたか？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２．学生はどこに何年間いく予定ですか？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３．学生の友人はどこで何をする予定ですか。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278450"/>
            <a:ext cx="8520600" cy="45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１．会話を始めるとき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２．話題に入るとき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３．話題を変えるとき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４．会話を終えるとき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174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その他の会話の進めかた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850800"/>
            <a:ext cx="8520600" cy="41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＜相手に話を続けてもらう＞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１．「それで？」「で？」「それでそれで？」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２．「それからどうなったんですか？」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＜自分が話を始める＞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１．それでね、でさぁ、なんか、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２．それでですね、そして…、なんといいますか…、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u="sng">
                <a:solidFill>
                  <a:schemeClr val="accent5"/>
                </a:solidFill>
                <a:hlinkClick r:id="rId3"/>
              </a:rPr>
              <a:t>https://press.share-wis.com/talking-with-hahihuheho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https://www.youtube.com/watch?v=hd1p-RKImTY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