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4" r:id="rId6"/>
    <p:sldId id="262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1B59E-FDB2-42C9-86E5-E9201A8F5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43387D-80A8-47F9-9D8E-DF4331505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CB43BC-9FCA-4431-B640-4529E4A3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741022-6A46-467C-853F-DF6278DA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CB3C2-884F-4B0D-8C64-8263B7034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3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035D2-0F80-4F80-875E-C20214AA0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184721-E61B-4478-80FF-3CB6F2BEF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16F435-4BBE-4B5B-B748-07804F2FE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6E30E4-8667-4274-AEAD-45BFB5938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CED0F4-0EF0-4732-B075-573EAF26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71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C005D36-2BCF-4255-B76E-651CD33F7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D57D39-A946-4F6D-83E6-28DEB97A6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012613-F4C3-4AC2-8BAC-E346B482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5337EE-D7E3-4FCF-B25E-88B5AB1B7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0B06EB-1FF0-4D23-A7F0-9E4A29B2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08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BE867-7C59-476E-94E5-3C5B78CAB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A1697F-2B31-45AD-B47D-72E54996A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C24FA6-FFAF-4F5E-9F76-F2B4CCFB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30E3D0-D023-4F5A-9E79-408FF5D65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82BC68-5C1B-4990-9F19-7166ADC2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32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493AC-BDC0-41CE-A36D-D037AD9DC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E8D3F4-6273-4381-B50D-9C9CA236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CCED25-FA6F-4FE9-BB1E-795E0D73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61F554-909E-433E-BC1A-F2073232F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A7799E-E39B-45CB-96C3-8F6B4D50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06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F6E14-0FF5-47B8-B2FE-5739EADE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817FBB-410A-405D-AE1E-E952F1400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CC15DF-1FB6-4BFA-8CDF-46F8C0C63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52D274-F2D5-426F-807A-3779FCE18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0E2CF8-0EA2-4305-91BF-299D06962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33AB11-DA1D-4FEB-986A-D55170F5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88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A18E8-8D81-4B49-874A-CBFD5F83C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0BE3410-6576-4108-ACB5-524BF12BF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D0915E6-3CFD-4667-BAC9-C99D7F578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E0C8BF6-E1EB-4E2D-8991-E0E987A9D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BCEC05A-C281-473E-9F84-97249B4A36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B1FD8C-7080-4BC1-A078-3F8ABF01E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74882C-6EC5-4371-AC06-D1912E1A4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829C21E-EDBD-480C-A0B6-61575F73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60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50FEE-382D-43BC-B993-27A4C427A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DE1D81C-D08B-478A-82E8-695767EB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51E064-35FA-4F65-895C-FC2B3F5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7D3B78-D91B-436B-8260-01914F605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25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FDF744-EF54-49B0-8047-1233CC6C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DB9173-9B72-41BB-BBA7-0864CA894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F92CE9-557F-4D7C-BC34-F0899456D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33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BA915-7EC6-44E9-BDB8-95286874F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CC8DAA-8169-4FBF-992C-E966B9A37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BE32806-2E77-4622-8089-11A2AA7CE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4402C5-CD52-4CAF-BECF-3280BDD81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7B1CE8-BCAF-450C-96D5-2B24F278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C20C7F-59DB-4A62-92FD-5F5AC0899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F06CD-4F61-41EF-AFD6-A4C6D2544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B0E42BB-D650-4005-83DC-85FB301BEE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2CB63B-4448-47BD-AC88-4B0DEBC12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4E51CE-C54A-4CCB-877A-3F59964AD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7CEAE9-CB08-4755-8A8F-6033985C4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8090E6-3EBE-4695-9852-0ECC08BC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58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A79CD6E-663C-4C88-B5B8-75B9EE8D2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811F8C-F4AD-412B-91E8-8500A5B81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482747-EA3D-4F25-8FCF-BF75806F4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B1E2D-77E9-4296-82A1-BF632FF9DE05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80905A-CC08-45C4-9CD2-025868AE3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204E1E-64E1-4219-9744-5B6B85CA5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48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C97BA-6197-4226-B01C-49054D0ED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2352"/>
            <a:ext cx="9144000" cy="1991539"/>
          </a:xfrm>
        </p:spPr>
        <p:txBody>
          <a:bodyPr>
            <a:normAutofit/>
          </a:bodyPr>
          <a:lstStyle/>
          <a:p>
            <a:r>
              <a:rPr lang="cs-CZ" sz="4400" dirty="0"/>
              <a:t>JAP341</a:t>
            </a:r>
            <a:br>
              <a:rPr lang="cs-CZ" dirty="0"/>
            </a:br>
            <a:r>
              <a:rPr lang="cs-CZ" dirty="0"/>
              <a:t>Obchodní japonština I</a:t>
            </a:r>
            <a:br>
              <a:rPr lang="cs-CZ" dirty="0"/>
            </a:br>
            <a:r>
              <a:rPr lang="cs-CZ" sz="2800" dirty="0"/>
              <a:t>podzim 2018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0721D1-1635-49D9-9C35-BE3EE56C0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85843"/>
            <a:ext cx="9144000" cy="1655762"/>
          </a:xfrm>
        </p:spPr>
        <p:txBody>
          <a:bodyPr>
            <a:normAutofit/>
          </a:bodyPr>
          <a:lstStyle/>
          <a:p>
            <a:r>
              <a:rPr lang="cs-CZ" dirty="0"/>
              <a:t>Filozofická fakulta Masarykovy univerzita v Brně</a:t>
            </a:r>
          </a:p>
          <a:p>
            <a:r>
              <a:rPr lang="cs-CZ" sz="4000" dirty="0"/>
              <a:t>Seminář japonských studií</a:t>
            </a:r>
          </a:p>
          <a:p>
            <a:r>
              <a:rPr lang="cs-CZ" sz="2000" dirty="0"/>
              <a:t>Centrum asijských studií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F12CA68-9B3C-4EE8-BEB8-C14BADC340FE}"/>
              </a:ext>
            </a:extLst>
          </p:cNvPr>
          <p:cNvSpPr txBox="1">
            <a:spLocks/>
          </p:cNvSpPr>
          <p:nvPr/>
        </p:nvSpPr>
        <p:spPr>
          <a:xfrm>
            <a:off x="1524000" y="5387545"/>
            <a:ext cx="9144000" cy="784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Přednášející: Petr Podzimek</a:t>
            </a:r>
          </a:p>
        </p:txBody>
      </p:sp>
    </p:spTree>
    <p:extLst>
      <p:ext uri="{BB962C8B-B14F-4D97-AF65-F5344CB8AC3E}">
        <p14:creationId xmlns:p14="http://schemas.microsoft.com/office/powerpoint/2010/main" val="284267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2311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000" u="sng" dirty="0"/>
              <a:t>II. BLOK</a:t>
            </a:r>
            <a:endParaRPr lang="cs-CZ" sz="3000" dirty="0"/>
          </a:p>
          <a:p>
            <a:r>
              <a:rPr lang="cs-CZ" b="1" i="1" dirty="0"/>
              <a:t>Procvičení frází z minulého bloku </a:t>
            </a:r>
          </a:p>
          <a:p>
            <a:r>
              <a:rPr lang="cs-CZ" b="1" i="1" dirty="0"/>
              <a:t>Teoretický rámec</a:t>
            </a:r>
            <a:endParaRPr lang="cs-CZ" dirty="0"/>
          </a:p>
          <a:p>
            <a:pPr marL="0" lvl="0" indent="0">
              <a:buNone/>
            </a:pPr>
            <a:r>
              <a:rPr lang="cs-CZ" sz="2200" dirty="0"/>
              <a:t>   Očekávání japonských společností v nejaponském prostředí</a:t>
            </a:r>
          </a:p>
          <a:p>
            <a:pPr marL="0" lvl="0" indent="0">
              <a:buNone/>
            </a:pPr>
            <a:r>
              <a:rPr lang="cs-CZ" sz="2200" dirty="0"/>
              <a:t>   Chování a vztahy na pracovišti, role tlumočníka, role manažera</a:t>
            </a:r>
          </a:p>
          <a:p>
            <a:pPr marL="0" lvl="0" indent="0">
              <a:buNone/>
            </a:pPr>
            <a:r>
              <a:rPr lang="cs-CZ" sz="2200" dirty="0"/>
              <a:t>   Styl šíření informací a komunikace uvnitř japonské společnosti</a:t>
            </a:r>
          </a:p>
          <a:p>
            <a:r>
              <a:rPr lang="cs-CZ" b="1" i="1" dirty="0"/>
              <a:t>Jazyková část</a:t>
            </a:r>
            <a:endParaRPr lang="cs-CZ" dirty="0"/>
          </a:p>
          <a:p>
            <a:pPr marL="0" lvl="0" indent="0">
              <a:buNone/>
            </a:pPr>
            <a:r>
              <a:rPr lang="cs-CZ" sz="2200" dirty="0"/>
              <a:t>   Základní slovní zásoba a fráze II</a:t>
            </a:r>
          </a:p>
          <a:p>
            <a:pPr marL="0" lvl="0" indent="0">
              <a:buNone/>
            </a:pPr>
            <a:r>
              <a:rPr lang="cs-CZ" sz="2200" dirty="0"/>
              <a:t>   Vnitrofiremní emailová komunikace, přijímání a odevzdávání úkolů</a:t>
            </a:r>
          </a:p>
          <a:p>
            <a:pPr marL="0" lvl="0" indent="0">
              <a:buNone/>
            </a:pPr>
            <a:r>
              <a:rPr lang="cs-CZ" sz="2200" dirty="0"/>
              <a:t>   Žádost o radu či pomoc, navrhování řešení, telefonická komunikace uvnitř společnosti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923437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4789"/>
            <a:ext cx="10515600" cy="38721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Procvičení frází z minulého bloku</a:t>
            </a:r>
            <a:endParaRPr lang="en-US" sz="5400" b="1" i="1" dirty="0"/>
          </a:p>
          <a:p>
            <a:pPr marL="0" indent="0" algn="ctr">
              <a:buNone/>
            </a:pPr>
            <a:endParaRPr lang="en-US" altLang="ja-JP" sz="4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自己紹介　・　名刺交換　・　お辞儀　・　挨拶</a:t>
            </a:r>
            <a:endParaRPr lang="cs-CZ" sz="4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273205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Teoretický rámec</a:t>
            </a:r>
          </a:p>
          <a:p>
            <a:pPr marL="0" indent="0" algn="ctr">
              <a:buNone/>
            </a:pPr>
            <a:endParaRPr lang="cs-CZ" sz="600" dirty="0"/>
          </a:p>
          <a:p>
            <a:pPr marL="0" lvl="0" indent="0" algn="ctr">
              <a:buNone/>
            </a:pPr>
            <a:r>
              <a:rPr lang="cs-CZ" dirty="0"/>
              <a:t>Očekávání japonských společností v nejaponském prostředí</a:t>
            </a:r>
          </a:p>
          <a:p>
            <a:pPr marL="0" lvl="0" indent="0" algn="ctr">
              <a:buNone/>
            </a:pPr>
            <a:r>
              <a:rPr lang="cs-CZ" dirty="0"/>
              <a:t>Chování a vztahy na pracovišti, role tlumočníka, role manažera</a:t>
            </a:r>
          </a:p>
          <a:p>
            <a:pPr marL="0" lvl="0" indent="0" algn="ctr">
              <a:buNone/>
            </a:pPr>
            <a:r>
              <a:rPr lang="cs-CZ" dirty="0"/>
              <a:t>   Styl šíření informací a komunikace uvnitř japonské společnosti</a:t>
            </a:r>
          </a:p>
          <a:p>
            <a:pPr marL="0" indent="0" algn="ctr">
              <a:buNone/>
            </a:pPr>
            <a:endParaRPr lang="cs-CZ" sz="5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2247708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9633"/>
            <a:ext cx="10515600" cy="39473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" dirty="0"/>
          </a:p>
          <a:p>
            <a:pPr marL="0" indent="0" algn="ctr">
              <a:buNone/>
            </a:pPr>
            <a:r>
              <a:rPr lang="cs-CZ" sz="5400" b="1" i="1" dirty="0"/>
              <a:t>Teoretický rámec</a:t>
            </a:r>
          </a:p>
          <a:p>
            <a:pPr marL="0" indent="0" algn="ctr">
              <a:buNone/>
            </a:pPr>
            <a:endParaRPr lang="cs-CZ" sz="800" dirty="0"/>
          </a:p>
          <a:p>
            <a:pPr marL="0" lvl="0" indent="0" algn="ctr">
              <a:buNone/>
            </a:pPr>
            <a:r>
              <a:rPr lang="cs-CZ" dirty="0"/>
              <a:t>Očekávání japonských společností v nejaponském prostředí</a:t>
            </a:r>
            <a:endParaRPr lang="en-US" dirty="0"/>
          </a:p>
          <a:p>
            <a:pPr marL="0" lvl="0" indent="0" algn="ctr">
              <a:buNone/>
            </a:pPr>
            <a:r>
              <a:rPr lang="en-US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『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国境を越えて</a:t>
            </a:r>
            <a:r>
              <a:rPr lang="en-US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』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12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課　人材育成</a:t>
            </a:r>
            <a:endParaRPr lang="en-US" altLang="ja-JP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 algn="ctr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語彙・記事</a:t>
            </a:r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 algn="ctr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（別途教材参照）</a:t>
            </a:r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endParaRPr lang="cs-CZ" sz="4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351217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Jazyková část</a:t>
            </a:r>
          </a:p>
          <a:p>
            <a:pPr marL="0" indent="0" algn="ctr">
              <a:buNone/>
            </a:pPr>
            <a:endParaRPr lang="cs-CZ" sz="600" dirty="0"/>
          </a:p>
          <a:p>
            <a:pPr marL="0" lvl="0" indent="0" algn="ctr">
              <a:buNone/>
            </a:pPr>
            <a:r>
              <a:rPr lang="cs-CZ" dirty="0"/>
              <a:t>Základní slovní zásoba a fráze II</a:t>
            </a:r>
          </a:p>
          <a:p>
            <a:pPr marL="0" lvl="0" indent="0" algn="ctr">
              <a:buNone/>
            </a:pPr>
            <a:r>
              <a:rPr lang="cs-CZ" dirty="0"/>
              <a:t>Vnitrofiremní komunikace, přijímání a odevzdávání úkolů</a:t>
            </a:r>
          </a:p>
          <a:p>
            <a:pPr marL="0" lvl="0" indent="0" algn="ctr">
              <a:buNone/>
            </a:pPr>
            <a:r>
              <a:rPr lang="cs-CZ" dirty="0"/>
              <a:t>Žádost o radu či pomoc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981645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Příprava na následující lekci</a:t>
            </a:r>
          </a:p>
          <a:p>
            <a:pPr marL="0" indent="0" algn="ctr">
              <a:buNone/>
            </a:pPr>
            <a:endParaRPr lang="cs-CZ" sz="600" dirty="0"/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自己紹介・改善版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語彙の復習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endParaRPr lang="cs-CZ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6899975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196</Words>
  <Application>Microsoft Office PowerPoint</Application>
  <PresentationFormat>Širokoúhlá obrazovka</PresentationFormat>
  <Paragraphs>45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Meiryo UI</vt:lpstr>
      <vt:lpstr>Arial</vt:lpstr>
      <vt:lpstr>Calibri</vt:lpstr>
      <vt:lpstr>Calibri Light</vt:lpstr>
      <vt:lpstr>Motiv Office</vt:lpstr>
      <vt:lpstr>JAP341 Obchodní japonština I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Obchodní japonština I 2018 zimní semestr</dc:title>
  <dc:creator>Petr Podzimek</dc:creator>
  <cp:lastModifiedBy>Petr Podzimek</cp:lastModifiedBy>
  <cp:revision>23</cp:revision>
  <dcterms:created xsi:type="dcterms:W3CDTF">2018-10-05T05:09:08Z</dcterms:created>
  <dcterms:modified xsi:type="dcterms:W3CDTF">2018-11-09T06:39:39Z</dcterms:modified>
</cp:coreProperties>
</file>