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61" r:id="rId30"/>
    <p:sldId id="273" r:id="rId31"/>
    <p:sldId id="274" r:id="rId32"/>
    <p:sldId id="275" r:id="rId33"/>
    <p:sldId id="29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2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0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89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15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29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0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3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7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5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6D0D-AFF2-41B2-A05B-7D62FBD8DFE9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FC3E-E520-4BBF-B8A2-4182D71517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0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内部招标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20181206</a:t>
            </a:r>
          </a:p>
          <a:p>
            <a:r>
              <a:rPr lang="zh-CN" altLang="en-US" sz="2800" dirty="0">
                <a:solidFill>
                  <a:schemeClr val="tx1"/>
                </a:solidFill>
              </a:rPr>
              <a:t>吴明桦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睫毛都不眨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形容毫不犹豫的样子。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他非常喜欢逛书店，遇到喜欢的书，不管多贵，掏钱时</a:t>
            </a:r>
            <a:r>
              <a:rPr lang="zh-CN" altLang="en-US" b="1" dirty="0" smtClean="0">
                <a:solidFill>
                  <a:srgbClr val="FF0000"/>
                </a:solidFill>
              </a:rPr>
              <a:t>睫毛都不眨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我问他能不能帮我的忙，他</a:t>
            </a:r>
            <a:r>
              <a:rPr lang="zh-CN" altLang="en-US" b="1" dirty="0" smtClean="0">
                <a:solidFill>
                  <a:srgbClr val="FF0000"/>
                </a:solidFill>
              </a:rPr>
              <a:t>睫毛都不眨</a:t>
            </a:r>
            <a:r>
              <a:rPr lang="zh-CN" altLang="en-US" dirty="0" smtClean="0"/>
              <a:t>就同意了。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13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一看到那个自己喜欢已久的</a:t>
            </a:r>
            <a:r>
              <a:rPr lang="zh-CN" altLang="en-US" dirty="0" smtClean="0"/>
              <a:t>包，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虽</a:t>
            </a:r>
            <a:r>
              <a:rPr lang="zh-CN" altLang="en-US" dirty="0" smtClean="0"/>
              <a:t>然孩子学画画的学费很贵，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。</a:t>
            </a:r>
            <a:endParaRPr lang="cs-CZ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565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儿子</a:t>
            </a:r>
            <a:r>
              <a:rPr lang="zh-CN" altLang="en-US" dirty="0" smtClean="0">
                <a:solidFill>
                  <a:srgbClr val="FF0000"/>
                </a:solidFill>
              </a:rPr>
              <a:t>毫不</a:t>
            </a:r>
            <a:r>
              <a:rPr lang="zh-CN" altLang="en-US" dirty="0" smtClean="0"/>
              <a:t>退缩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毫不</a:t>
            </a:r>
            <a:r>
              <a:rPr lang="en-US" altLang="zh-CN" dirty="0" smtClean="0"/>
              <a:t>+</a:t>
            </a:r>
            <a:r>
              <a:rPr lang="zh-CN" altLang="en-US" dirty="0" smtClean="0"/>
              <a:t>形容词</a:t>
            </a:r>
            <a:r>
              <a:rPr lang="en-US" altLang="zh-CN" dirty="0" smtClean="0"/>
              <a:t>/</a:t>
            </a:r>
            <a:r>
              <a:rPr lang="zh-CN" altLang="en-US" dirty="0" smtClean="0"/>
              <a:t>动词：意思是“一点儿也不”。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毫不犹豫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毫不后悔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毫不奇怪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毫不生气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毫不畏惧</a:t>
            </a:r>
            <a:r>
              <a:rPr lang="en-US" altLang="zh-CN" dirty="0" smtClean="0"/>
              <a:t>/</a:t>
            </a:r>
            <a:r>
              <a:rPr lang="zh-CN" altLang="en-US" dirty="0"/>
              <a:t>毫不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毫不担心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555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用“毫不”或“毫无”填写。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毫不</a:t>
            </a:r>
            <a:r>
              <a:rPr lang="en-US" altLang="zh-CN" dirty="0"/>
              <a:t>+</a:t>
            </a:r>
            <a:r>
              <a:rPr lang="zh-CN" altLang="en-US" dirty="0"/>
              <a:t>形容词</a:t>
            </a:r>
            <a:r>
              <a:rPr lang="en-US" altLang="zh-CN" dirty="0"/>
              <a:t>/</a:t>
            </a:r>
            <a:r>
              <a:rPr lang="zh-CN" altLang="en-US" dirty="0"/>
              <a:t>动</a:t>
            </a:r>
            <a:r>
              <a:rPr lang="zh-CN" altLang="en-US" dirty="0" smtClean="0"/>
              <a:t>词；毫</a:t>
            </a:r>
            <a:r>
              <a:rPr lang="zh-CN" altLang="en-US" dirty="0"/>
              <a:t>无</a:t>
            </a:r>
            <a:r>
              <a:rPr lang="en-US" altLang="zh-CN" dirty="0"/>
              <a:t>+</a:t>
            </a:r>
            <a:r>
              <a:rPr lang="zh-CN" altLang="en-US" dirty="0"/>
              <a:t>名词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这件事跟我（        ）关系，你别跟我说。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>
                <a:sym typeface="Wingdings" panose="05000000000000000000" pitchFamily="2" charset="2"/>
              </a:rPr>
              <a:t>这件衣服太丑了，我（        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  <a:r>
              <a:rPr lang="zh-CN" altLang="en-US" dirty="0" smtClean="0">
                <a:sym typeface="Wingdings" panose="05000000000000000000" pitchFamily="2" charset="2"/>
              </a:rPr>
              <a:t>喜欢。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zh-CN" altLang="en-US" dirty="0" smtClean="0">
                <a:sym typeface="Wingdings" panose="05000000000000000000" pitchFamily="2" charset="2"/>
              </a:rPr>
              <a:t>我有点不开心，但是却（     ）办法，不知道要怎么跟他说。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38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面都醒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zh-CN" altLang="en-US" b="1" dirty="0" smtClean="0"/>
              <a:t>了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动</a:t>
            </a:r>
            <a:r>
              <a:rPr lang="en-US" altLang="zh-CN" dirty="0" smtClean="0"/>
              <a:t>/</a:t>
            </a:r>
            <a:r>
              <a:rPr lang="zh-CN" altLang="en-US" dirty="0" smtClean="0"/>
              <a:t>形</a:t>
            </a:r>
            <a:r>
              <a:rPr lang="en-US" altLang="zh-CN" dirty="0" smtClean="0"/>
              <a:t>+</a:t>
            </a:r>
            <a:r>
              <a:rPr lang="zh-CN" altLang="en-US" dirty="0" smtClean="0"/>
              <a:t>过头：表示动作、行为或程度超过了限度和分寸。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  <a:r>
              <a:rPr lang="zh-CN" altLang="en-US" dirty="0"/>
              <a:t>睡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洗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夸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喝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玩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保护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照顾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高兴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小心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运动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</a:t>
            </a:r>
            <a:r>
              <a:rPr lang="zh-CN" altLang="en-US" dirty="0"/>
              <a:t>“动</a:t>
            </a:r>
            <a:r>
              <a:rPr lang="en-US" altLang="zh-CN" dirty="0"/>
              <a:t>/</a:t>
            </a:r>
            <a:r>
              <a:rPr lang="zh-CN" altLang="en-US" dirty="0"/>
              <a:t>形</a:t>
            </a:r>
            <a:r>
              <a:rPr lang="en-US" altLang="zh-CN" dirty="0"/>
              <a:t>+</a:t>
            </a:r>
            <a:r>
              <a:rPr lang="zh-CN" altLang="en-US" dirty="0"/>
              <a:t>过</a:t>
            </a:r>
            <a:r>
              <a:rPr lang="zh-CN" altLang="en-US" dirty="0" smtClean="0"/>
              <a:t>头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的格式改写或完成下面的对话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</a:t>
            </a:r>
            <a:r>
              <a:rPr lang="zh-CN" altLang="en-US" dirty="0" smtClean="0"/>
              <a:t>：小王最近为什么上班老迟到呀？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B</a:t>
            </a:r>
            <a:r>
              <a:rPr lang="zh-CN" altLang="en-US" dirty="0" smtClean="0">
                <a:sym typeface="Wingdings" panose="05000000000000000000" pitchFamily="2" charset="2"/>
              </a:rPr>
              <a:t>：</a:t>
            </a:r>
            <a:r>
              <a:rPr lang="en-US" altLang="zh-CN" dirty="0" smtClean="0">
                <a:sym typeface="Wingdings" panose="05000000000000000000" pitchFamily="2" charset="2"/>
              </a:rPr>
              <a:t>_____________________________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/>
              <a:t>A</a:t>
            </a:r>
            <a:r>
              <a:rPr lang="zh-CN" altLang="en-US" dirty="0" smtClean="0"/>
              <a:t>：听说老王昨天出了车祸，是怎么回事啊？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B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r>
              <a:rPr lang="en-US" altLang="zh-CN" dirty="0">
                <a:sym typeface="Wingdings" panose="05000000000000000000" pitchFamily="2" charset="2"/>
              </a:rPr>
              <a:t>_____________________________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72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最少使用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个生词，</a:t>
            </a:r>
            <a:r>
              <a:rPr lang="en-US" altLang="zh-CN" dirty="0"/>
              <a:t>1</a:t>
            </a:r>
            <a:r>
              <a:rPr lang="zh-CN" altLang="en-US" dirty="0" smtClean="0"/>
              <a:t>个语言点</a:t>
            </a:r>
            <a:r>
              <a:rPr lang="en-US" altLang="zh-CN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0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979472" cy="20162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76118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16885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9322" y="129560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稿件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50909" y="20578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消息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89736" y="12028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包裹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63480" y="15952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工程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91133" y="19883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公司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33894" y="12882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老板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22162" y="16312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市场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23794" y="20278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钱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051720" y="426894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表达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51720" y="465050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决定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33809" y="428117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唱歌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01816" y="46752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离开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59824" y="43059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回答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814250" y="46776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打扫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57"/>
            <a:ext cx="9144000" cy="400428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67744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清楚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75497" y="30425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讨好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2475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谨慎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66749" y="30425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封闭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64154" y="23568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后退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58000" y="3039023"/>
            <a:ext cx="127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过</a:t>
            </a:r>
            <a:r>
              <a:rPr lang="zh-CN" altLang="en-US" dirty="0" smtClean="0"/>
              <a:t>分</a:t>
            </a:r>
            <a:r>
              <a:rPr lang="en-US" altLang="zh-CN" dirty="0" smtClean="0"/>
              <a:t>/</a:t>
            </a:r>
            <a:r>
              <a:rPr lang="zh-CN" altLang="en-US" dirty="0" smtClean="0"/>
              <a:t>过度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41128" y="4108623"/>
            <a:ext cx="12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恰当</a:t>
            </a:r>
            <a:r>
              <a:rPr lang="en-US" altLang="zh-CN" dirty="0" smtClean="0"/>
              <a:t>/</a:t>
            </a:r>
            <a:r>
              <a:rPr lang="zh-CN" altLang="en-US" dirty="0" smtClean="0"/>
              <a:t>合适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82427" y="4749418"/>
            <a:ext cx="175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难过</a:t>
            </a:r>
            <a:r>
              <a:rPr lang="en-US" altLang="zh-CN" dirty="0" smtClean="0"/>
              <a:t>/</a:t>
            </a:r>
            <a:r>
              <a:rPr lang="zh-CN" altLang="en-US" dirty="0"/>
              <a:t>痛</a:t>
            </a:r>
            <a:r>
              <a:rPr lang="zh-CN" altLang="en-US" dirty="0" smtClean="0"/>
              <a:t>苦</a:t>
            </a:r>
            <a:r>
              <a:rPr lang="en-US" altLang="zh-CN" dirty="0" smtClean="0"/>
              <a:t>/</a:t>
            </a:r>
            <a:r>
              <a:rPr lang="zh-CN" altLang="en-US" dirty="0" smtClean="0"/>
              <a:t>忧愁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94965" y="4052197"/>
            <a:ext cx="12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有偿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4676281"/>
            <a:ext cx="12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谨慎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44881" y="4108623"/>
            <a:ext cx="12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涨价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44880" y="4651189"/>
            <a:ext cx="12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6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1628800"/>
            <a:ext cx="9144000" cy="14090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1681" y="21486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匹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1681" y="25932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辈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51559" y="21486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顿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07381" y="21887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4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生词复习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https://quizlet.com/folders/58481125/flashcards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09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144000" cy="37716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2" y="134076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8131" y="334361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2172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2" y="0"/>
            <a:ext cx="8591715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114" y="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335" y="148478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5190" y="364502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cs-CZ" sz="4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038" y="554530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7464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49325" cy="63635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98072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5596" y="551723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5596" y="325612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6632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1"/>
          <a:stretch/>
        </p:blipFill>
        <p:spPr>
          <a:xfrm>
            <a:off x="0" y="1263126"/>
            <a:ext cx="8996834" cy="46861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16416" y="29249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10203" y="33445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10203" y="412371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10203" y="464693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10203" y="543771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20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712"/>
            <a:ext cx="9144000" cy="3786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72400" y="14847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72400" y="19333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99040" y="46809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54144" y="24056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45016" y="285069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85319" y="424382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85319" y="37249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05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924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2987824" y="283295"/>
            <a:ext cx="494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请记得写！！！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50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25719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" y="2760623"/>
            <a:ext cx="9144000" cy="34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5" y="0"/>
            <a:ext cx="9144000" cy="22630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5" y="2298967"/>
            <a:ext cx="9144000" cy="44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795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575"/>
            <a:ext cx="9144000" cy="41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638"/>
            <a:ext cx="7237231" cy="5581019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11560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1110" y="3244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6395" y="48092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82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39552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6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0"/>
            <a:ext cx="7312135" cy="6126163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11560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1580" y="298782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580" y="5081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546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587" cy="167663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/>
          <a:stretch/>
        </p:blipFill>
        <p:spPr>
          <a:xfrm>
            <a:off x="0" y="1196752"/>
            <a:ext cx="8820472" cy="55356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5172" y="34196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" y="11967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5172" y="56426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51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073794" cy="2736304"/>
          </a:xfrm>
        </p:spPr>
      </p:pic>
    </p:spTree>
    <p:extLst>
      <p:ext uri="{BB962C8B-B14F-4D97-AF65-F5344CB8AC3E}">
        <p14:creationId xmlns:p14="http://schemas.microsoft.com/office/powerpoint/2010/main" val="41831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下次上课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小考</a:t>
            </a:r>
            <a:endParaRPr lang="en-US" altLang="zh-CN" dirty="0" smtClean="0"/>
          </a:p>
          <a:p>
            <a:r>
              <a:rPr lang="zh-CN" altLang="en-US" dirty="0"/>
              <a:t>报</a:t>
            </a:r>
            <a:r>
              <a:rPr lang="zh-CN" altLang="en-US" dirty="0" smtClean="0"/>
              <a:t>告： 凯晴、怡然、微然、迪朗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8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争斗</a:t>
            </a:r>
            <a:r>
              <a:rPr lang="zh-CN" altLang="en-US" b="1" dirty="0" smtClean="0">
                <a:solidFill>
                  <a:srgbClr val="FF0000"/>
                </a:solidFill>
              </a:rPr>
              <a:t>不已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不已：不止；继续不停。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  <a:r>
              <a:rPr lang="zh-CN" altLang="en-US" dirty="0"/>
              <a:t>兴</a:t>
            </a:r>
            <a:r>
              <a:rPr lang="zh-CN" altLang="en-US" dirty="0" smtClean="0"/>
              <a:t>奋不已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激动不已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烦恼不已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吵闹不已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惊叹不已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赞叹不已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大笑不已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悲伤不已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6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兴奋不已</a:t>
            </a:r>
            <a:r>
              <a:rPr lang="en-US" altLang="zh-CN" dirty="0"/>
              <a:t>/</a:t>
            </a:r>
            <a:r>
              <a:rPr lang="zh-CN" altLang="en-US" dirty="0"/>
              <a:t>激动不已</a:t>
            </a:r>
            <a:r>
              <a:rPr lang="en-US" altLang="zh-CN" dirty="0"/>
              <a:t>/</a:t>
            </a:r>
            <a:r>
              <a:rPr lang="zh-CN" altLang="en-US" dirty="0"/>
              <a:t>烦恼不已</a:t>
            </a:r>
            <a:r>
              <a:rPr lang="en-US" altLang="zh-CN" dirty="0"/>
              <a:t>/</a:t>
            </a:r>
            <a:r>
              <a:rPr lang="zh-CN" altLang="en-US" dirty="0"/>
              <a:t>吵闹不已</a:t>
            </a:r>
            <a:r>
              <a:rPr lang="en-US" altLang="zh-CN" dirty="0"/>
              <a:t>/</a:t>
            </a:r>
            <a:r>
              <a:rPr lang="zh-CN" altLang="en-US" dirty="0"/>
              <a:t>惊叹不已</a:t>
            </a:r>
            <a:r>
              <a:rPr lang="en-US" altLang="zh-CN" dirty="0"/>
              <a:t>/</a:t>
            </a:r>
            <a:r>
              <a:rPr lang="zh-CN" altLang="en-US" dirty="0"/>
              <a:t>赞叹不已</a:t>
            </a:r>
            <a:r>
              <a:rPr lang="en-US" altLang="zh-CN" dirty="0"/>
              <a:t>/</a:t>
            </a:r>
            <a:r>
              <a:rPr lang="zh-CN" altLang="en-US" dirty="0"/>
              <a:t>大笑不已</a:t>
            </a:r>
            <a:r>
              <a:rPr lang="en-US" altLang="zh-CN" dirty="0"/>
              <a:t>/</a:t>
            </a:r>
            <a:r>
              <a:rPr lang="zh-CN" altLang="en-US" dirty="0"/>
              <a:t>悲伤不已</a:t>
            </a:r>
            <a:endParaRPr lang="zh-TW" altLang="en-US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听</a:t>
            </a:r>
            <a:r>
              <a:rPr lang="zh-CN" altLang="en-US" dirty="0" smtClean="0"/>
              <a:t>到他要结婚的消息，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你去过敦煌吗？那里的壁画气势恢宏，形象优美，让人</a:t>
            </a:r>
            <a:r>
              <a:rPr lang="en-US" altLang="zh-CN" dirty="0" smtClean="0">
                <a:sym typeface="Wingdings" panose="05000000000000000000" pitchFamily="2" charset="2"/>
              </a:rPr>
              <a:t>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67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这么说</a:t>
            </a:r>
            <a:r>
              <a:rPr lang="zh-CN" altLang="en-US" dirty="0" smtClean="0"/>
              <a:t>你打算为这件事出点血了？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这么说：表示根据对方的意思来推向，在它之后，说出自己的结论，或者用所作的</a:t>
            </a:r>
            <a:r>
              <a:rPr lang="zh-CN" altLang="en-US" dirty="0"/>
              <a:t>推测</a:t>
            </a:r>
            <a:r>
              <a:rPr lang="zh-CN" altLang="en-US" dirty="0" smtClean="0"/>
              <a:t>询问对方，求得实证。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457200" y="414908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：我是个</a:t>
            </a:r>
            <a:r>
              <a:rPr lang="en-US" altLang="zh-CN" sz="2800" dirty="0"/>
              <a:t>《</a:t>
            </a:r>
            <a:r>
              <a:rPr lang="zh-CN" altLang="en-US" sz="2800" dirty="0"/>
              <a:t>哈里波特</a:t>
            </a:r>
            <a:r>
              <a:rPr lang="en-US" altLang="zh-CN" sz="2800" dirty="0"/>
              <a:t>》</a:t>
            </a:r>
            <a:r>
              <a:rPr lang="zh-CN" altLang="en-US" sz="2800" dirty="0"/>
              <a:t>迷，刚买的</a:t>
            </a:r>
            <a:r>
              <a:rPr lang="zh-CN" altLang="en-US" sz="2800" dirty="0" smtClean="0"/>
              <a:t>英文原版</a:t>
            </a:r>
            <a:r>
              <a:rPr lang="zh-CN" altLang="en-US" sz="2800" dirty="0"/>
              <a:t>的</a:t>
            </a:r>
            <a:r>
              <a:rPr lang="zh-CN" altLang="en-US" sz="2800" dirty="0" smtClean="0"/>
              <a:t>第五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册</a:t>
            </a:r>
            <a:r>
              <a:rPr lang="zh-CN" altLang="en-US" sz="2800" dirty="0"/>
              <a:t>，我两天就看完了。</a:t>
            </a:r>
            <a:endParaRPr lang="en-US" altLang="zh-CN" sz="2800" dirty="0"/>
          </a:p>
          <a:p>
            <a:r>
              <a:rPr lang="en-US" altLang="zh-TW" sz="2800" dirty="0" smtClean="0"/>
              <a:t>B</a:t>
            </a:r>
            <a:r>
              <a:rPr lang="zh-CN" altLang="en-US" sz="2800" dirty="0"/>
              <a:t>：</a:t>
            </a:r>
            <a:r>
              <a:rPr lang="zh-CN" altLang="en-US" sz="2800" b="1" dirty="0">
                <a:solidFill>
                  <a:srgbClr val="FF0000"/>
                </a:solidFill>
              </a:rPr>
              <a:t>这么说</a:t>
            </a:r>
            <a:r>
              <a:rPr lang="zh-CN" altLang="en-US" sz="2800" dirty="0"/>
              <a:t>你的英文水平相当高了，真</a:t>
            </a:r>
            <a:r>
              <a:rPr lang="zh-CN" altLang="en-US" sz="2800" dirty="0" smtClean="0"/>
              <a:t>让人佩服！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66022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A</a:t>
            </a:r>
            <a:r>
              <a:rPr lang="zh-CN" altLang="en-US" dirty="0" smtClean="0"/>
              <a:t>：我周末没事的时候，喜欢在北京的大街小巷溜达，逛一逛大大小小的商店，和各种各样的北京人聊聊天。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B</a:t>
            </a:r>
            <a:r>
              <a:rPr lang="zh-CN" altLang="en-US" dirty="0"/>
              <a:t>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______________________________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78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分店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别：副词，另、另外的意思。</a:t>
            </a:r>
            <a:r>
              <a:rPr lang="zh-CN" altLang="en-US" dirty="0"/>
              <a:t>别</a:t>
            </a:r>
            <a:r>
              <a:rPr lang="zh-CN" altLang="en-US" dirty="0" smtClean="0"/>
              <a:t>无：没有别的、另外的。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选</a:t>
            </a:r>
            <a:r>
              <a:rPr lang="zh-CN" altLang="en-US" dirty="0" smtClean="0"/>
              <a:t>择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退路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所求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爱好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办法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二致（没有两样）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要求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优点</a:t>
            </a:r>
            <a:r>
              <a:rPr lang="en-US" altLang="zh-CN" dirty="0" smtClean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 smtClean="0"/>
              <a:t>特长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92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选择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退路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所求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爱好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办法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二致（没有两样）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要求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优点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别无</a:t>
            </a:r>
            <a:r>
              <a:rPr lang="zh-CN" altLang="en-US" dirty="0"/>
              <a:t>特长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</a:t>
            </a:r>
            <a:r>
              <a:rPr lang="zh-CN" altLang="en-US" dirty="0" smtClean="0"/>
              <a:t>：我特别想知道你现在最大的愿望是什么？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B</a:t>
            </a:r>
            <a:r>
              <a:rPr lang="zh-CN" altLang="en-US" dirty="0" smtClean="0"/>
              <a:t>：</a:t>
            </a:r>
            <a:r>
              <a:rPr lang="en-US" altLang="zh-TW" dirty="0" smtClean="0"/>
              <a:t>_________________________________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644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Předvádění na obrazovce (4:3)</PresentationFormat>
  <Paragraphs>140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新細明體</vt:lpstr>
      <vt:lpstr>宋体</vt:lpstr>
      <vt:lpstr>Arial</vt:lpstr>
      <vt:lpstr>Calibri</vt:lpstr>
      <vt:lpstr>Wingdings</vt:lpstr>
      <vt:lpstr>Office 佈景主題</vt:lpstr>
      <vt:lpstr>内部招标</vt:lpstr>
      <vt:lpstr>生词复习</vt:lpstr>
      <vt:lpstr>Prezentace aplikace PowerPoint</vt:lpstr>
      <vt:lpstr>争斗不已</vt:lpstr>
      <vt:lpstr>练一练</vt:lpstr>
      <vt:lpstr>这么说你打算为这件事出点血了？</vt:lpstr>
      <vt:lpstr>Prezentace aplikace PowerPoint</vt:lpstr>
      <vt:lpstr>别无分店</vt:lpstr>
      <vt:lpstr>练一练</vt:lpstr>
      <vt:lpstr>睫毛都不眨</vt:lpstr>
      <vt:lpstr>练一练</vt:lpstr>
      <vt:lpstr>儿子毫不退缩</vt:lpstr>
      <vt:lpstr>练一练</vt:lpstr>
      <vt:lpstr>面都醒过头了</vt:lpstr>
      <vt:lpstr>练一练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下次上课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Minghua Wu</cp:lastModifiedBy>
  <cp:revision>14</cp:revision>
  <dcterms:created xsi:type="dcterms:W3CDTF">2018-12-03T16:20:47Z</dcterms:created>
  <dcterms:modified xsi:type="dcterms:W3CDTF">2018-12-07T12:24:36Z</dcterms:modified>
</cp:coreProperties>
</file>