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2"/>
  </p:notesMasterIdLst>
  <p:handoutMasterIdLst>
    <p:handoutMasterId r:id="rId163"/>
  </p:handoutMasterIdLst>
  <p:sldIdLst>
    <p:sldId id="256" r:id="rId5"/>
    <p:sldId id="308" r:id="rId6"/>
    <p:sldId id="282" r:id="rId7"/>
    <p:sldId id="284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307" r:id="rId39"/>
    <p:sldId id="257" r:id="rId40"/>
    <p:sldId id="259" r:id="rId41"/>
    <p:sldId id="258" r:id="rId42"/>
    <p:sldId id="261" r:id="rId43"/>
    <p:sldId id="260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423" r:id="rId65"/>
    <p:sldId id="424" r:id="rId66"/>
    <p:sldId id="425" r:id="rId67"/>
    <p:sldId id="426" r:id="rId68"/>
    <p:sldId id="427" r:id="rId69"/>
    <p:sldId id="428" r:id="rId70"/>
    <p:sldId id="429" r:id="rId71"/>
    <p:sldId id="321" r:id="rId72"/>
    <p:sldId id="309" r:id="rId73"/>
    <p:sldId id="310" r:id="rId74"/>
    <p:sldId id="311" r:id="rId75"/>
    <p:sldId id="312" r:id="rId76"/>
    <p:sldId id="313" r:id="rId77"/>
    <p:sldId id="314" r:id="rId78"/>
    <p:sldId id="315" r:id="rId79"/>
    <p:sldId id="316" r:id="rId80"/>
    <p:sldId id="317" r:id="rId81"/>
    <p:sldId id="318" r:id="rId82"/>
    <p:sldId id="319" r:id="rId83"/>
    <p:sldId id="320" r:id="rId84"/>
    <p:sldId id="322" r:id="rId85"/>
    <p:sldId id="338" r:id="rId86"/>
    <p:sldId id="339" r:id="rId87"/>
    <p:sldId id="340" r:id="rId88"/>
    <p:sldId id="345" r:id="rId89"/>
    <p:sldId id="346" r:id="rId90"/>
    <p:sldId id="347" r:id="rId91"/>
    <p:sldId id="348" r:id="rId92"/>
    <p:sldId id="325" r:id="rId93"/>
    <p:sldId id="341" r:id="rId94"/>
    <p:sldId id="342" r:id="rId95"/>
    <p:sldId id="349" r:id="rId96"/>
    <p:sldId id="350" r:id="rId97"/>
    <p:sldId id="351" r:id="rId98"/>
    <p:sldId id="328" r:id="rId99"/>
    <p:sldId id="343" r:id="rId100"/>
    <p:sldId id="355" r:id="rId101"/>
    <p:sldId id="344" r:id="rId102"/>
    <p:sldId id="352" r:id="rId103"/>
    <p:sldId id="353" r:id="rId104"/>
    <p:sldId id="356" r:id="rId105"/>
    <p:sldId id="354" r:id="rId106"/>
    <p:sldId id="332" r:id="rId107"/>
    <p:sldId id="357" r:id="rId108"/>
    <p:sldId id="359" r:id="rId109"/>
    <p:sldId id="358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1" r:id="rId121"/>
    <p:sldId id="372" r:id="rId122"/>
    <p:sldId id="373" r:id="rId123"/>
    <p:sldId id="374" r:id="rId124"/>
    <p:sldId id="375" r:id="rId125"/>
    <p:sldId id="376" r:id="rId126"/>
    <p:sldId id="379" r:id="rId127"/>
    <p:sldId id="380" r:id="rId128"/>
    <p:sldId id="381" r:id="rId129"/>
    <p:sldId id="382" r:id="rId130"/>
    <p:sldId id="383" r:id="rId131"/>
    <p:sldId id="384" r:id="rId132"/>
    <p:sldId id="385" r:id="rId133"/>
    <p:sldId id="386" r:id="rId134"/>
    <p:sldId id="387" r:id="rId135"/>
    <p:sldId id="388" r:id="rId136"/>
    <p:sldId id="389" r:id="rId137"/>
    <p:sldId id="390" r:id="rId138"/>
    <p:sldId id="391" r:id="rId139"/>
    <p:sldId id="392" r:id="rId140"/>
    <p:sldId id="394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5" r:id="rId159"/>
    <p:sldId id="414" r:id="rId160"/>
    <p:sldId id="431" r:id="rId16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viewProps" Target="viewProps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2018/11/1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9B422B-3BF5-43B3-9165-CCDB821825AF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2563F1-500E-408A-A491-AE24D688795F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87B3416-5CF5-4927-985D-18A895A86DC6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889B35-78A4-45CE-AD89-6D92CED8C8C3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直線接點​​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大標題文字</a:t>
            </a:r>
          </a:p>
        </p:txBody>
      </p:sp>
      <p:sp>
        <p:nvSpPr>
          <p:cNvPr id="27" name="內文層級一…"/>
          <p:cNvSpPr txBox="1">
            <a:spLocks noGrp="1"/>
          </p:cNvSpPr>
          <p:nvPr>
            <p:ph type="body" idx="1"/>
          </p:nvPr>
        </p:nvSpPr>
        <p:spPr>
          <a:xfrm>
            <a:off x="1190625" y="1982391"/>
            <a:ext cx="9810750" cy="4107656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9106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B725DB8-7E1F-4134-B0B4-81426C2F1419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​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9" name="說明文字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zh-TW" altLang="en-US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附註</a:t>
            </a:r>
            <a:r>
              <a:rPr lang="en-US" altLang="zh-TW" sz="1200" b="1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︰</a:t>
            </a:r>
          </a:p>
          <a:p>
            <a:pPr rtl="0"/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若要變更此投影片上的影像，請選取該影像並將其刪除。然後按一下預留位置中的 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[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圖片</a:t>
            </a:r>
            <a:r>
              <a:rPr lang="en-US" altLang="zh-TW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] </a:t>
            </a:r>
            <a:r>
              <a:rPr lang="zh-TW" altLang="en-US" sz="1200" i="1" noProof="0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itchFamily="34" charset="0"/>
              </a:rPr>
              <a:t>圖示以插入您自己的影像。</a:t>
            </a:r>
            <a:endParaRPr lang="zh-TW" altLang="en-US" sz="1200" i="1" noProof="0" dirty="0">
              <a:latin typeface="Microsoft JhengHei UI" panose="020B0604030504040204" pitchFamily="34" charset="-120"/>
              <a:ea typeface="Microsoft JhengHei UI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​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​​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​​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F88363-1F06-484F-8EF8-105DD2962615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25015EE-A651-48B6-9DC6-905699ADF8ED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E8B0A60-0F1A-4E29-9883-18EE76F0CFF8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825917-AF7F-4360-B651-0C1870BBDB38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EE9807A-A7EC-48A6-8C49-0D504F76532B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7B48C6C-65B7-481E-987C-5E2442136467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  <a:p>
            <a:pPr lvl="5" rtl="0"/>
            <a:r>
              <a:rPr lang="zh-TW" altLang="en-US" noProof="0" dirty="0"/>
              <a:t>第六層</a:t>
            </a:r>
          </a:p>
          <a:p>
            <a:pPr lvl="6" rtl="0"/>
            <a:r>
              <a:rPr lang="zh-TW" altLang="en-US" noProof="0" dirty="0"/>
              <a:t>第七層</a:t>
            </a:r>
          </a:p>
          <a:p>
            <a:pPr lvl="7" rtl="0"/>
            <a:r>
              <a:rPr lang="zh-TW" altLang="en-US" noProof="0" dirty="0"/>
              <a:t>第八層</a:t>
            </a:r>
          </a:p>
          <a:p>
            <a:pPr lvl="8" rtl="0"/>
            <a:r>
              <a:rPr lang="zh-TW" altLang="en-US" noProof="0" dirty="0"/>
              <a:t>第九層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9DC7F4-5BF6-457F-99BE-03398AF10899}" type="datetime1">
              <a:rPr lang="zh-TW" altLang="en-US" smtClean="0"/>
              <a:pPr/>
              <a:t>2018/11/1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直線接點​​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486596@mail.muni.cz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-306161" y="2069980"/>
            <a:ext cx="7458891" cy="2219691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en-US" altLang="zh-TW" sz="8000" b="1" dirty="0" smtClean="0">
                <a:latin typeface="Goudy Stout" panose="0202090407030B020401" pitchFamily="18" charset="0"/>
              </a:rPr>
              <a:t>DRILL</a:t>
            </a:r>
            <a:endParaRPr lang="zh-TW" altLang="en-US" sz="8000" b="1" dirty="0">
              <a:latin typeface="Goudy Stout" panose="0202090407030B020401" pitchFamily="18" charset="0"/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744718" y="3811888"/>
            <a:ext cx="5734050" cy="955565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第五课 看朋友</a:t>
            </a:r>
            <a:endParaRPr lang="zh-TW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78768" y="18111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Course instructor :</a:t>
            </a:r>
            <a:r>
              <a:rPr lang="zh-TW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李欣蓓 </a:t>
            </a:r>
            <a:r>
              <a:rPr lang="en-US" altLang="zh-TW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Hsin-pei</a:t>
            </a:r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Lee</a:t>
            </a:r>
            <a:endParaRPr lang="zh-TW" altLang="zh-TW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486596@mail.muni.cz</a:t>
            </a:r>
            <a:endParaRPr lang="zh-TW" altLang="zh-TW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altLang="zh-TW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 Hour: 10:00-11:50(Every Monday)</a:t>
            </a:r>
            <a:endParaRPr lang="zh-TW" altLang="zh-TW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83212" y="3197793"/>
            <a:ext cx="52421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b="1" dirty="0">
                <a:solidFill>
                  <a:srgbClr val="0070C0"/>
                </a:solidFill>
              </a:rPr>
              <a:t>大家好 </a:t>
            </a:r>
            <a:r>
              <a:rPr lang="en-US" altLang="zh-TW" sz="9600" b="1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zh-TW" altLang="en-US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16501" y="1694688"/>
            <a:ext cx="6071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高兴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3177758" y="339791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gāo xìng </a:t>
            </a:r>
          </a:p>
        </p:txBody>
      </p:sp>
    </p:spTree>
    <p:extLst>
      <p:ext uri="{BB962C8B-B14F-4D97-AF65-F5344CB8AC3E}">
        <p14:creationId xmlns:p14="http://schemas.microsoft.com/office/powerpoint/2010/main" val="21129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47258" y="1188720"/>
            <a:ext cx="7589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我要一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en-US" altLang="zh-TW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ãç¶æ°´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36" y="2871335"/>
            <a:ext cx="3881846" cy="38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071153" y="1737361"/>
            <a:ext cx="9980613" cy="1133974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2" descr="ãä¸ç¶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ãç¶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22" name="Picture 6" descr="ãç¶æ°´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36" y="2871335"/>
            <a:ext cx="3881846" cy="38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90503" y="966653"/>
            <a:ext cx="764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给我一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ãç¶æ°´ãçåçæå°çµæ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2536313"/>
            <a:ext cx="4201091" cy="42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071153" y="1737361"/>
            <a:ext cx="9980613" cy="1133974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00" name="Picture 4" descr="ãä¸æ¯å¯ä¹ãçåçæå°çµæ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74" y="2298209"/>
            <a:ext cx="2961211" cy="44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76995" y="1110342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我要一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</a:p>
        </p:txBody>
      </p:sp>
      <p:pic>
        <p:nvPicPr>
          <p:cNvPr id="6" name="Picture 4" descr="ãä¸æ¯å¯ä¹ãçåçæå°çµæ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74" y="2298209"/>
            <a:ext cx="2961211" cy="44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071153" y="1737361"/>
            <a:ext cx="9980613" cy="1133974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00" name="Picture 4" descr="ãä¸æ¯å¯ä¹ãçåçæå°çµæ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874" y="2298209"/>
            <a:ext cx="2961211" cy="44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90503" y="966653"/>
            <a:ext cx="9353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给我一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ãä¸æ¯å¯ä¹ãçåçæå°çµæ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20" y="2272083"/>
            <a:ext cx="2961211" cy="444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1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071153" y="1737361"/>
            <a:ext cx="9980613" cy="1133974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2" descr="ãä¸ç¶å¯ä¹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9460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92" y="2962775"/>
            <a:ext cx="3633333" cy="363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76995" y="1110342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我要一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</a:p>
        </p:txBody>
      </p:sp>
      <p:pic>
        <p:nvPicPr>
          <p:cNvPr id="4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92" y="2962775"/>
            <a:ext cx="3633333" cy="363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9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071153" y="1737361"/>
            <a:ext cx="9980613" cy="1133974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92" y="2962775"/>
            <a:ext cx="3633333" cy="363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44240" y="1606731"/>
            <a:ext cx="530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漂亮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3696787" y="3471097"/>
            <a:ext cx="6074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piào</a:t>
            </a:r>
            <a:r>
              <a:rPr lang="zh-TW" alt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liàng </a:t>
            </a:r>
          </a:p>
        </p:txBody>
      </p:sp>
    </p:spTree>
    <p:extLst>
      <p:ext uri="{BB962C8B-B14F-4D97-AF65-F5344CB8AC3E}">
        <p14:creationId xmlns:p14="http://schemas.microsoft.com/office/powerpoint/2010/main" val="23905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80605" y="966653"/>
            <a:ext cx="9353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给我一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69" y="3028089"/>
            <a:ext cx="3633333" cy="363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5212" y="2756263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昨天晚上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妈妈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喝了三杯茶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5212" y="2756263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今天晚上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妈妈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喝了三杯茶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0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5212" y="2756263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昨天早上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妈妈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喝了三杯茶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5212" y="2756263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今天早上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妈妈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喝了三杯茶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5212" y="2756263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昨天下午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妈妈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喝了三杯茶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5212" y="2756263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今天下午妈妈喝了三杯茶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5212" y="2756263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昨天晚上爸爸喝了三杯茶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6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5212" y="2756263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今天晚上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爸爸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喝了三杯茶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5212" y="2756263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昨天早上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爸爸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喝了三杯茶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56432" y="1400338"/>
            <a:ext cx="5145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坐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4981303" y="330915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zuò </a:t>
            </a:r>
          </a:p>
        </p:txBody>
      </p:sp>
    </p:spTree>
    <p:extLst>
      <p:ext uri="{BB962C8B-B14F-4D97-AF65-F5344CB8AC3E}">
        <p14:creationId xmlns:p14="http://schemas.microsoft.com/office/powerpoint/2010/main" val="38010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75212" y="2756263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今天早上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爸爸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喝了三杯茶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3954" y="1525984"/>
            <a:ext cx="10215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昨天下午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爸爸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</a:p>
          <a:p>
            <a:pPr algn="ctr"/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2598496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88275" y="1554480"/>
            <a:ext cx="10215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今天下午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爸爸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</a:p>
          <a:p>
            <a:pPr algn="ctr"/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901646" y="2581767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3954" y="1433650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昨天晚上爸爸喝了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  <a:endParaRPr lang="zh-TW" altLang="en-US" sz="6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653451" y="2541646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3954" y="1433650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今天晚上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爸爸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  <a:endParaRPr lang="zh-TW" altLang="en-US" sz="6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653451" y="2541646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3954" y="1525984"/>
            <a:ext cx="10215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昨天早上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爸爸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杯茶</a:t>
            </a:r>
          </a:p>
          <a:p>
            <a:pPr algn="ctr"/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653451" y="2541646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66207" y="1453945"/>
            <a:ext cx="102804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今天早上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爸爸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</a:p>
          <a:p>
            <a:pPr algn="ctr"/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653451" y="2541646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88275" y="1407778"/>
            <a:ext cx="10215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昨天下午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爸爸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</a:p>
          <a:p>
            <a:pPr algn="ctr"/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927771" y="2541646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49087" y="1345474"/>
            <a:ext cx="10215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今天下午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爸爸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喝了</a:t>
            </a:r>
            <a:r>
              <a:rPr lang="en-US" altLang="zh-TW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  <a:endParaRPr lang="zh-TW" altLang="en-US" sz="6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901646" y="2549303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9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2881" y="1486228"/>
            <a:ext cx="114953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昨天下午</a:t>
            </a:r>
            <a:r>
              <a:rPr lang="en-US" altLang="zh-TW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点爸爸喝了</a:t>
            </a:r>
            <a:r>
              <a:rPr lang="en-US" altLang="zh-TW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  <a:endParaRPr lang="zh-TW" altLang="en-US" sz="6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228217" y="373453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502537" y="2594224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141131" y="4907167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457508" y="378232"/>
            <a:ext cx="15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78500" y="1594539"/>
            <a:ext cx="4913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在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5268685" y="343458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zài </a:t>
            </a:r>
          </a:p>
        </p:txBody>
      </p:sp>
    </p:spTree>
    <p:extLst>
      <p:ext uri="{BB962C8B-B14F-4D97-AF65-F5344CB8AC3E}">
        <p14:creationId xmlns:p14="http://schemas.microsoft.com/office/powerpoint/2010/main" val="32664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22069" y="1240972"/>
            <a:ext cx="11625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昨天早上</a:t>
            </a:r>
            <a:r>
              <a:rPr lang="en-US" altLang="zh-TW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点爸爸喝了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  <a:endParaRPr lang="zh-TW" altLang="en-US" sz="6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840686" y="354545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678885" y="2408164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97142" y="4653453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579429" y="283612"/>
            <a:ext cx="15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5943" y="1433650"/>
            <a:ext cx="1140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昨天晚上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点爸爸喝了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389326" y="2535781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457508" y="378232"/>
            <a:ext cx="15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13061" y="1433650"/>
            <a:ext cx="11717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今天晚上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点爸爸喝了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389326" y="2541646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418319" y="325654"/>
            <a:ext cx="15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511684"/>
            <a:ext cx="11730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昨天早上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点爸爸喝了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389326" y="2541646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457508" y="378232"/>
            <a:ext cx="15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433650"/>
            <a:ext cx="116259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今天早上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点爸爸喝了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389326" y="2489068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457508" y="378232"/>
            <a:ext cx="15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459523"/>
            <a:ext cx="11669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昨天下午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点爸爸喝了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  <a:endParaRPr lang="zh-TW" altLang="en-US" sz="6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389326" y="2567519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457508" y="378232"/>
            <a:ext cx="15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-104502" y="1381905"/>
            <a:ext cx="11874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今天下午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点爸爸喝了</a:t>
            </a:r>
            <a:r>
              <a:rPr lang="en-US" altLang="zh-TW" sz="6600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9653451" y="3701387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80765" y="2541646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53451" y="4861128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457508" y="378232"/>
            <a:ext cx="15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2881" y="1486228"/>
            <a:ext cx="114953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星期</a:t>
            </a:r>
            <a:r>
              <a:rPr lang="en-US" altLang="zh-TW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姐姐喝了</a:t>
            </a:r>
            <a:r>
              <a:rPr lang="en-US" altLang="zh-TW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  <a:endParaRPr lang="zh-TW" altLang="en-US" sz="6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01200" y="3799171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01200" y="2725759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627325" y="4907167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412479" y="482735"/>
            <a:ext cx="15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2881" y="1486228"/>
            <a:ext cx="114953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日弟弟喝了</a:t>
            </a:r>
            <a:r>
              <a:rPr lang="en-US" altLang="zh-TW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杯</a:t>
            </a:r>
            <a:r>
              <a:rPr lang="zh-TW" altLang="en-US" sz="6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茶</a:t>
            </a:r>
            <a:endParaRPr lang="zh-TW" altLang="en-US" sz="6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601200" y="3799171"/>
            <a:ext cx="2351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咖啡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601200" y="2725759"/>
            <a:ext cx="180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水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627325" y="4907167"/>
            <a:ext cx="2050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可乐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08421" y="509767"/>
            <a:ext cx="1541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瓶</a:t>
            </a:r>
            <a:endParaRPr lang="zh-TW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8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58537" y="2364377"/>
            <a:ext cx="9731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你在哪儿打球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1552" y="1623277"/>
            <a:ext cx="7107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哪儿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5169407" y="319293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zh-TW" alt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ǎ</a:t>
            </a:r>
            <a:r>
              <a:rPr lang="zh-TW" altLang="en-US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zh-TW" alt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TW" alt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076994" y="2403567"/>
            <a:ext cx="876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我在球场打球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40971" y="1045028"/>
            <a:ext cx="9731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你在哪儿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___?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ãçä¹¦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98" y="2614688"/>
            <a:ext cx="3240768" cy="39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4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24297" y="992779"/>
            <a:ext cx="876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我在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2" name="Picture 2" descr="ãçä¹¦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97" y="2823695"/>
            <a:ext cx="3097077" cy="379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ãå¾ä¹¦é¦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206" name="Picture 6" descr="ãå¾ä¹¦é¦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7" y="2823695"/>
            <a:ext cx="5393780" cy="35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4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40971" y="1045028"/>
            <a:ext cx="9731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你在哪儿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___?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ãå¬é³ä¹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2228" name="Picture 4" descr="ãå¬é³ä¹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00" y="2732254"/>
            <a:ext cx="5370569" cy="38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24297" y="992779"/>
            <a:ext cx="876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我在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54" name="Picture 6" descr="ãå¨å®¶å¬é³ä¹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09" y="2713906"/>
            <a:ext cx="5214231" cy="380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5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40971" y="1045028"/>
            <a:ext cx="9731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你在哪儿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___?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6" name="Picture 4" descr="ãè·³è GIF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95" y="2614688"/>
            <a:ext cx="2926079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0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24297" y="992779"/>
            <a:ext cx="876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我在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ãè·³è GIF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98" y="2666940"/>
            <a:ext cx="2926079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ãå­¦æ ¡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6" y="2937736"/>
            <a:ext cx="4430395" cy="344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40971" y="1045028"/>
            <a:ext cx="9731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你在哪儿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___?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2" name="Picture 2" descr="ãåé¥­ gif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6" y="2875687"/>
            <a:ext cx="5704840" cy="35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24297" y="992779"/>
            <a:ext cx="876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我在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46" name="Picture 2" descr="ãåé¥­ gif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5" y="3149035"/>
            <a:ext cx="4983487" cy="30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ãå­¦æ ¡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2" y="2758384"/>
            <a:ext cx="4665526" cy="36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40971" y="1045028"/>
            <a:ext cx="9731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你在哪儿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___?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ãç¡è§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4" descr="ãç¡è§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ãç¡è§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448" name="Picture 8" descr="ãç¡è§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66" y="2614688"/>
            <a:ext cx="5660481" cy="39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4631" y="1485682"/>
            <a:ext cx="5535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学校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4014652" y="342110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xué xiào </a:t>
            </a:r>
          </a:p>
        </p:txBody>
      </p:sp>
    </p:spTree>
    <p:extLst>
      <p:ext uri="{BB962C8B-B14F-4D97-AF65-F5344CB8AC3E}">
        <p14:creationId xmlns:p14="http://schemas.microsoft.com/office/powerpoint/2010/main" val="6264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24297" y="992779"/>
            <a:ext cx="876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我在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18" name="Picture 2" descr="ãç¡è§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63" y="2963839"/>
            <a:ext cx="4880004" cy="34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ãå¾ä¹¦é¦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3" y="2793521"/>
            <a:ext cx="5393780" cy="359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40971" y="1045028"/>
            <a:ext cx="9731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你在哪儿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___?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4" name="Picture 2" descr="ãå·¥ä½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5" y="2811780"/>
            <a:ext cx="3774802" cy="37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24297" y="992779"/>
            <a:ext cx="876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我在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ãå·¥ä½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85" y="2811780"/>
            <a:ext cx="3774802" cy="37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ãå­¦æ ¡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2" y="2758384"/>
            <a:ext cx="4665526" cy="36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ãççµå½±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61" y="326494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825319" y="1128151"/>
            <a:ext cx="79143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你在哪儿</a:t>
            </a:r>
            <a:r>
              <a:rPr lang="en-US" altLang="zh-TW" sz="9600" b="1" dirty="0">
                <a:latin typeface="Arial" panose="020B0604020202020204" pitchFamily="34" charset="0"/>
                <a:cs typeface="Arial" panose="020B0604020202020204" pitchFamily="34" charset="0"/>
              </a:rPr>
              <a:t>___?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24297" y="992779"/>
            <a:ext cx="876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我在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0" name="Picture 2" descr="ãå®¶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4" y="3149035"/>
            <a:ext cx="5101902" cy="33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ãççµå½±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61" y="326494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25319" y="1128151"/>
            <a:ext cx="79143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你在哪儿</a:t>
            </a:r>
            <a:r>
              <a:rPr lang="en-US" altLang="zh-TW" sz="9600" b="1" dirty="0">
                <a:latin typeface="Arial" panose="020B0604020202020204" pitchFamily="34" charset="0"/>
                <a:cs typeface="Arial" panose="020B0604020202020204" pitchFamily="34" charset="0"/>
              </a:rPr>
              <a:t>___?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4" name="Picture 2" descr="ãççµè§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47" y="269781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24297" y="992779"/>
            <a:ext cx="876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我在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0" name="Picture 2" descr="ãå®¶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4" y="3149035"/>
            <a:ext cx="5101902" cy="33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ãççµè§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06" y="28357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0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72674" y="131534"/>
            <a:ext cx="9268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下星期五再见</a:t>
            </a:r>
            <a:endParaRPr lang="en-US" altLang="zh-TW" sz="9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ãseeya gif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08" y="1701194"/>
            <a:ext cx="8857798" cy="483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187952" y="1572768"/>
            <a:ext cx="3816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喝</a:t>
            </a:r>
          </a:p>
        </p:txBody>
      </p:sp>
      <p:sp>
        <p:nvSpPr>
          <p:cNvPr id="3" name="矩形 2"/>
          <p:cNvSpPr/>
          <p:nvPr/>
        </p:nvSpPr>
        <p:spPr>
          <a:xfrm>
            <a:off x="5320937" y="351045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hē </a:t>
            </a:r>
          </a:p>
        </p:txBody>
      </p:sp>
    </p:spTree>
    <p:extLst>
      <p:ext uri="{BB962C8B-B14F-4D97-AF65-F5344CB8AC3E}">
        <p14:creationId xmlns:p14="http://schemas.microsoft.com/office/powerpoint/2010/main" val="12601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42944" y="1739973"/>
            <a:ext cx="4706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茶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5085806" y="347913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chá </a:t>
            </a:r>
          </a:p>
        </p:txBody>
      </p:sp>
    </p:spTree>
    <p:extLst>
      <p:ext uri="{BB962C8B-B14F-4D97-AF65-F5344CB8AC3E}">
        <p14:creationId xmlns:p14="http://schemas.microsoft.com/office/powerpoint/2010/main" val="2088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32176" y="1582341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咖啡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4589417" y="335637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kā fēi </a:t>
            </a:r>
          </a:p>
        </p:txBody>
      </p:sp>
    </p:spTree>
    <p:extLst>
      <p:ext uri="{BB962C8B-B14F-4D97-AF65-F5344CB8AC3E}">
        <p14:creationId xmlns:p14="http://schemas.microsoft.com/office/powerpoint/2010/main" val="31521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91860" y="1405563"/>
            <a:ext cx="4120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吧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5268685" y="345568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zh-TW" alt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104899" y="3102434"/>
            <a:ext cx="10071099" cy="1684150"/>
          </a:xfrm>
        </p:spPr>
        <p:txBody>
          <a:bodyPr>
            <a:normAutofit/>
          </a:bodyPr>
          <a:lstStyle/>
          <a:p>
            <a:pPr algn="ctr"/>
            <a:r>
              <a:rPr lang="en-US" altLang="zh-TW" sz="9600" dirty="0"/>
              <a:t>vocabulary</a:t>
            </a:r>
            <a:endParaRPr lang="zh-TW" altLang="en-US" sz="96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2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2519" y="1775678"/>
            <a:ext cx="4742688" cy="282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4042519" y="1620290"/>
            <a:ext cx="4349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要</a:t>
            </a:r>
            <a:endParaRPr lang="zh-TW" altLang="en-US" sz="9600" dirty="0"/>
          </a:p>
        </p:txBody>
      </p:sp>
      <p:sp>
        <p:nvSpPr>
          <p:cNvPr id="4" name="矩形 3"/>
          <p:cNvSpPr/>
          <p:nvPr/>
        </p:nvSpPr>
        <p:spPr>
          <a:xfrm>
            <a:off x="5111931" y="334533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yào </a:t>
            </a:r>
          </a:p>
        </p:txBody>
      </p:sp>
    </p:spTree>
    <p:extLst>
      <p:ext uri="{BB962C8B-B14F-4D97-AF65-F5344CB8AC3E}">
        <p14:creationId xmlns:p14="http://schemas.microsoft.com/office/powerpoint/2010/main" val="33016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08960" y="1476103"/>
            <a:ext cx="603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瓶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4929051" y="32232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píng </a:t>
            </a:r>
          </a:p>
        </p:txBody>
      </p:sp>
    </p:spTree>
    <p:extLst>
      <p:ext uri="{BB962C8B-B14F-4D97-AF65-F5344CB8AC3E}">
        <p14:creationId xmlns:p14="http://schemas.microsoft.com/office/powerpoint/2010/main" val="35356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36423" y="1351509"/>
            <a:ext cx="4376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可乐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5007428" y="333560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kě lè </a:t>
            </a:r>
          </a:p>
        </p:txBody>
      </p:sp>
    </p:spTree>
    <p:extLst>
      <p:ext uri="{BB962C8B-B14F-4D97-AF65-F5344CB8AC3E}">
        <p14:creationId xmlns:p14="http://schemas.microsoft.com/office/powerpoint/2010/main" val="309053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96343" y="1490008"/>
            <a:ext cx="5747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可以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4942115" y="323897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kě yǐ </a:t>
            </a:r>
          </a:p>
        </p:txBody>
      </p:sp>
    </p:spTree>
    <p:extLst>
      <p:ext uri="{BB962C8B-B14F-4D97-AF65-F5344CB8AC3E}">
        <p14:creationId xmlns:p14="http://schemas.microsoft.com/office/powerpoint/2010/main" val="283745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69772" y="1468181"/>
            <a:ext cx="627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对不起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3622766" y="323378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duì bù qǐ </a:t>
            </a:r>
          </a:p>
        </p:txBody>
      </p:sp>
    </p:spTree>
    <p:extLst>
      <p:ext uri="{BB962C8B-B14F-4D97-AF65-F5344CB8AC3E}">
        <p14:creationId xmlns:p14="http://schemas.microsoft.com/office/powerpoint/2010/main" val="33548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73829" y="1685108"/>
            <a:ext cx="6244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给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5050974" y="337228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gěi </a:t>
            </a:r>
          </a:p>
        </p:txBody>
      </p:sp>
    </p:spTree>
    <p:extLst>
      <p:ext uri="{BB962C8B-B14F-4D97-AF65-F5344CB8AC3E}">
        <p14:creationId xmlns:p14="http://schemas.microsoft.com/office/powerpoint/2010/main" val="7363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13611" y="1536175"/>
            <a:ext cx="5564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杯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5216434" y="322340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bēi </a:t>
            </a:r>
          </a:p>
        </p:txBody>
      </p:sp>
    </p:spTree>
    <p:extLst>
      <p:ext uri="{BB962C8B-B14F-4D97-AF65-F5344CB8AC3E}">
        <p14:creationId xmlns:p14="http://schemas.microsoft.com/office/powerpoint/2010/main" val="12986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83280" y="1510661"/>
            <a:ext cx="54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水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 flipH="1">
            <a:off x="4702628" y="3210949"/>
            <a:ext cx="3540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shuǐ </a:t>
            </a:r>
            <a:endParaRPr lang="zh-TW" alt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31920" y="1110343"/>
            <a:ext cx="4127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玩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271554" y="2860766"/>
            <a:ext cx="3409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err="1"/>
              <a:t>wán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3334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57600" y="1645920"/>
            <a:ext cx="4415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了</a:t>
            </a:r>
            <a:endParaRPr lang="zh-TW" altLang="en-US" sz="9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454434" y="3526971"/>
            <a:ext cx="303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le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73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671789" y="1874086"/>
            <a:ext cx="652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呀</a:t>
            </a:r>
            <a:endParaRPr lang="zh-TW" altLang="en-US" sz="9600" dirty="0"/>
          </a:p>
        </p:txBody>
      </p:sp>
      <p:sp>
        <p:nvSpPr>
          <p:cNvPr id="2" name="矩形 1"/>
          <p:cNvSpPr/>
          <p:nvPr/>
        </p:nvSpPr>
        <p:spPr>
          <a:xfrm>
            <a:off x="5125646" y="3443746"/>
            <a:ext cx="1615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zh-TW" altLang="en-US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7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69772" y="1319349"/>
            <a:ext cx="572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图书馆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2583660" y="3244334"/>
            <a:ext cx="69573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tú shū guǎn </a:t>
            </a:r>
          </a:p>
        </p:txBody>
      </p:sp>
    </p:spTree>
    <p:extLst>
      <p:ext uri="{BB962C8B-B14F-4D97-AF65-F5344CB8AC3E}">
        <p14:creationId xmlns:p14="http://schemas.microsoft.com/office/powerpoint/2010/main" val="19527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17966" y="1123405"/>
            <a:ext cx="5538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一起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5007157" y="3192083"/>
            <a:ext cx="24416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yī</a:t>
            </a:r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 qǐ</a:t>
            </a:r>
          </a:p>
        </p:txBody>
      </p:sp>
    </p:spTree>
    <p:extLst>
      <p:ext uri="{BB962C8B-B14F-4D97-AF65-F5344CB8AC3E}">
        <p14:creationId xmlns:p14="http://schemas.microsoft.com/office/powerpoint/2010/main" val="42397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735976" y="1515292"/>
            <a:ext cx="475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聊天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4349359" y="3388025"/>
            <a:ext cx="44278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liáo tiān</a:t>
            </a:r>
          </a:p>
        </p:txBody>
      </p:sp>
    </p:spTree>
    <p:extLst>
      <p:ext uri="{BB962C8B-B14F-4D97-AF65-F5344CB8AC3E}">
        <p14:creationId xmlns:p14="http://schemas.microsoft.com/office/powerpoint/2010/main" val="1740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3463" y="1841863"/>
            <a:ext cx="5473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才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5273734" y="3411523"/>
            <a:ext cx="15600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/>
              <a:t>cái</a:t>
            </a:r>
          </a:p>
        </p:txBody>
      </p:sp>
    </p:spTree>
    <p:extLst>
      <p:ext uri="{BB962C8B-B14F-4D97-AF65-F5344CB8AC3E}">
        <p14:creationId xmlns:p14="http://schemas.microsoft.com/office/powerpoint/2010/main" val="32874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22469" y="1345474"/>
            <a:ext cx="54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回家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4417996" y="3244334"/>
            <a:ext cx="3469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huí jiā</a:t>
            </a:r>
          </a:p>
        </p:txBody>
      </p:sp>
    </p:spTree>
    <p:extLst>
      <p:ext uri="{BB962C8B-B14F-4D97-AF65-F5344CB8AC3E}">
        <p14:creationId xmlns:p14="http://schemas.microsoft.com/office/powerpoint/2010/main" val="16502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4899" y="3089371"/>
            <a:ext cx="10071099" cy="1684150"/>
          </a:xfrm>
        </p:spPr>
        <p:txBody>
          <a:bodyPr>
            <a:normAutofit/>
          </a:bodyPr>
          <a:lstStyle/>
          <a:p>
            <a:pPr algn="ctr"/>
            <a:r>
              <a:rPr lang="en-US" altLang="zh-TW" sz="9600" dirty="0" smtClean="0"/>
              <a:t>vocabulary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8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645664" y="2657856"/>
            <a:ext cx="6522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呀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8764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60192" y="2633472"/>
            <a:ext cx="591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快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8109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94304" y="2596896"/>
            <a:ext cx="5462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进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1533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25952" y="2743200"/>
            <a:ext cx="5193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来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5226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94304" y="1682496"/>
            <a:ext cx="5462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进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5300527" y="3577669"/>
            <a:ext cx="14847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jìn</a:t>
            </a:r>
          </a:p>
        </p:txBody>
      </p:sp>
    </p:spTree>
    <p:extLst>
      <p:ext uri="{BB962C8B-B14F-4D97-AF65-F5344CB8AC3E}">
        <p14:creationId xmlns:p14="http://schemas.microsoft.com/office/powerpoint/2010/main" val="24249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11424" y="2682240"/>
            <a:ext cx="627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进</a:t>
            </a:r>
            <a:r>
              <a:rPr lang="zh-TW" altLang="en-US" sz="9600" dirty="0"/>
              <a:t>来</a:t>
            </a:r>
          </a:p>
        </p:txBody>
      </p:sp>
    </p:spTree>
    <p:extLst>
      <p:ext uri="{BB962C8B-B14F-4D97-AF65-F5344CB8AC3E}">
        <p14:creationId xmlns:p14="http://schemas.microsoft.com/office/powerpoint/2010/main" val="27131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38144" y="2706624"/>
            <a:ext cx="5108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介绍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341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01696" y="2877312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一下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23660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77312" y="2791968"/>
            <a:ext cx="6071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高兴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199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11296" y="2743200"/>
            <a:ext cx="530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漂亮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3389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47872" y="3072384"/>
            <a:ext cx="5145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坐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8899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99104" y="2731008"/>
            <a:ext cx="4913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在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3177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1552" y="2877312"/>
            <a:ext cx="7107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哪儿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7357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18688" y="2609088"/>
            <a:ext cx="5535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学校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0197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584192" y="2852928"/>
            <a:ext cx="3816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喝</a:t>
            </a:r>
          </a:p>
        </p:txBody>
      </p:sp>
    </p:spTree>
    <p:extLst>
      <p:ext uri="{BB962C8B-B14F-4D97-AF65-F5344CB8AC3E}">
        <p14:creationId xmlns:p14="http://schemas.microsoft.com/office/powerpoint/2010/main" val="29321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99381" y="1771323"/>
            <a:ext cx="591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快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4942115" y="3233122"/>
            <a:ext cx="24906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 </a:t>
            </a:r>
            <a:endParaRPr lang="zh-TW" altLang="en-US" dirty="0"/>
          </a:p>
          <a:p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kuài </a:t>
            </a:r>
          </a:p>
        </p:txBody>
      </p:sp>
    </p:spTree>
    <p:extLst>
      <p:ext uri="{BB962C8B-B14F-4D97-AF65-F5344CB8AC3E}">
        <p14:creationId xmlns:p14="http://schemas.microsoft.com/office/powerpoint/2010/main" val="104489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57600" y="2706624"/>
            <a:ext cx="4706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茶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24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99232" y="2731008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咖啡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2172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40352" y="2633472"/>
            <a:ext cx="4120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吧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9888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38016" y="1292352"/>
            <a:ext cx="4742688" cy="282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938016" y="2808514"/>
            <a:ext cx="4349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要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5349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48148" y="2612571"/>
            <a:ext cx="603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瓶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6169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49486" y="2599508"/>
            <a:ext cx="4376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可乐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403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13908" y="2599508"/>
            <a:ext cx="5747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可以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7736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808514" y="2612571"/>
            <a:ext cx="627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对不起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43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17521" y="2625633"/>
            <a:ext cx="6244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给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8231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35532" y="2481942"/>
            <a:ext cx="5564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杯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872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60638" y="1632857"/>
            <a:ext cx="5193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来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5347063" y="3497057"/>
            <a:ext cx="143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lang="zh-TW" altLang="en-US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9494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70217" y="2664823"/>
            <a:ext cx="54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水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9557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62550" y="2325189"/>
            <a:ext cx="4127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/>
              <a:t>玩</a:t>
            </a:r>
          </a:p>
        </p:txBody>
      </p:sp>
    </p:spTree>
    <p:extLst>
      <p:ext uri="{BB962C8B-B14F-4D97-AF65-F5344CB8AC3E}">
        <p14:creationId xmlns:p14="http://schemas.microsoft.com/office/powerpoint/2010/main" val="9718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010297" y="2377440"/>
            <a:ext cx="4415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了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228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52651" y="2625634"/>
            <a:ext cx="572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图书馆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207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70217" y="2468879"/>
            <a:ext cx="5538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一起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3400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827416" y="2730138"/>
            <a:ext cx="475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聊天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2609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61658" y="2690949"/>
            <a:ext cx="5473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才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943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13909" y="2521131"/>
            <a:ext cx="546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回家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0650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9600" dirty="0" smtClean="0"/>
              <a:t>TONE PRACTICE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peaking   voice  ran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speaking   voice  range</a:t>
            </a:r>
          </a:p>
        </p:txBody>
      </p:sp>
      <p:pic>
        <p:nvPicPr>
          <p:cNvPr id="61" name="螢幕快照 2017-11-08 下午12.35.46.png" descr="螢幕快照 2017-11-08 下午12.35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2899" y="1633702"/>
            <a:ext cx="6106203" cy="48050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094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15927" y="1712744"/>
            <a:ext cx="627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进</a:t>
            </a:r>
            <a:r>
              <a:rPr lang="zh-TW" altLang="en-US" sz="9600" dirty="0"/>
              <a:t>来</a:t>
            </a:r>
          </a:p>
        </p:txBody>
      </p:sp>
      <p:sp>
        <p:nvSpPr>
          <p:cNvPr id="3" name="矩形 2"/>
          <p:cNvSpPr/>
          <p:nvPr/>
        </p:nvSpPr>
        <p:spPr>
          <a:xfrm>
            <a:off x="4702681" y="3190964"/>
            <a:ext cx="3400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jìn lái </a:t>
            </a:r>
            <a:endParaRPr lang="zh-TW" alt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65" name="1.png" descr="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6507" y="76200"/>
            <a:ext cx="8554641" cy="670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610717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今天                     中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今天</a:t>
            </a:r>
            <a:r>
              <a:rPr dirty="0"/>
              <a:t>                     </a:t>
            </a:r>
            <a:r>
              <a:rPr dirty="0" err="1"/>
              <a:t>中國</a:t>
            </a:r>
            <a:endParaRPr dirty="0"/>
          </a:p>
        </p:txBody>
      </p:sp>
      <p:sp>
        <p:nvSpPr>
          <p:cNvPr id="6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69" name="螢幕快照 2017-11-08 下午12.43.44.png" descr="螢幕快照 2017-11-08 下午12.43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792" y="2230628"/>
            <a:ext cx="8228417" cy="28772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5015572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73" name="2.jpg" descr="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8553" y="401743"/>
            <a:ext cx="7714894" cy="60545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8136033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明天                   明年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明天                   明年</a:t>
            </a:r>
          </a:p>
        </p:txBody>
      </p:sp>
      <p:sp>
        <p:nvSpPr>
          <p:cNvPr id="76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77" name="螢幕快照 2017-11-08 下午12.45.14.png" descr="螢幕快照 2017-11-08 下午12.45.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2650" y="2442130"/>
            <a:ext cx="8186700" cy="28533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4795488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81" name="3.png" descr="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5092" y="75903"/>
            <a:ext cx="8554641" cy="6706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3128557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喜歡                  起床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喜歡                  起床</a:t>
            </a:r>
          </a:p>
        </p:txBody>
      </p:sp>
      <p:sp>
        <p:nvSpPr>
          <p:cNvPr id="84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85" name="螢幕快照 2017-11-08 下午12.46.15.png" descr="螢幕快照 2017-11-08 下午12.46.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8948" y="2637420"/>
            <a:ext cx="8214104" cy="28574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3810175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大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89" name="4.jpg" descr="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7579" y="181239"/>
            <a:ext cx="8276843" cy="6495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0892412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麵包                     問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麵包                     問題</a:t>
            </a:r>
          </a:p>
        </p:txBody>
      </p:sp>
      <p:sp>
        <p:nvSpPr>
          <p:cNvPr id="92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93" name="螢幕快照 2017-11-08 下午12.47.18.png" descr="螢幕快照 2017-11-08 下午12.47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9489" y="2397853"/>
            <a:ext cx="8213023" cy="2859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1676809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c</a:t>
            </a:r>
          </a:p>
        </p:txBody>
      </p:sp>
      <p:pic>
        <p:nvPicPr>
          <p:cNvPr id="96" name="FourTones.png" descr="FourTon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1381171"/>
            <a:ext cx="9144001" cy="42976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01041142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eutral  t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neutral  tone</a:t>
            </a:r>
          </a:p>
        </p:txBody>
      </p:sp>
      <p:sp>
        <p:nvSpPr>
          <p:cNvPr id="99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00" name="螢幕快照 2017-11-08 下午1.29.03.png" descr="螢幕快照 2017-11-08 下午1.29.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5428" y="1815703"/>
            <a:ext cx="5440359" cy="49226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48069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07090" y="1635470"/>
            <a:ext cx="5108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介绍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3322320" y="335604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jiè shào </a:t>
            </a:r>
          </a:p>
        </p:txBody>
      </p:sp>
    </p:spTree>
    <p:extLst>
      <p:ext uri="{BB962C8B-B14F-4D97-AF65-F5344CB8AC3E}">
        <p14:creationId xmlns:p14="http://schemas.microsoft.com/office/powerpoint/2010/main" val="14856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SENTENCE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34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436914" y="2910840"/>
            <a:ext cx="9980613" cy="1096963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你们想喝一点儿茶吗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78332" y="2717074"/>
            <a:ext cx="6910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我要一杯茶</a:t>
            </a:r>
            <a:endParaRPr lang="en-US" altLang="zh-TW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436914" y="2910840"/>
            <a:ext cx="9980613" cy="1096963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你们想喝一点儿茶吗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82835" y="2599509"/>
            <a:ext cx="6374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给我一杯茶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436914" y="2910840"/>
            <a:ext cx="9980613" cy="1096963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你们想喝一点儿茶吗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78332" y="2717074"/>
            <a:ext cx="6910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我要一瓶茶</a:t>
            </a:r>
            <a:endParaRPr lang="en-US" altLang="zh-TW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436914" y="2910840"/>
            <a:ext cx="9980613" cy="1096963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你们想喝一点儿茶吗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8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82835" y="2599509"/>
            <a:ext cx="6374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给我一瓶茶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3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992777" y="2976154"/>
            <a:ext cx="10755086" cy="1096963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你们想喝一点儿咖啡吗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70919" y="204129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/>
              <a:t>一下</a:t>
            </a:r>
            <a:endParaRPr lang="zh-TW" altLang="en-US" sz="9600" dirty="0"/>
          </a:p>
        </p:txBody>
      </p:sp>
      <p:sp>
        <p:nvSpPr>
          <p:cNvPr id="3" name="矩形 2"/>
          <p:cNvSpPr/>
          <p:nvPr/>
        </p:nvSpPr>
        <p:spPr>
          <a:xfrm>
            <a:off x="3145536" y="380805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TW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ī</a:t>
            </a:r>
            <a:r>
              <a:rPr lang="zh-TW" altLang="en-US" sz="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9600" dirty="0">
                <a:latin typeface="Arial" panose="020B0604020202020204" pitchFamily="34" charset="0"/>
                <a:cs typeface="Arial" panose="020B0604020202020204" pitchFamily="34" charset="0"/>
              </a:rPr>
              <a:t>xià </a:t>
            </a:r>
          </a:p>
        </p:txBody>
      </p:sp>
    </p:spTree>
    <p:extLst>
      <p:ext uri="{BB962C8B-B14F-4D97-AF65-F5344CB8AC3E}">
        <p14:creationId xmlns:p14="http://schemas.microsoft.com/office/powerpoint/2010/main" val="35448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77440" y="2717074"/>
            <a:ext cx="7511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我要一杯咖啡</a:t>
            </a:r>
            <a:endParaRPr lang="en-US" altLang="zh-TW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64377" y="2651760"/>
            <a:ext cx="749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给我一杯咖啡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992777" y="2976154"/>
            <a:ext cx="10755086" cy="1096963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你们想喝一点儿咖啡吗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77440" y="2717074"/>
            <a:ext cx="7511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我要一瓶咖啡</a:t>
            </a:r>
            <a:endParaRPr lang="en-US" altLang="zh-TW" sz="9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64377" y="2651760"/>
            <a:ext cx="749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给我一瓶咖啡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071153" y="1737361"/>
            <a:ext cx="9980613" cy="1133974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 descr="ãæ°´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82" y="2871335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47258" y="1188720"/>
            <a:ext cx="7589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我要一杯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</a:p>
        </p:txBody>
      </p:sp>
      <p:pic>
        <p:nvPicPr>
          <p:cNvPr id="3" name="Picture 6" descr="ãæ°´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16" y="275838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071153" y="1737361"/>
            <a:ext cx="9980613" cy="1133974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 descr="ãæ°´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82" y="2871335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90503" y="966653"/>
            <a:ext cx="7641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给我一杯</a:t>
            </a:r>
            <a:r>
              <a:rPr lang="en-US" altLang="zh-TW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endParaRPr lang="zh-TW" alt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ãæ°´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16" y="275838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2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1071153" y="1737361"/>
            <a:ext cx="9980613" cy="1133974"/>
          </a:xfrm>
        </p:spPr>
        <p:txBody>
          <a:bodyPr>
            <a:noAutofit/>
          </a:bodyPr>
          <a:lstStyle/>
          <a:p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你们想喝一点儿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___</a:t>
            </a:r>
            <a:r>
              <a:rPr lang="zh-TW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吗</a:t>
            </a:r>
            <a:r>
              <a:rPr lang="en-US" altLang="zh-TW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4" descr="ã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2" descr="ãä¸ç¶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ãç¶æ°´ãçåçæå°çµæ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22" name="Picture 6" descr="ãç¶æ°´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536" y="2871335"/>
            <a:ext cx="3881846" cy="38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學術文獻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0_TF03431380_TF03431380.potx" id="{923505AA-91E3-4B57-AABA-AC8EA251786D}" vid="{5F9510E3-AB57-464A-AC9C-E4DC9C0F0949}"/>
    </a:ext>
  </a:extLst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831</Words>
  <Application>Microsoft Office PowerPoint</Application>
  <PresentationFormat>寬螢幕</PresentationFormat>
  <Paragraphs>255</Paragraphs>
  <Slides>157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157</vt:i4>
      </vt:variant>
    </vt:vector>
  </HeadingPairs>
  <TitlesOfParts>
    <vt:vector size="163" baseType="lpstr">
      <vt:lpstr>Euphemia</vt:lpstr>
      <vt:lpstr>Microsoft JhengHei UI</vt:lpstr>
      <vt:lpstr>Arial</vt:lpstr>
      <vt:lpstr>Goudy Stout</vt:lpstr>
      <vt:lpstr>Wingdings</vt:lpstr>
      <vt:lpstr>學術文獻 16x9</vt:lpstr>
      <vt:lpstr>DRILL</vt:lpstr>
      <vt:lpstr>vocabulary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vocabulary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TONE PRACTICE</vt:lpstr>
      <vt:lpstr>speaking   voice  range</vt:lpstr>
      <vt:lpstr>PowerPoint 簡報</vt:lpstr>
      <vt:lpstr>今天                     中國</vt:lpstr>
      <vt:lpstr>PowerPoint 簡報</vt:lpstr>
      <vt:lpstr>明天                   明年</vt:lpstr>
      <vt:lpstr>PowerPoint 簡報</vt:lpstr>
      <vt:lpstr>喜歡                  起床</vt:lpstr>
      <vt:lpstr>PowerPoint 簡報</vt:lpstr>
      <vt:lpstr>麵包                     問題</vt:lpstr>
      <vt:lpstr>PowerPoint 簡報</vt:lpstr>
      <vt:lpstr>neutral  tone</vt:lpstr>
      <vt:lpstr>SENTENCE</vt:lpstr>
      <vt:lpstr>你们想喝一点儿茶吗?</vt:lpstr>
      <vt:lpstr>PowerPoint 簡報</vt:lpstr>
      <vt:lpstr>你们想喝一点儿茶吗?</vt:lpstr>
      <vt:lpstr>PowerPoint 簡報</vt:lpstr>
      <vt:lpstr>你们想喝一点儿茶吗?</vt:lpstr>
      <vt:lpstr>PowerPoint 簡報</vt:lpstr>
      <vt:lpstr>你们想喝一点儿茶吗?</vt:lpstr>
      <vt:lpstr>PowerPoint 簡報</vt:lpstr>
      <vt:lpstr>你们想喝一点儿咖啡吗?</vt:lpstr>
      <vt:lpstr>PowerPoint 簡報</vt:lpstr>
      <vt:lpstr>PowerPoint 簡報</vt:lpstr>
      <vt:lpstr>你们想喝一点儿咖啡吗?</vt:lpstr>
      <vt:lpstr>PowerPoint 簡報</vt:lpstr>
      <vt:lpstr>PowerPoint 簡報</vt:lpstr>
      <vt:lpstr>你们想喝一点儿___吗?</vt:lpstr>
      <vt:lpstr>PowerPoint 簡報</vt:lpstr>
      <vt:lpstr>你们想喝一点儿___吗?</vt:lpstr>
      <vt:lpstr>PowerPoint 簡報</vt:lpstr>
      <vt:lpstr>你们想喝一点儿___吗?</vt:lpstr>
      <vt:lpstr>PowerPoint 簡報</vt:lpstr>
      <vt:lpstr>你们想喝一点儿___吗?</vt:lpstr>
      <vt:lpstr>PowerPoint 簡報</vt:lpstr>
      <vt:lpstr>你们想喝一点儿___吗?</vt:lpstr>
      <vt:lpstr>PowerPoint 簡報</vt:lpstr>
      <vt:lpstr>你们想喝一点儿___吗?</vt:lpstr>
      <vt:lpstr>PowerPoint 簡報</vt:lpstr>
      <vt:lpstr>你们想喝一点儿___吗?</vt:lpstr>
      <vt:lpstr>PowerPoint 簡報</vt:lpstr>
      <vt:lpstr>你们想喝一点儿___吗?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2018-11-01T20:28:27Z</dcterms:created>
  <dcterms:modified xsi:type="dcterms:W3CDTF">2018-11-01T23:35:13Z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