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notesMasterIdLst>
    <p:notesMasterId r:id="rId122"/>
  </p:notesMasterIdLst>
  <p:sldIdLst>
    <p:sldId id="256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57" r:id="rId31"/>
    <p:sldId id="358" r:id="rId32"/>
    <p:sldId id="359" r:id="rId33"/>
    <p:sldId id="360" r:id="rId34"/>
    <p:sldId id="361" r:id="rId35"/>
    <p:sldId id="362" r:id="rId36"/>
    <p:sldId id="363" r:id="rId37"/>
    <p:sldId id="364" r:id="rId38"/>
    <p:sldId id="365" r:id="rId39"/>
    <p:sldId id="366" r:id="rId40"/>
    <p:sldId id="367" r:id="rId41"/>
    <p:sldId id="368" r:id="rId42"/>
    <p:sldId id="369" r:id="rId43"/>
    <p:sldId id="370" r:id="rId44"/>
    <p:sldId id="371" r:id="rId45"/>
    <p:sldId id="372" r:id="rId46"/>
    <p:sldId id="373" r:id="rId47"/>
    <p:sldId id="374" r:id="rId48"/>
    <p:sldId id="375" r:id="rId49"/>
    <p:sldId id="376" r:id="rId50"/>
    <p:sldId id="377" r:id="rId51"/>
    <p:sldId id="378" r:id="rId52"/>
    <p:sldId id="379" r:id="rId53"/>
    <p:sldId id="380" r:id="rId54"/>
    <p:sldId id="257" r:id="rId55"/>
    <p:sldId id="259" r:id="rId56"/>
    <p:sldId id="258" r:id="rId57"/>
    <p:sldId id="260" r:id="rId58"/>
    <p:sldId id="261" r:id="rId59"/>
    <p:sldId id="262" r:id="rId60"/>
    <p:sldId id="263" r:id="rId61"/>
    <p:sldId id="264" r:id="rId62"/>
    <p:sldId id="265" r:id="rId63"/>
    <p:sldId id="266" r:id="rId64"/>
    <p:sldId id="267" r:id="rId65"/>
    <p:sldId id="268" r:id="rId66"/>
    <p:sldId id="269" r:id="rId67"/>
    <p:sldId id="271" r:id="rId68"/>
    <p:sldId id="272" r:id="rId69"/>
    <p:sldId id="270" r:id="rId70"/>
    <p:sldId id="273" r:id="rId71"/>
    <p:sldId id="274" r:id="rId72"/>
    <p:sldId id="275" r:id="rId73"/>
    <p:sldId id="276" r:id="rId74"/>
    <p:sldId id="277" r:id="rId75"/>
    <p:sldId id="278" r:id="rId76"/>
    <p:sldId id="279" r:id="rId77"/>
    <p:sldId id="280" r:id="rId78"/>
    <p:sldId id="281" r:id="rId79"/>
    <p:sldId id="282" r:id="rId80"/>
    <p:sldId id="283" r:id="rId81"/>
    <p:sldId id="285" r:id="rId82"/>
    <p:sldId id="286" r:id="rId83"/>
    <p:sldId id="287" r:id="rId84"/>
    <p:sldId id="288" r:id="rId85"/>
    <p:sldId id="289" r:id="rId86"/>
    <p:sldId id="291" r:id="rId87"/>
    <p:sldId id="290" r:id="rId88"/>
    <p:sldId id="292" r:id="rId89"/>
    <p:sldId id="293" r:id="rId90"/>
    <p:sldId id="295" r:id="rId91"/>
    <p:sldId id="296" r:id="rId92"/>
    <p:sldId id="294" r:id="rId93"/>
    <p:sldId id="297" r:id="rId94"/>
    <p:sldId id="298" r:id="rId95"/>
    <p:sldId id="299" r:id="rId96"/>
    <p:sldId id="300" r:id="rId97"/>
    <p:sldId id="301" r:id="rId98"/>
    <p:sldId id="302" r:id="rId99"/>
    <p:sldId id="303" r:id="rId100"/>
    <p:sldId id="304" r:id="rId101"/>
    <p:sldId id="305" r:id="rId102"/>
    <p:sldId id="306" r:id="rId103"/>
    <p:sldId id="307" r:id="rId104"/>
    <p:sldId id="308" r:id="rId105"/>
    <p:sldId id="326" r:id="rId106"/>
    <p:sldId id="324" r:id="rId107"/>
    <p:sldId id="325" r:id="rId108"/>
    <p:sldId id="309" r:id="rId109"/>
    <p:sldId id="310" r:id="rId110"/>
    <p:sldId id="312" r:id="rId111"/>
    <p:sldId id="313" r:id="rId112"/>
    <p:sldId id="314" r:id="rId113"/>
    <p:sldId id="315" r:id="rId114"/>
    <p:sldId id="316" r:id="rId115"/>
    <p:sldId id="317" r:id="rId116"/>
    <p:sldId id="319" r:id="rId117"/>
    <p:sldId id="320" r:id="rId118"/>
    <p:sldId id="323" r:id="rId119"/>
    <p:sldId id="321" r:id="rId120"/>
    <p:sldId id="327" r:id="rId1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打招呼" id="{0F89ACB2-6033-4C1A-82AD-697866D1E8FC}">
          <p14:sldIdLst>
            <p14:sldId id="256"/>
            <p14:sldId id="328"/>
          </p14:sldIdLst>
        </p14:section>
        <p14:section name="汉字+拼音" id="{2DFD1D12-2643-4238-A5F0-9ECFB920A30F}">
          <p14:sldIdLst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</p14:sldIdLst>
        </p14:section>
        <p14:section name="汉字" id="{F2C448FD-BF91-4BFF-876B-DAF5C112845E}">
          <p14:sldIdLst>
            <p14:sldId id="257"/>
            <p14:sldId id="259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1"/>
            <p14:sldId id="272"/>
            <p14:sldId id="270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5"/>
            <p14:sldId id="286"/>
            <p14:sldId id="287"/>
            <p14:sldId id="288"/>
            <p14:sldId id="289"/>
            <p14:sldId id="291"/>
            <p14:sldId id="290"/>
            <p14:sldId id="292"/>
            <p14:sldId id="293"/>
            <p14:sldId id="295"/>
            <p14:sldId id="296"/>
            <p14:sldId id="294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</p14:sldIdLst>
        </p14:section>
        <p14:section name="游戏" id="{A6A5B627-902A-457C-8258-3228E5C8C76A}">
          <p14:sldIdLst>
            <p14:sldId id="326"/>
            <p14:sldId id="324"/>
            <p14:sldId id="325"/>
          </p14:sldIdLst>
        </p14:section>
        <p14:section name="文法" id="{E36D43E6-961A-4695-85B3-2CD56837572D}">
          <p14:sldIdLst>
            <p14:sldId id="309"/>
            <p14:sldId id="310"/>
            <p14:sldId id="312"/>
            <p14:sldId id="313"/>
            <p14:sldId id="314"/>
            <p14:sldId id="315"/>
            <p14:sldId id="316"/>
            <p14:sldId id="317"/>
            <p14:sldId id="319"/>
            <p14:sldId id="320"/>
            <p14:sldId id="323"/>
            <p14:sldId id="321"/>
            <p14:sldId id="32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3AC15-DD7E-47C7-824F-A91C8C38CECE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FDAD5-AC90-44DA-BA90-B723E63278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0211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汉字</a:t>
            </a:r>
            <a:r>
              <a:rPr lang="en-US" altLang="zh-TW" dirty="0" smtClean="0"/>
              <a:t>+</a:t>
            </a:r>
            <a:r>
              <a:rPr lang="zh-TW" altLang="en-US" dirty="0" smtClean="0"/>
              <a:t>声调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FDAD5-AC90-44DA-BA90-B723E63278D4}" type="slidenum">
              <a:rPr lang="zh-TW" altLang="en-US" smtClean="0"/>
              <a:t>106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6026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43394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67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346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693644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81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89101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37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803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188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47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9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059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171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486596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06569" y="1825547"/>
            <a:ext cx="8361229" cy="1156543"/>
          </a:xfrm>
        </p:spPr>
        <p:txBody>
          <a:bodyPr/>
          <a:lstStyle/>
          <a:p>
            <a:r>
              <a:rPr lang="zh-TW" altLang="en-US" dirty="0" smtClean="0"/>
              <a:t>第六课</a:t>
            </a:r>
            <a:r>
              <a:rPr lang="en-US" altLang="zh-TW" dirty="0"/>
              <a:t> </a:t>
            </a:r>
            <a:r>
              <a:rPr lang="zh-TW" altLang="en-US" dirty="0" smtClean="0"/>
              <a:t>约</a:t>
            </a:r>
            <a:r>
              <a:rPr lang="zh-TW" altLang="en-US" dirty="0"/>
              <a:t>时间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97490" y="3368451"/>
            <a:ext cx="7979385" cy="1086237"/>
          </a:xfrm>
        </p:spPr>
        <p:txBody>
          <a:bodyPr>
            <a:noAutofit/>
          </a:bodyPr>
          <a:lstStyle/>
          <a:p>
            <a:pPr lvl="0"/>
            <a:r>
              <a:rPr lang="en-US" altLang="zh-TW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Course instructor :</a:t>
            </a:r>
            <a:r>
              <a:rPr lang="zh-TW" altLang="zh-TW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李欣蓓 </a:t>
            </a:r>
            <a:r>
              <a:rPr lang="en-US" altLang="zh-TW" sz="3200" b="1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Hsin-pei</a:t>
            </a:r>
            <a:r>
              <a:rPr lang="en-US" altLang="zh-TW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Lee</a:t>
            </a:r>
            <a:endParaRPr lang="zh-TW" altLang="zh-TW" sz="32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altLang="zh-TW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altLang="zh-TW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486596@mail.muni.cz</a:t>
            </a:r>
            <a:endParaRPr lang="zh-TW" altLang="zh-TW" sz="32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altLang="zh-TW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Office Hour: 10:00-11:50(Every Monday)</a:t>
            </a:r>
            <a:endParaRPr lang="zh-TW" altLang="zh-TW" sz="32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2254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5" y="1731818"/>
            <a:ext cx="9612971" cy="1660279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/>
              <a:t>哪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65025" y="3523600"/>
            <a:ext cx="9612971" cy="154716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zh-TW" sz="8600" dirty="0" err="1" smtClean="0"/>
              <a:t>nǎ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67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跟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407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见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67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面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45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见面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23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回来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637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5" y="1649024"/>
            <a:ext cx="9612971" cy="3138966"/>
          </a:xfrm>
        </p:spPr>
        <p:txBody>
          <a:bodyPr>
            <a:normAutofit/>
          </a:bodyPr>
          <a:lstStyle/>
          <a:p>
            <a:pPr algn="ctr"/>
            <a:r>
              <a:rPr lang="en-US" altLang="zh-TW" u="sng" dirty="0" err="1" smtClean="0"/>
              <a:t>hanyu</a:t>
            </a:r>
            <a:r>
              <a:rPr lang="en-US" altLang="zh-TW" u="sng" dirty="0" smtClean="0"/>
              <a:t> pinyin</a:t>
            </a:r>
            <a:br>
              <a:rPr lang="en-US" altLang="zh-TW" u="sng" dirty="0" smtClean="0"/>
            </a:br>
            <a:r>
              <a:rPr lang="en-US" altLang="zh-TW" u="sng" dirty="0" smtClean="0"/>
              <a:t>&amp; </a:t>
            </a:r>
            <a:br>
              <a:rPr lang="en-US" altLang="zh-TW" u="sng" dirty="0" smtClean="0"/>
            </a:br>
            <a:r>
              <a:rPr lang="en-US" altLang="zh-TW" u="sng" dirty="0" smtClean="0"/>
              <a:t>tones</a:t>
            </a:r>
            <a:endParaRPr lang="zh-TW" altLang="en-US" u="sng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082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9600" dirty="0" smtClean="0"/>
              <a:t>BINGO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062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720450"/>
              </p:ext>
            </p:extLst>
          </p:nvPr>
        </p:nvGraphicFramePr>
        <p:xfrm>
          <a:off x="2894149" y="497597"/>
          <a:ext cx="6502400" cy="573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2717052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8514895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37803427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777511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8800" dirty="0" smtClean="0"/>
                        <a:t>  </a:t>
                      </a:r>
                      <a:endParaRPr lang="zh-TW" altLang="en-US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8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8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318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8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8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8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162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8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8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8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8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380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8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8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8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8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15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99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341855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altLang="zh-TW" sz="6000" dirty="0" smtClean="0"/>
              <a:t>Time+</a:t>
            </a:r>
            <a:r>
              <a:rPr lang="zh-TW" altLang="en-US" sz="6000" dirty="0" smtClean="0"/>
              <a:t>人</a:t>
            </a:r>
            <a:r>
              <a:rPr lang="en-US" altLang="zh-TW" sz="6000" dirty="0" smtClean="0"/>
              <a:t>+</a:t>
            </a:r>
            <a:r>
              <a:rPr lang="zh-TW" altLang="en-US" sz="6000" dirty="0" smtClean="0"/>
              <a:t>在</a:t>
            </a:r>
            <a:r>
              <a:rPr lang="en-US" altLang="zh-TW" sz="6000" dirty="0" smtClean="0"/>
              <a:t>+</a:t>
            </a:r>
            <a:r>
              <a:rPr lang="en-US" altLang="zh-TW" sz="6000" dirty="0" err="1" smtClean="0"/>
              <a:t>place+Action</a:t>
            </a:r>
            <a:endParaRPr lang="zh-TW" altLang="en-US" sz="6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35578" y="2037806"/>
            <a:ext cx="32657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 smtClean="0"/>
              <a:t>明天</a:t>
            </a:r>
            <a:endParaRPr lang="en-US" altLang="zh-TW" sz="7200" dirty="0" smtClean="0"/>
          </a:p>
          <a:p>
            <a:pPr algn="ctr"/>
            <a:r>
              <a:rPr lang="zh-TW" altLang="en-US" sz="7200" dirty="0" smtClean="0"/>
              <a:t>后天</a:t>
            </a:r>
            <a:endParaRPr lang="en-US" altLang="zh-TW" sz="7200" dirty="0" smtClean="0"/>
          </a:p>
          <a:p>
            <a:pPr algn="ctr"/>
            <a:r>
              <a:rPr lang="zh-TW" altLang="en-US" sz="7200" dirty="0" smtClean="0"/>
              <a:t>大后天</a:t>
            </a:r>
            <a:endParaRPr lang="en-US" altLang="zh-TW" sz="7200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3512771" y="1873921"/>
            <a:ext cx="24106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 smtClean="0"/>
              <a:t>爷爷</a:t>
            </a:r>
            <a:endParaRPr lang="en-US" altLang="zh-TW" sz="6600" dirty="0" smtClean="0"/>
          </a:p>
          <a:p>
            <a:pPr algn="ctr"/>
            <a:r>
              <a:rPr lang="zh-TW" altLang="en-US" sz="6600" dirty="0" smtClean="0"/>
              <a:t>奶奶</a:t>
            </a:r>
            <a:endParaRPr lang="en-US" altLang="zh-TW" sz="6600" dirty="0" smtClean="0"/>
          </a:p>
          <a:p>
            <a:pPr algn="ctr"/>
            <a:r>
              <a:rPr lang="zh-TW" altLang="en-US" sz="6600" dirty="0" smtClean="0"/>
              <a:t>爸爸</a:t>
            </a:r>
            <a:endParaRPr lang="en-US" altLang="zh-TW" sz="6600" dirty="0" smtClean="0"/>
          </a:p>
          <a:p>
            <a:pPr algn="ctr"/>
            <a:r>
              <a:rPr lang="zh-TW" altLang="en-US" sz="6600" dirty="0" smtClean="0"/>
              <a:t>妈</a:t>
            </a:r>
            <a:r>
              <a:rPr lang="zh-TW" altLang="en-US" sz="6600" dirty="0"/>
              <a:t>妈</a:t>
            </a:r>
            <a:endParaRPr lang="en-US" altLang="zh-TW" sz="6600" dirty="0" smtClean="0"/>
          </a:p>
        </p:txBody>
      </p:sp>
      <p:sp>
        <p:nvSpPr>
          <p:cNvPr id="7" name="矩形 6"/>
          <p:cNvSpPr/>
          <p:nvPr/>
        </p:nvSpPr>
        <p:spPr>
          <a:xfrm>
            <a:off x="5630890" y="2961136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600" dirty="0"/>
              <a:t>在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988133" y="2520252"/>
            <a:ext cx="26575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/>
              <a:t>家</a:t>
            </a:r>
            <a:endParaRPr lang="en-US" altLang="zh-TW" sz="6000" dirty="0" smtClean="0"/>
          </a:p>
          <a:p>
            <a:pPr algn="ctr"/>
            <a:r>
              <a:rPr lang="zh-TW" altLang="en-US" sz="6000" dirty="0" smtClean="0"/>
              <a:t>学校</a:t>
            </a:r>
            <a:endParaRPr lang="en-US" altLang="zh-TW" sz="6000" dirty="0" smtClean="0"/>
          </a:p>
          <a:p>
            <a:pPr algn="ctr"/>
            <a:r>
              <a:rPr lang="zh-TW" altLang="en-US" sz="6000" dirty="0" smtClean="0"/>
              <a:t>图书</a:t>
            </a:r>
            <a:r>
              <a:rPr lang="zh-TW" altLang="en-US" sz="6000" dirty="0"/>
              <a:t>馆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9405257" y="2427919"/>
            <a:ext cx="24293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 smtClean="0"/>
              <a:t>看</a:t>
            </a:r>
            <a:r>
              <a:rPr lang="zh-TW" altLang="en-US" sz="5400" dirty="0"/>
              <a:t>电</a:t>
            </a:r>
            <a:r>
              <a:rPr lang="zh-TW" altLang="en-US" sz="5400" dirty="0" smtClean="0"/>
              <a:t>视</a:t>
            </a:r>
            <a:endParaRPr lang="en-US" altLang="zh-TW" sz="5400" dirty="0" smtClean="0"/>
          </a:p>
          <a:p>
            <a:pPr algn="ctr"/>
            <a:r>
              <a:rPr lang="zh-TW" altLang="en-US" sz="5400" dirty="0" smtClean="0"/>
              <a:t>看</a:t>
            </a:r>
            <a:r>
              <a:rPr lang="zh-TW" altLang="en-US" sz="5400" dirty="0"/>
              <a:t>电</a:t>
            </a:r>
            <a:r>
              <a:rPr lang="zh-TW" altLang="en-US" sz="5400" dirty="0" smtClean="0"/>
              <a:t>影</a:t>
            </a:r>
            <a:endParaRPr lang="en-US" altLang="zh-TW" sz="5400" dirty="0" smtClean="0"/>
          </a:p>
          <a:p>
            <a:pPr algn="ctr"/>
            <a:r>
              <a:rPr lang="zh-TW" altLang="en-US" sz="5400" dirty="0" smtClean="0"/>
              <a:t>吃饭</a:t>
            </a:r>
            <a:endParaRPr lang="en-US" altLang="zh-TW" sz="5400" dirty="0" smtClean="0"/>
          </a:p>
          <a:p>
            <a:pPr algn="ctr"/>
            <a:r>
              <a:rPr lang="zh-TW" altLang="en-US" sz="5400" dirty="0" smtClean="0"/>
              <a:t>睡觉</a:t>
            </a:r>
            <a:endParaRPr lang="en-US" altLang="zh-TW" sz="5400" dirty="0" smtClean="0"/>
          </a:p>
        </p:txBody>
      </p:sp>
    </p:spTree>
    <p:extLst>
      <p:ext uri="{BB962C8B-B14F-4D97-AF65-F5344CB8AC3E}">
        <p14:creationId xmlns:p14="http://schemas.microsoft.com/office/powerpoint/2010/main" val="71543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341855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altLang="zh-TW" sz="6000" dirty="0" smtClean="0"/>
              <a:t>Time+</a:t>
            </a:r>
            <a:r>
              <a:rPr lang="zh-TW" altLang="en-US" sz="6000" dirty="0" smtClean="0"/>
              <a:t>人</a:t>
            </a:r>
            <a:r>
              <a:rPr lang="en-US" altLang="zh-TW" sz="6000" dirty="0" smtClean="0"/>
              <a:t>+</a:t>
            </a:r>
            <a:r>
              <a:rPr lang="zh-TW" altLang="en-US" sz="6000" dirty="0" smtClean="0"/>
              <a:t>在</a:t>
            </a:r>
            <a:r>
              <a:rPr lang="en-US" altLang="zh-TW" sz="6000" dirty="0" smtClean="0"/>
              <a:t>+</a:t>
            </a:r>
            <a:r>
              <a:rPr lang="en-US" altLang="zh-TW" sz="6000" dirty="0" err="1" smtClean="0"/>
              <a:t>place+Action</a:t>
            </a:r>
            <a:endParaRPr lang="zh-TW" altLang="en-US" sz="6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613432" y="2143913"/>
            <a:ext cx="26778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/>
              <a:t>大前天</a:t>
            </a:r>
            <a:endParaRPr lang="en-US" altLang="zh-TW" sz="6000" dirty="0" smtClean="0"/>
          </a:p>
          <a:p>
            <a:pPr algn="ctr"/>
            <a:r>
              <a:rPr lang="zh-TW" altLang="en-US" sz="6000" dirty="0" smtClean="0"/>
              <a:t>前天</a:t>
            </a:r>
            <a:endParaRPr lang="en-US" altLang="zh-TW" sz="6000" dirty="0" smtClean="0"/>
          </a:p>
          <a:p>
            <a:pPr algn="ctr"/>
            <a:r>
              <a:rPr lang="zh-TW" altLang="en-US" sz="6000" dirty="0" smtClean="0"/>
              <a:t>昨天</a:t>
            </a:r>
            <a:endParaRPr lang="en-US" altLang="zh-TW" sz="6000" dirty="0" smtClean="0"/>
          </a:p>
          <a:p>
            <a:pPr algn="ctr"/>
            <a:r>
              <a:rPr lang="zh-TW" altLang="en-US" sz="6000" dirty="0" smtClean="0"/>
              <a:t>今天</a:t>
            </a:r>
            <a:endParaRPr lang="en-US" altLang="zh-TW" sz="6000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3174598" y="1959247"/>
            <a:ext cx="24106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 smtClean="0"/>
              <a:t>哥哥</a:t>
            </a:r>
            <a:endParaRPr lang="en-US" altLang="zh-TW" sz="6600" dirty="0" smtClean="0"/>
          </a:p>
          <a:p>
            <a:pPr algn="ctr"/>
            <a:r>
              <a:rPr lang="zh-TW" altLang="en-US" sz="6600" dirty="0" smtClean="0"/>
              <a:t>姐姐</a:t>
            </a:r>
            <a:endParaRPr lang="en-US" altLang="zh-TW" sz="6600" dirty="0" smtClean="0"/>
          </a:p>
          <a:p>
            <a:pPr algn="ctr"/>
            <a:r>
              <a:rPr lang="zh-TW" altLang="en-US" sz="6600" dirty="0" smtClean="0"/>
              <a:t>弟弟</a:t>
            </a:r>
            <a:endParaRPr lang="en-US" altLang="zh-TW" sz="6600" dirty="0" smtClean="0"/>
          </a:p>
          <a:p>
            <a:pPr algn="ctr"/>
            <a:r>
              <a:rPr lang="zh-TW" altLang="en-US" sz="6600" dirty="0" smtClean="0"/>
              <a:t>妹妹</a:t>
            </a:r>
            <a:endParaRPr lang="en-US" altLang="zh-TW" sz="6600" dirty="0" smtClean="0"/>
          </a:p>
        </p:txBody>
      </p:sp>
      <p:sp>
        <p:nvSpPr>
          <p:cNvPr id="7" name="矩形 6"/>
          <p:cNvSpPr/>
          <p:nvPr/>
        </p:nvSpPr>
        <p:spPr>
          <a:xfrm>
            <a:off x="5468569" y="3024687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600" dirty="0"/>
              <a:t>在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850582" y="2516856"/>
            <a:ext cx="2548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 smtClean="0"/>
              <a:t>球场</a:t>
            </a:r>
            <a:endParaRPr lang="en-US" altLang="zh-TW" sz="5400" dirty="0" smtClean="0"/>
          </a:p>
          <a:p>
            <a:pPr algn="ctr"/>
            <a:r>
              <a:rPr lang="zh-TW" altLang="en-US" sz="5400" dirty="0" smtClean="0"/>
              <a:t>教室</a:t>
            </a:r>
            <a:endParaRPr lang="en-US" altLang="zh-TW" sz="5400" dirty="0" smtClean="0"/>
          </a:p>
          <a:p>
            <a:pPr algn="ctr"/>
            <a:r>
              <a:rPr lang="zh-TW" altLang="en-US" sz="5400" dirty="0"/>
              <a:t>办</a:t>
            </a:r>
            <a:r>
              <a:rPr lang="zh-TW" altLang="en-US" sz="5400" dirty="0" smtClean="0"/>
              <a:t>公室</a:t>
            </a:r>
            <a:endParaRPr lang="en-US" altLang="zh-TW" sz="5400" dirty="0" smtClean="0"/>
          </a:p>
        </p:txBody>
      </p:sp>
      <p:sp>
        <p:nvSpPr>
          <p:cNvPr id="9" name="文字方塊 8"/>
          <p:cNvSpPr txBox="1"/>
          <p:nvPr/>
        </p:nvSpPr>
        <p:spPr>
          <a:xfrm>
            <a:off x="9061593" y="1405249"/>
            <a:ext cx="27376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/>
              <a:t>唱歌</a:t>
            </a:r>
            <a:endParaRPr lang="en-US" altLang="zh-TW" sz="4800" dirty="0" smtClean="0"/>
          </a:p>
          <a:p>
            <a:pPr algn="ctr"/>
            <a:r>
              <a:rPr lang="zh-TW" altLang="en-US" sz="4800" dirty="0" smtClean="0"/>
              <a:t>跳舞</a:t>
            </a:r>
            <a:endParaRPr lang="en-US" altLang="zh-TW" sz="4800" dirty="0" smtClean="0"/>
          </a:p>
          <a:p>
            <a:pPr algn="ctr"/>
            <a:r>
              <a:rPr lang="zh-TW" altLang="en-US" sz="4800" dirty="0" smtClean="0"/>
              <a:t>听音乐</a:t>
            </a:r>
            <a:endParaRPr lang="en-US" altLang="zh-TW" sz="4800" dirty="0" smtClean="0"/>
          </a:p>
          <a:p>
            <a:pPr algn="ctr"/>
            <a:r>
              <a:rPr lang="zh-TW" altLang="en-US" sz="4800" dirty="0" smtClean="0"/>
              <a:t>看书</a:t>
            </a:r>
            <a:endParaRPr lang="en-US" altLang="zh-TW" sz="4800" dirty="0" smtClean="0"/>
          </a:p>
          <a:p>
            <a:pPr algn="ctr"/>
            <a:r>
              <a:rPr lang="zh-TW" altLang="en-US" sz="4800" dirty="0" smtClean="0"/>
              <a:t>打球</a:t>
            </a:r>
            <a:endParaRPr lang="en-US" altLang="zh-TW" sz="4800" dirty="0" smtClean="0"/>
          </a:p>
          <a:p>
            <a:pPr algn="ctr"/>
            <a:r>
              <a:rPr lang="zh-TW" altLang="en-US" sz="4800" dirty="0" smtClean="0"/>
              <a:t>打</a:t>
            </a:r>
            <a:r>
              <a:rPr lang="zh-TW" altLang="en-US" sz="4800" dirty="0"/>
              <a:t>篮</a:t>
            </a:r>
            <a:r>
              <a:rPr lang="zh-TW" altLang="en-US" sz="4800" dirty="0" smtClean="0"/>
              <a:t>球</a:t>
            </a:r>
            <a:endParaRPr lang="en-US" altLang="zh-TW" sz="4800" dirty="0" smtClean="0"/>
          </a:p>
          <a:p>
            <a:pPr algn="ctr"/>
            <a:r>
              <a:rPr lang="zh-TW" altLang="en-US" sz="4800" dirty="0" smtClean="0"/>
              <a:t>打排球</a:t>
            </a:r>
            <a:endParaRPr lang="en-US" altLang="zh-TW" sz="4800" dirty="0" smtClean="0"/>
          </a:p>
        </p:txBody>
      </p:sp>
    </p:spTree>
    <p:extLst>
      <p:ext uri="{BB962C8B-B14F-4D97-AF65-F5344CB8AC3E}">
        <p14:creationId xmlns:p14="http://schemas.microsoft.com/office/powerpoint/2010/main" val="234182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2007" y="1745672"/>
            <a:ext cx="9612971" cy="1757261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位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62007" y="3606728"/>
            <a:ext cx="9612971" cy="1143324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dirty="0" err="1" smtClean="0"/>
              <a:t>wèi</a:t>
            </a:r>
            <a:r>
              <a:rPr lang="en-US" altLang="zh-TW" sz="9600" dirty="0" smtClean="0"/>
              <a:t> 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41024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341855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altLang="zh-TW" sz="6000" dirty="0" smtClean="0"/>
              <a:t>Time+</a:t>
            </a:r>
            <a:r>
              <a:rPr lang="zh-TW" altLang="en-US" sz="6000" dirty="0" smtClean="0"/>
              <a:t>人</a:t>
            </a:r>
            <a:r>
              <a:rPr lang="en-US" altLang="zh-TW" sz="6000" dirty="0" smtClean="0"/>
              <a:t>+</a:t>
            </a:r>
            <a:r>
              <a:rPr lang="zh-TW" altLang="en-US" sz="6000" dirty="0" smtClean="0"/>
              <a:t>在</a:t>
            </a:r>
            <a:r>
              <a:rPr lang="en-US" altLang="zh-TW" sz="6000" dirty="0" smtClean="0"/>
              <a:t>+</a:t>
            </a:r>
            <a:r>
              <a:rPr lang="en-US" altLang="zh-TW" sz="6000" dirty="0" err="1" smtClean="0"/>
              <a:t>place+Action</a:t>
            </a:r>
            <a:endParaRPr lang="zh-TW" altLang="en-US" sz="6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819095" y="1215408"/>
            <a:ext cx="26778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/>
              <a:t>后</a:t>
            </a:r>
            <a:r>
              <a:rPr lang="zh-TW" altLang="en-US" sz="6000" dirty="0" smtClean="0"/>
              <a:t>年</a:t>
            </a:r>
            <a:endParaRPr lang="en-US" altLang="zh-TW" sz="6000" dirty="0" smtClean="0"/>
          </a:p>
          <a:p>
            <a:pPr algn="ctr"/>
            <a:r>
              <a:rPr lang="zh-TW" altLang="en-US" sz="6000" dirty="0" smtClean="0"/>
              <a:t>大后年明年</a:t>
            </a:r>
            <a:endParaRPr lang="en-US" altLang="zh-TW" sz="6000" dirty="0" smtClean="0"/>
          </a:p>
          <a:p>
            <a:pPr algn="ctr"/>
            <a:r>
              <a:rPr lang="zh-TW" altLang="en-US" sz="6000" dirty="0" smtClean="0"/>
              <a:t>去年</a:t>
            </a:r>
            <a:endParaRPr lang="en-US" altLang="zh-TW" sz="6000" dirty="0" smtClean="0"/>
          </a:p>
          <a:p>
            <a:pPr algn="ctr"/>
            <a:r>
              <a:rPr lang="zh-TW" altLang="en-US" sz="6000" dirty="0"/>
              <a:t>前年</a:t>
            </a:r>
            <a:endParaRPr lang="en-US" altLang="zh-TW" sz="6000" dirty="0" smtClean="0"/>
          </a:p>
          <a:p>
            <a:pPr algn="ctr"/>
            <a:r>
              <a:rPr lang="zh-TW" altLang="en-US" sz="6000" dirty="0" smtClean="0"/>
              <a:t>大</a:t>
            </a:r>
            <a:r>
              <a:rPr lang="zh-TW" altLang="en-US" sz="6000" dirty="0"/>
              <a:t>前年</a:t>
            </a:r>
            <a:endParaRPr lang="en-US" altLang="zh-TW" sz="6000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3174598" y="1959247"/>
            <a:ext cx="24106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 smtClean="0"/>
              <a:t>学生</a:t>
            </a:r>
            <a:endParaRPr lang="en-US" altLang="zh-TW" sz="6600" dirty="0" smtClean="0"/>
          </a:p>
          <a:p>
            <a:pPr algn="ctr"/>
            <a:r>
              <a:rPr lang="zh-TW" altLang="en-US" sz="6600" dirty="0" smtClean="0"/>
              <a:t>老师</a:t>
            </a:r>
            <a:endParaRPr lang="en-US" altLang="zh-TW" sz="6600" dirty="0" smtClean="0"/>
          </a:p>
          <a:p>
            <a:pPr algn="ctr"/>
            <a:r>
              <a:rPr lang="zh-TW" altLang="en-US" sz="6600" dirty="0" smtClean="0"/>
              <a:t>王朋</a:t>
            </a:r>
            <a:endParaRPr lang="en-US" altLang="zh-TW" sz="6600" dirty="0" smtClean="0"/>
          </a:p>
          <a:p>
            <a:pPr algn="ctr"/>
            <a:r>
              <a:rPr lang="zh-TW" altLang="en-US" sz="6600" dirty="0" smtClean="0"/>
              <a:t>李友</a:t>
            </a:r>
            <a:endParaRPr lang="en-US" altLang="zh-TW" sz="6600" dirty="0" smtClean="0"/>
          </a:p>
        </p:txBody>
      </p:sp>
      <p:sp>
        <p:nvSpPr>
          <p:cNvPr id="7" name="矩形 6"/>
          <p:cNvSpPr/>
          <p:nvPr/>
        </p:nvSpPr>
        <p:spPr>
          <a:xfrm>
            <a:off x="5468569" y="3024687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600" dirty="0"/>
              <a:t>在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850582" y="2516856"/>
            <a:ext cx="2548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/>
              <a:t>家</a:t>
            </a:r>
            <a:endParaRPr lang="en-US" altLang="zh-TW" sz="5400" dirty="0"/>
          </a:p>
          <a:p>
            <a:pPr algn="ctr"/>
            <a:r>
              <a:rPr lang="zh-TW" altLang="en-US" sz="5400" dirty="0"/>
              <a:t>学校</a:t>
            </a:r>
            <a:endParaRPr lang="en-US" altLang="zh-TW" sz="5400" dirty="0"/>
          </a:p>
          <a:p>
            <a:pPr algn="ctr"/>
            <a:r>
              <a:rPr lang="zh-TW" altLang="en-US" sz="5400" dirty="0"/>
              <a:t>图书馆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9082375" y="2336280"/>
            <a:ext cx="27376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/>
              <a:t>看电视</a:t>
            </a:r>
            <a:endParaRPr lang="en-US" altLang="zh-TW" sz="5400" dirty="0"/>
          </a:p>
          <a:p>
            <a:pPr algn="ctr"/>
            <a:r>
              <a:rPr lang="zh-TW" altLang="en-US" sz="5400" dirty="0"/>
              <a:t>看电影</a:t>
            </a:r>
            <a:endParaRPr lang="en-US" altLang="zh-TW" sz="5400" dirty="0"/>
          </a:p>
          <a:p>
            <a:pPr algn="ctr"/>
            <a:r>
              <a:rPr lang="zh-TW" altLang="en-US" sz="5400" dirty="0"/>
              <a:t>吃饭</a:t>
            </a:r>
            <a:endParaRPr lang="en-US" altLang="zh-TW" sz="5400" dirty="0"/>
          </a:p>
          <a:p>
            <a:pPr algn="ctr"/>
            <a:r>
              <a:rPr lang="zh-TW" altLang="en-US" sz="5400" dirty="0"/>
              <a:t>睡觉</a:t>
            </a:r>
            <a:endParaRPr lang="en-US" altLang="zh-TW" sz="5400" dirty="0"/>
          </a:p>
        </p:txBody>
      </p:sp>
    </p:spTree>
    <p:extLst>
      <p:ext uri="{BB962C8B-B14F-4D97-AF65-F5344CB8AC3E}">
        <p14:creationId xmlns:p14="http://schemas.microsoft.com/office/powerpoint/2010/main" val="332203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341855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altLang="zh-TW" sz="6000" dirty="0" smtClean="0"/>
              <a:t>Time+</a:t>
            </a:r>
            <a:r>
              <a:rPr lang="zh-TW" altLang="en-US" sz="6000" dirty="0" smtClean="0"/>
              <a:t>人</a:t>
            </a:r>
            <a:r>
              <a:rPr lang="en-US" altLang="zh-TW" sz="6000" dirty="0" smtClean="0"/>
              <a:t>+</a:t>
            </a:r>
            <a:r>
              <a:rPr lang="zh-TW" altLang="en-US" sz="6000" dirty="0" smtClean="0"/>
              <a:t>在</a:t>
            </a:r>
            <a:r>
              <a:rPr lang="en-US" altLang="zh-TW" sz="6000" dirty="0" smtClean="0"/>
              <a:t>+</a:t>
            </a:r>
            <a:r>
              <a:rPr lang="en-US" altLang="zh-TW" sz="6000" dirty="0" err="1" smtClean="0"/>
              <a:t>place+Action</a:t>
            </a:r>
            <a:endParaRPr lang="zh-TW" altLang="en-US" sz="6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819095" y="1215408"/>
            <a:ext cx="26778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/>
              <a:t>后</a:t>
            </a:r>
            <a:r>
              <a:rPr lang="zh-TW" altLang="en-US" sz="6000" dirty="0" smtClean="0"/>
              <a:t>年</a:t>
            </a:r>
            <a:endParaRPr lang="en-US" altLang="zh-TW" sz="6000" dirty="0" smtClean="0"/>
          </a:p>
          <a:p>
            <a:pPr algn="ctr"/>
            <a:r>
              <a:rPr lang="zh-TW" altLang="en-US" sz="6000" dirty="0" smtClean="0"/>
              <a:t>大后年明年</a:t>
            </a:r>
            <a:endParaRPr lang="en-US" altLang="zh-TW" sz="6000" dirty="0" smtClean="0"/>
          </a:p>
          <a:p>
            <a:pPr algn="ctr"/>
            <a:r>
              <a:rPr lang="zh-TW" altLang="en-US" sz="6000" dirty="0" smtClean="0"/>
              <a:t>去年</a:t>
            </a:r>
            <a:endParaRPr lang="en-US" altLang="zh-TW" sz="6000" dirty="0" smtClean="0"/>
          </a:p>
          <a:p>
            <a:pPr algn="ctr"/>
            <a:r>
              <a:rPr lang="zh-TW" altLang="en-US" sz="6000" dirty="0"/>
              <a:t>前年</a:t>
            </a:r>
            <a:endParaRPr lang="en-US" altLang="zh-TW" sz="6000" dirty="0" smtClean="0"/>
          </a:p>
          <a:p>
            <a:pPr algn="ctr"/>
            <a:r>
              <a:rPr lang="zh-TW" altLang="en-US" sz="6000" dirty="0" smtClean="0"/>
              <a:t>大</a:t>
            </a:r>
            <a:r>
              <a:rPr lang="zh-TW" altLang="en-US" sz="6000" dirty="0"/>
              <a:t>前年</a:t>
            </a:r>
            <a:endParaRPr lang="en-US" altLang="zh-TW" sz="6000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3174598" y="1959247"/>
            <a:ext cx="24106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 smtClean="0"/>
              <a:t>学生</a:t>
            </a:r>
            <a:endParaRPr lang="en-US" altLang="zh-TW" sz="6600" dirty="0" smtClean="0"/>
          </a:p>
          <a:p>
            <a:pPr algn="ctr"/>
            <a:r>
              <a:rPr lang="zh-TW" altLang="en-US" sz="6600" dirty="0" smtClean="0"/>
              <a:t>老师</a:t>
            </a:r>
            <a:endParaRPr lang="en-US" altLang="zh-TW" sz="6600" dirty="0" smtClean="0"/>
          </a:p>
          <a:p>
            <a:pPr algn="ctr"/>
            <a:r>
              <a:rPr lang="zh-TW" altLang="en-US" sz="6600" dirty="0" smtClean="0"/>
              <a:t>王朋</a:t>
            </a:r>
            <a:endParaRPr lang="en-US" altLang="zh-TW" sz="6600" dirty="0" smtClean="0"/>
          </a:p>
          <a:p>
            <a:pPr algn="ctr"/>
            <a:r>
              <a:rPr lang="zh-TW" altLang="en-US" sz="6600" dirty="0" smtClean="0"/>
              <a:t>李友</a:t>
            </a:r>
            <a:endParaRPr lang="en-US" altLang="zh-TW" sz="6600" dirty="0" smtClean="0"/>
          </a:p>
        </p:txBody>
      </p:sp>
      <p:sp>
        <p:nvSpPr>
          <p:cNvPr id="7" name="矩形 6"/>
          <p:cNvSpPr/>
          <p:nvPr/>
        </p:nvSpPr>
        <p:spPr>
          <a:xfrm>
            <a:off x="5468569" y="3024687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600" dirty="0"/>
              <a:t>在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850582" y="2516856"/>
            <a:ext cx="2548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 smtClean="0"/>
              <a:t>球场</a:t>
            </a:r>
            <a:endParaRPr lang="en-US" altLang="zh-TW" sz="5400" dirty="0" smtClean="0"/>
          </a:p>
          <a:p>
            <a:pPr algn="ctr"/>
            <a:r>
              <a:rPr lang="zh-TW" altLang="en-US" sz="5400" dirty="0" smtClean="0"/>
              <a:t>教室</a:t>
            </a:r>
            <a:endParaRPr lang="en-US" altLang="zh-TW" sz="5400" dirty="0" smtClean="0"/>
          </a:p>
          <a:p>
            <a:pPr algn="ctr"/>
            <a:r>
              <a:rPr lang="zh-TW" altLang="en-US" sz="5400" dirty="0"/>
              <a:t>办</a:t>
            </a:r>
            <a:r>
              <a:rPr lang="zh-TW" altLang="en-US" sz="5400" dirty="0" smtClean="0"/>
              <a:t>公室</a:t>
            </a:r>
            <a:endParaRPr lang="en-US" altLang="zh-TW" sz="5400" dirty="0" smtClean="0"/>
          </a:p>
        </p:txBody>
      </p:sp>
      <p:sp>
        <p:nvSpPr>
          <p:cNvPr id="9" name="文字方塊 8"/>
          <p:cNvSpPr txBox="1"/>
          <p:nvPr/>
        </p:nvSpPr>
        <p:spPr>
          <a:xfrm>
            <a:off x="9061593" y="1608916"/>
            <a:ext cx="27376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/>
              <a:t>唱歌</a:t>
            </a:r>
            <a:endParaRPr lang="en-US" altLang="zh-TW" sz="4000" dirty="0" smtClean="0"/>
          </a:p>
          <a:p>
            <a:pPr algn="ctr"/>
            <a:r>
              <a:rPr lang="zh-TW" altLang="en-US" sz="4000" dirty="0" smtClean="0"/>
              <a:t>跳舞</a:t>
            </a:r>
            <a:endParaRPr lang="en-US" altLang="zh-TW" sz="4000" dirty="0" smtClean="0"/>
          </a:p>
          <a:p>
            <a:pPr algn="ctr"/>
            <a:r>
              <a:rPr lang="zh-TW" altLang="en-US" sz="4000" dirty="0" smtClean="0"/>
              <a:t>听音乐</a:t>
            </a:r>
            <a:endParaRPr lang="en-US" altLang="zh-TW" sz="4000" dirty="0" smtClean="0"/>
          </a:p>
          <a:p>
            <a:pPr algn="ctr"/>
            <a:r>
              <a:rPr lang="zh-TW" altLang="en-US" sz="4000" dirty="0" smtClean="0"/>
              <a:t>看书</a:t>
            </a:r>
            <a:endParaRPr lang="en-US" altLang="zh-TW" sz="4000" dirty="0" smtClean="0"/>
          </a:p>
          <a:p>
            <a:pPr algn="ctr"/>
            <a:r>
              <a:rPr lang="zh-TW" altLang="en-US" sz="4000" dirty="0" smtClean="0"/>
              <a:t>打球</a:t>
            </a:r>
            <a:endParaRPr lang="en-US" altLang="zh-TW" sz="4000" dirty="0" smtClean="0"/>
          </a:p>
          <a:p>
            <a:pPr algn="ctr"/>
            <a:r>
              <a:rPr lang="zh-TW" altLang="en-US" sz="4000" dirty="0" smtClean="0"/>
              <a:t>打</a:t>
            </a:r>
            <a:r>
              <a:rPr lang="zh-TW" altLang="en-US" sz="4000" dirty="0"/>
              <a:t>篮</a:t>
            </a:r>
            <a:r>
              <a:rPr lang="zh-TW" altLang="en-US" sz="4000" dirty="0" smtClean="0"/>
              <a:t>球</a:t>
            </a:r>
            <a:endParaRPr lang="en-US" altLang="zh-TW" sz="4000" dirty="0" smtClean="0"/>
          </a:p>
          <a:p>
            <a:pPr algn="ctr"/>
            <a:r>
              <a:rPr lang="zh-TW" altLang="en-US" sz="4000" dirty="0" smtClean="0"/>
              <a:t>打排球</a:t>
            </a:r>
            <a:endParaRPr lang="en-US" altLang="zh-TW" sz="4000" dirty="0" smtClean="0"/>
          </a:p>
        </p:txBody>
      </p:sp>
    </p:spTree>
    <p:extLst>
      <p:ext uri="{BB962C8B-B14F-4D97-AF65-F5344CB8AC3E}">
        <p14:creationId xmlns:p14="http://schemas.microsoft.com/office/powerpoint/2010/main" val="31567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341855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altLang="zh-TW" sz="6000" dirty="0" smtClean="0"/>
              <a:t>Time+</a:t>
            </a:r>
            <a:r>
              <a:rPr lang="zh-TW" altLang="en-US" sz="6000" dirty="0" smtClean="0"/>
              <a:t>人</a:t>
            </a:r>
            <a:r>
              <a:rPr lang="en-US" altLang="zh-TW" sz="6000" dirty="0" smtClean="0"/>
              <a:t>+</a:t>
            </a:r>
            <a:r>
              <a:rPr lang="zh-TW" altLang="en-US" sz="6000" dirty="0" smtClean="0"/>
              <a:t>在</a:t>
            </a:r>
            <a:r>
              <a:rPr lang="en-US" altLang="zh-TW" sz="6000" dirty="0" smtClean="0"/>
              <a:t>+</a:t>
            </a:r>
            <a:r>
              <a:rPr lang="en-US" altLang="zh-TW" sz="6000" dirty="0" err="1" smtClean="0"/>
              <a:t>place+Action</a:t>
            </a:r>
            <a:endParaRPr lang="zh-TW" altLang="en-US" sz="6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374245" y="3255519"/>
            <a:ext cx="3548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 smtClean="0"/>
              <a:t>星期</a:t>
            </a:r>
            <a:r>
              <a:rPr lang="en-US" altLang="zh-TW" sz="6600" dirty="0" smtClean="0"/>
              <a:t>__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294228" y="3211211"/>
            <a:ext cx="24106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600" dirty="0" smtClean="0"/>
              <a:t>___</a:t>
            </a:r>
          </a:p>
        </p:txBody>
      </p:sp>
      <p:sp>
        <p:nvSpPr>
          <p:cNvPr id="7" name="矩形 6"/>
          <p:cNvSpPr/>
          <p:nvPr/>
        </p:nvSpPr>
        <p:spPr>
          <a:xfrm>
            <a:off x="5468569" y="3024687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600" dirty="0"/>
              <a:t>在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850582" y="2516856"/>
            <a:ext cx="2548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 smtClean="0"/>
              <a:t>球场</a:t>
            </a:r>
            <a:endParaRPr lang="en-US" altLang="zh-TW" sz="5400" dirty="0" smtClean="0"/>
          </a:p>
          <a:p>
            <a:pPr algn="ctr"/>
            <a:r>
              <a:rPr lang="zh-TW" altLang="en-US" sz="5400" dirty="0" smtClean="0"/>
              <a:t>教室</a:t>
            </a:r>
            <a:endParaRPr lang="en-US" altLang="zh-TW" sz="5400" dirty="0" smtClean="0"/>
          </a:p>
          <a:p>
            <a:pPr algn="ctr"/>
            <a:r>
              <a:rPr lang="zh-TW" altLang="en-US" sz="5400" dirty="0"/>
              <a:t>办</a:t>
            </a:r>
            <a:r>
              <a:rPr lang="zh-TW" altLang="en-US" sz="5400" dirty="0" smtClean="0"/>
              <a:t>公室</a:t>
            </a:r>
            <a:endParaRPr lang="en-US" altLang="zh-TW" sz="5400" dirty="0" smtClean="0"/>
          </a:p>
        </p:txBody>
      </p:sp>
      <p:sp>
        <p:nvSpPr>
          <p:cNvPr id="9" name="文字方塊 8"/>
          <p:cNvSpPr txBox="1"/>
          <p:nvPr/>
        </p:nvSpPr>
        <p:spPr>
          <a:xfrm>
            <a:off x="9058682" y="1827755"/>
            <a:ext cx="27376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/>
              <a:t>唱歌</a:t>
            </a:r>
            <a:endParaRPr lang="en-US" altLang="zh-TW" sz="4000" dirty="0" smtClean="0"/>
          </a:p>
          <a:p>
            <a:pPr algn="ctr"/>
            <a:r>
              <a:rPr lang="zh-TW" altLang="en-US" sz="4000" dirty="0" smtClean="0"/>
              <a:t>跳舞</a:t>
            </a:r>
            <a:endParaRPr lang="en-US" altLang="zh-TW" sz="4000" dirty="0" smtClean="0"/>
          </a:p>
          <a:p>
            <a:pPr algn="ctr"/>
            <a:r>
              <a:rPr lang="zh-TW" altLang="en-US" sz="4000" dirty="0" smtClean="0"/>
              <a:t>听音乐</a:t>
            </a:r>
            <a:endParaRPr lang="en-US" altLang="zh-TW" sz="4000" dirty="0" smtClean="0"/>
          </a:p>
          <a:p>
            <a:pPr algn="ctr"/>
            <a:r>
              <a:rPr lang="zh-TW" altLang="en-US" sz="4000" dirty="0" smtClean="0"/>
              <a:t>看书</a:t>
            </a:r>
            <a:endParaRPr lang="en-US" altLang="zh-TW" sz="4000" dirty="0" smtClean="0"/>
          </a:p>
          <a:p>
            <a:pPr algn="ctr"/>
            <a:r>
              <a:rPr lang="zh-TW" altLang="en-US" sz="4000" dirty="0" smtClean="0"/>
              <a:t>打球</a:t>
            </a:r>
            <a:endParaRPr lang="en-US" altLang="zh-TW" sz="4000" dirty="0" smtClean="0"/>
          </a:p>
          <a:p>
            <a:pPr algn="ctr"/>
            <a:r>
              <a:rPr lang="zh-TW" altLang="en-US" sz="4000" dirty="0" smtClean="0"/>
              <a:t>打</a:t>
            </a:r>
            <a:r>
              <a:rPr lang="zh-TW" altLang="en-US" sz="4000" dirty="0"/>
              <a:t>篮</a:t>
            </a:r>
            <a:r>
              <a:rPr lang="zh-TW" altLang="en-US" sz="4000" dirty="0" smtClean="0"/>
              <a:t>球</a:t>
            </a:r>
            <a:endParaRPr lang="en-US" altLang="zh-TW" sz="4000" dirty="0" smtClean="0"/>
          </a:p>
          <a:p>
            <a:pPr algn="ctr"/>
            <a:r>
              <a:rPr lang="zh-TW" altLang="en-US" sz="4000" dirty="0" smtClean="0"/>
              <a:t>打排球</a:t>
            </a:r>
            <a:endParaRPr lang="en-US" altLang="zh-TW" sz="4000" dirty="0" smtClean="0"/>
          </a:p>
        </p:txBody>
      </p:sp>
    </p:spTree>
    <p:extLst>
      <p:ext uri="{BB962C8B-B14F-4D97-AF65-F5344CB8AC3E}">
        <p14:creationId xmlns:p14="http://schemas.microsoft.com/office/powerpoint/2010/main" val="7500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341855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altLang="zh-TW" sz="6000" dirty="0" smtClean="0"/>
              <a:t>Time+</a:t>
            </a:r>
            <a:r>
              <a:rPr lang="zh-TW" altLang="en-US" sz="6000" dirty="0" smtClean="0"/>
              <a:t>人</a:t>
            </a:r>
            <a:r>
              <a:rPr lang="en-US" altLang="zh-TW" sz="6000" dirty="0" smtClean="0"/>
              <a:t>+</a:t>
            </a:r>
            <a:r>
              <a:rPr lang="zh-TW" altLang="en-US" sz="6000" dirty="0" smtClean="0"/>
              <a:t>在</a:t>
            </a:r>
            <a:r>
              <a:rPr lang="en-US" altLang="zh-TW" sz="6000" dirty="0" smtClean="0"/>
              <a:t>+</a:t>
            </a:r>
            <a:r>
              <a:rPr lang="en-US" altLang="zh-TW" sz="6000" dirty="0" err="1" smtClean="0"/>
              <a:t>place+Action</a:t>
            </a:r>
            <a:endParaRPr lang="zh-TW" altLang="en-US" sz="6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08407" y="3211211"/>
            <a:ext cx="31119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 smtClean="0"/>
              <a:t>星期</a:t>
            </a:r>
            <a:r>
              <a:rPr lang="en-US" altLang="zh-TW" sz="6600" dirty="0" smtClean="0"/>
              <a:t>__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294228" y="3211211"/>
            <a:ext cx="24106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600" dirty="0" smtClean="0"/>
              <a:t>___</a:t>
            </a:r>
          </a:p>
        </p:txBody>
      </p:sp>
      <p:sp>
        <p:nvSpPr>
          <p:cNvPr id="7" name="矩形 6"/>
          <p:cNvSpPr/>
          <p:nvPr/>
        </p:nvSpPr>
        <p:spPr>
          <a:xfrm>
            <a:off x="5468569" y="3024687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600" dirty="0"/>
              <a:t>在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850582" y="2516856"/>
            <a:ext cx="2548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/>
              <a:t>家</a:t>
            </a:r>
            <a:endParaRPr lang="en-US" altLang="zh-TW" sz="5400" dirty="0"/>
          </a:p>
          <a:p>
            <a:pPr algn="ctr"/>
            <a:r>
              <a:rPr lang="zh-TW" altLang="en-US" sz="5400" dirty="0"/>
              <a:t>学校</a:t>
            </a:r>
            <a:endParaRPr lang="en-US" altLang="zh-TW" sz="5400" dirty="0"/>
          </a:p>
          <a:p>
            <a:pPr algn="ctr"/>
            <a:r>
              <a:rPr lang="zh-TW" altLang="en-US" sz="5400" dirty="0"/>
              <a:t>图书馆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9175748" y="2487936"/>
            <a:ext cx="27376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/>
              <a:t>看电视</a:t>
            </a:r>
            <a:endParaRPr lang="en-US" altLang="zh-TW" sz="4800" dirty="0"/>
          </a:p>
          <a:p>
            <a:pPr algn="ctr"/>
            <a:r>
              <a:rPr lang="zh-TW" altLang="en-US" sz="4800" dirty="0"/>
              <a:t>看电影</a:t>
            </a:r>
            <a:endParaRPr lang="en-US" altLang="zh-TW" sz="4800" dirty="0"/>
          </a:p>
          <a:p>
            <a:pPr algn="ctr"/>
            <a:r>
              <a:rPr lang="zh-TW" altLang="en-US" sz="4800" dirty="0"/>
              <a:t>吃饭</a:t>
            </a:r>
            <a:endParaRPr lang="en-US" altLang="zh-TW" sz="4800" dirty="0"/>
          </a:p>
          <a:p>
            <a:pPr algn="ctr"/>
            <a:r>
              <a:rPr lang="zh-TW" altLang="en-US" sz="4800" dirty="0"/>
              <a:t>睡觉</a:t>
            </a:r>
            <a:endParaRPr lang="en-US" altLang="zh-TW" sz="4800" dirty="0"/>
          </a:p>
        </p:txBody>
      </p:sp>
    </p:spTree>
    <p:extLst>
      <p:ext uri="{BB962C8B-B14F-4D97-AF65-F5344CB8AC3E}">
        <p14:creationId xmlns:p14="http://schemas.microsoft.com/office/powerpoint/2010/main" val="115845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341855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altLang="zh-TW" sz="6000" dirty="0" smtClean="0"/>
              <a:t>Time+</a:t>
            </a:r>
            <a:r>
              <a:rPr lang="zh-TW" altLang="en-US" sz="6000" dirty="0" smtClean="0"/>
              <a:t>人</a:t>
            </a:r>
            <a:r>
              <a:rPr lang="en-US" altLang="zh-TW" sz="6000" dirty="0" smtClean="0"/>
              <a:t>+</a:t>
            </a:r>
            <a:r>
              <a:rPr lang="zh-TW" altLang="en-US" sz="6000" dirty="0" smtClean="0"/>
              <a:t>在</a:t>
            </a:r>
            <a:r>
              <a:rPr lang="en-US" altLang="zh-TW" sz="6000" dirty="0" smtClean="0"/>
              <a:t>+</a:t>
            </a:r>
            <a:r>
              <a:rPr lang="en-US" altLang="zh-TW" sz="6000" dirty="0" err="1" smtClean="0"/>
              <a:t>place+Action</a:t>
            </a:r>
            <a:endParaRPr lang="zh-TW" altLang="en-US" sz="6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79741" y="3211211"/>
            <a:ext cx="32366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600" dirty="0" smtClean="0"/>
              <a:t>_</a:t>
            </a:r>
            <a:r>
              <a:rPr lang="zh-TW" altLang="en-US" sz="6600" dirty="0" smtClean="0"/>
              <a:t>点</a:t>
            </a:r>
            <a:r>
              <a:rPr lang="en-US" altLang="zh-TW" sz="6600" dirty="0" smtClean="0"/>
              <a:t>_</a:t>
            </a:r>
            <a:r>
              <a:rPr lang="zh-TW" altLang="en-US" sz="6600" dirty="0" smtClean="0"/>
              <a:t>分</a:t>
            </a:r>
            <a:endParaRPr lang="en-US" altLang="zh-TW" sz="6600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3428241" y="3255519"/>
            <a:ext cx="24106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600" dirty="0" smtClean="0"/>
              <a:t>___</a:t>
            </a:r>
          </a:p>
        </p:txBody>
      </p:sp>
      <p:sp>
        <p:nvSpPr>
          <p:cNvPr id="7" name="矩形 6"/>
          <p:cNvSpPr/>
          <p:nvPr/>
        </p:nvSpPr>
        <p:spPr>
          <a:xfrm>
            <a:off x="5468569" y="3024687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600" dirty="0"/>
              <a:t>在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850582" y="2516856"/>
            <a:ext cx="2548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/>
              <a:t>家</a:t>
            </a:r>
            <a:endParaRPr lang="en-US" altLang="zh-TW" sz="5400" dirty="0"/>
          </a:p>
          <a:p>
            <a:pPr algn="ctr"/>
            <a:r>
              <a:rPr lang="zh-TW" altLang="en-US" sz="5400" dirty="0"/>
              <a:t>学校</a:t>
            </a:r>
            <a:endParaRPr lang="en-US" altLang="zh-TW" sz="5400" dirty="0"/>
          </a:p>
          <a:p>
            <a:pPr algn="ctr"/>
            <a:r>
              <a:rPr lang="zh-TW" altLang="en-US" sz="5400" dirty="0"/>
              <a:t>图书馆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9175748" y="2487936"/>
            <a:ext cx="27376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/>
              <a:t>看电视</a:t>
            </a:r>
            <a:endParaRPr lang="en-US" altLang="zh-TW" sz="4800" dirty="0"/>
          </a:p>
          <a:p>
            <a:pPr algn="ctr"/>
            <a:r>
              <a:rPr lang="zh-TW" altLang="en-US" sz="4800" dirty="0"/>
              <a:t>看电影</a:t>
            </a:r>
            <a:endParaRPr lang="en-US" altLang="zh-TW" sz="4800" dirty="0"/>
          </a:p>
          <a:p>
            <a:pPr algn="ctr"/>
            <a:r>
              <a:rPr lang="zh-TW" altLang="en-US" sz="4800" dirty="0"/>
              <a:t>吃饭</a:t>
            </a:r>
            <a:endParaRPr lang="en-US" altLang="zh-TW" sz="4800" dirty="0"/>
          </a:p>
          <a:p>
            <a:pPr algn="ctr"/>
            <a:r>
              <a:rPr lang="zh-TW" altLang="en-US" sz="4800" dirty="0"/>
              <a:t>睡觉</a:t>
            </a:r>
            <a:endParaRPr lang="en-US" altLang="zh-TW" sz="4800" dirty="0"/>
          </a:p>
        </p:txBody>
      </p:sp>
    </p:spTree>
    <p:extLst>
      <p:ext uri="{BB962C8B-B14F-4D97-AF65-F5344CB8AC3E}">
        <p14:creationId xmlns:p14="http://schemas.microsoft.com/office/powerpoint/2010/main" val="211831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341855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altLang="zh-TW" sz="6000" dirty="0" smtClean="0"/>
              <a:t>Time+</a:t>
            </a:r>
            <a:r>
              <a:rPr lang="zh-TW" altLang="en-US" sz="6000" dirty="0" smtClean="0"/>
              <a:t>人</a:t>
            </a:r>
            <a:r>
              <a:rPr lang="en-US" altLang="zh-TW" sz="6000" dirty="0" smtClean="0"/>
              <a:t>+</a:t>
            </a:r>
            <a:r>
              <a:rPr lang="zh-TW" altLang="en-US" sz="6000" dirty="0" smtClean="0"/>
              <a:t>在</a:t>
            </a:r>
            <a:r>
              <a:rPr lang="en-US" altLang="zh-TW" sz="6000" dirty="0" smtClean="0"/>
              <a:t>+</a:t>
            </a:r>
            <a:r>
              <a:rPr lang="en-US" altLang="zh-TW" sz="6000" dirty="0" err="1" smtClean="0"/>
              <a:t>place+Action</a:t>
            </a:r>
            <a:endParaRPr lang="zh-TW" altLang="en-US" sz="6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440452" y="3103489"/>
            <a:ext cx="3548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0" dirty="0" smtClean="0"/>
              <a:t>_</a:t>
            </a:r>
            <a:r>
              <a:rPr lang="zh-TW" altLang="en-US" sz="8000" dirty="0" smtClean="0"/>
              <a:t>点</a:t>
            </a:r>
            <a:r>
              <a:rPr lang="en-US" altLang="zh-TW" sz="8000" dirty="0" smtClean="0"/>
              <a:t>_</a:t>
            </a:r>
            <a:r>
              <a:rPr lang="zh-TW" altLang="en-US" sz="8000" dirty="0" smtClean="0"/>
              <a:t>分</a:t>
            </a:r>
            <a:endParaRPr lang="en-US" altLang="zh-TW" sz="8000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3294228" y="3211211"/>
            <a:ext cx="24106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600" dirty="0" smtClean="0"/>
              <a:t>___</a:t>
            </a:r>
          </a:p>
        </p:txBody>
      </p:sp>
      <p:sp>
        <p:nvSpPr>
          <p:cNvPr id="7" name="矩形 6"/>
          <p:cNvSpPr/>
          <p:nvPr/>
        </p:nvSpPr>
        <p:spPr>
          <a:xfrm>
            <a:off x="5468569" y="3024687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600" dirty="0"/>
              <a:t>在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850582" y="2516856"/>
            <a:ext cx="2548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 smtClean="0"/>
              <a:t>球场</a:t>
            </a:r>
            <a:endParaRPr lang="en-US" altLang="zh-TW" sz="5400" dirty="0" smtClean="0"/>
          </a:p>
          <a:p>
            <a:pPr algn="ctr"/>
            <a:r>
              <a:rPr lang="zh-TW" altLang="en-US" sz="5400" dirty="0" smtClean="0"/>
              <a:t>教室</a:t>
            </a:r>
            <a:endParaRPr lang="en-US" altLang="zh-TW" sz="5400" dirty="0" smtClean="0"/>
          </a:p>
          <a:p>
            <a:pPr algn="ctr"/>
            <a:r>
              <a:rPr lang="zh-TW" altLang="en-US" sz="5400" dirty="0"/>
              <a:t>办</a:t>
            </a:r>
            <a:r>
              <a:rPr lang="zh-TW" altLang="en-US" sz="5400" dirty="0" smtClean="0"/>
              <a:t>公室</a:t>
            </a:r>
            <a:endParaRPr lang="en-US" altLang="zh-TW" sz="5400" dirty="0" smtClean="0"/>
          </a:p>
        </p:txBody>
      </p:sp>
      <p:sp>
        <p:nvSpPr>
          <p:cNvPr id="9" name="文字方塊 8"/>
          <p:cNvSpPr txBox="1"/>
          <p:nvPr/>
        </p:nvSpPr>
        <p:spPr>
          <a:xfrm>
            <a:off x="9058682" y="1827755"/>
            <a:ext cx="27376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/>
              <a:t>唱歌</a:t>
            </a:r>
            <a:endParaRPr lang="en-US" altLang="zh-TW" sz="4000" dirty="0" smtClean="0"/>
          </a:p>
          <a:p>
            <a:pPr algn="ctr"/>
            <a:r>
              <a:rPr lang="zh-TW" altLang="en-US" sz="4000" dirty="0" smtClean="0"/>
              <a:t>跳舞</a:t>
            </a:r>
            <a:endParaRPr lang="en-US" altLang="zh-TW" sz="4000" dirty="0" smtClean="0"/>
          </a:p>
          <a:p>
            <a:pPr algn="ctr"/>
            <a:r>
              <a:rPr lang="zh-TW" altLang="en-US" sz="4000" dirty="0" smtClean="0"/>
              <a:t>听音乐</a:t>
            </a:r>
            <a:endParaRPr lang="en-US" altLang="zh-TW" sz="4000" dirty="0" smtClean="0"/>
          </a:p>
          <a:p>
            <a:pPr algn="ctr"/>
            <a:r>
              <a:rPr lang="zh-TW" altLang="en-US" sz="4000" dirty="0" smtClean="0"/>
              <a:t>看书</a:t>
            </a:r>
            <a:endParaRPr lang="en-US" altLang="zh-TW" sz="4000" dirty="0" smtClean="0"/>
          </a:p>
          <a:p>
            <a:pPr algn="ctr"/>
            <a:r>
              <a:rPr lang="zh-TW" altLang="en-US" sz="4000" dirty="0" smtClean="0"/>
              <a:t>打球</a:t>
            </a:r>
            <a:endParaRPr lang="en-US" altLang="zh-TW" sz="4000" dirty="0" smtClean="0"/>
          </a:p>
          <a:p>
            <a:pPr algn="ctr"/>
            <a:r>
              <a:rPr lang="zh-TW" altLang="en-US" sz="4000" dirty="0" smtClean="0"/>
              <a:t>打</a:t>
            </a:r>
            <a:r>
              <a:rPr lang="zh-TW" altLang="en-US" sz="4000" dirty="0"/>
              <a:t>篮</a:t>
            </a:r>
            <a:r>
              <a:rPr lang="zh-TW" altLang="en-US" sz="4000" dirty="0" smtClean="0"/>
              <a:t>球</a:t>
            </a:r>
            <a:endParaRPr lang="en-US" altLang="zh-TW" sz="4000" dirty="0" smtClean="0"/>
          </a:p>
          <a:p>
            <a:pPr algn="ctr"/>
            <a:r>
              <a:rPr lang="zh-TW" altLang="en-US" sz="4000" dirty="0" smtClean="0"/>
              <a:t>打排球</a:t>
            </a:r>
            <a:endParaRPr lang="en-US" altLang="zh-TW" sz="4000" dirty="0" smtClean="0"/>
          </a:p>
        </p:txBody>
      </p:sp>
    </p:spTree>
    <p:extLst>
      <p:ext uri="{BB962C8B-B14F-4D97-AF65-F5344CB8AC3E}">
        <p14:creationId xmlns:p14="http://schemas.microsoft.com/office/powerpoint/2010/main" val="377020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341855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altLang="zh-TW" sz="6000" dirty="0" smtClean="0"/>
              <a:t>Time+</a:t>
            </a:r>
            <a:r>
              <a:rPr lang="zh-TW" altLang="en-US" sz="6000" dirty="0" smtClean="0"/>
              <a:t>人</a:t>
            </a:r>
            <a:r>
              <a:rPr lang="en-US" altLang="zh-TW" sz="6000" dirty="0" smtClean="0"/>
              <a:t>+</a:t>
            </a:r>
            <a:r>
              <a:rPr lang="zh-TW" altLang="en-US" sz="6000" dirty="0" smtClean="0"/>
              <a:t>在</a:t>
            </a:r>
            <a:r>
              <a:rPr lang="en-US" altLang="zh-TW" sz="6000" dirty="0" smtClean="0"/>
              <a:t>+</a:t>
            </a:r>
            <a:r>
              <a:rPr lang="en-US" altLang="zh-TW" sz="6000" dirty="0" err="1" smtClean="0"/>
              <a:t>place+Action</a:t>
            </a:r>
            <a:endParaRPr lang="zh-TW" altLang="en-US" sz="6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79741" y="3211211"/>
            <a:ext cx="32366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600" dirty="0" smtClean="0"/>
              <a:t>_</a:t>
            </a:r>
            <a:r>
              <a:rPr lang="zh-TW" altLang="en-US" sz="6600" dirty="0" smtClean="0"/>
              <a:t>月</a:t>
            </a:r>
            <a:r>
              <a:rPr lang="en-US" altLang="zh-TW" sz="6600" dirty="0" smtClean="0"/>
              <a:t>_</a:t>
            </a:r>
            <a:r>
              <a:rPr lang="zh-TW" altLang="en-US" sz="6600" dirty="0" smtClean="0"/>
              <a:t>号</a:t>
            </a:r>
            <a:endParaRPr lang="en-US" altLang="zh-TW" sz="6600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3428241" y="3255519"/>
            <a:ext cx="24106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600" dirty="0" smtClean="0"/>
              <a:t>___</a:t>
            </a:r>
          </a:p>
        </p:txBody>
      </p:sp>
      <p:sp>
        <p:nvSpPr>
          <p:cNvPr id="7" name="矩形 6"/>
          <p:cNvSpPr/>
          <p:nvPr/>
        </p:nvSpPr>
        <p:spPr>
          <a:xfrm>
            <a:off x="5468569" y="3024687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600" dirty="0"/>
              <a:t>在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850582" y="2516856"/>
            <a:ext cx="2548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/>
              <a:t>家</a:t>
            </a:r>
            <a:endParaRPr lang="en-US" altLang="zh-TW" sz="5400" dirty="0"/>
          </a:p>
          <a:p>
            <a:pPr algn="ctr"/>
            <a:r>
              <a:rPr lang="zh-TW" altLang="en-US" sz="5400" dirty="0"/>
              <a:t>学校</a:t>
            </a:r>
            <a:endParaRPr lang="en-US" altLang="zh-TW" sz="5400" dirty="0"/>
          </a:p>
          <a:p>
            <a:pPr algn="ctr"/>
            <a:r>
              <a:rPr lang="zh-TW" altLang="en-US" sz="5400" dirty="0"/>
              <a:t>图书馆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9175748" y="2487936"/>
            <a:ext cx="27376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/>
              <a:t>看电视</a:t>
            </a:r>
            <a:endParaRPr lang="en-US" altLang="zh-TW" sz="4800" dirty="0"/>
          </a:p>
          <a:p>
            <a:pPr algn="ctr"/>
            <a:r>
              <a:rPr lang="zh-TW" altLang="en-US" sz="4800" dirty="0"/>
              <a:t>看电影</a:t>
            </a:r>
            <a:endParaRPr lang="en-US" altLang="zh-TW" sz="4800" dirty="0"/>
          </a:p>
          <a:p>
            <a:pPr algn="ctr"/>
            <a:r>
              <a:rPr lang="zh-TW" altLang="en-US" sz="4800" dirty="0"/>
              <a:t>吃饭</a:t>
            </a:r>
            <a:endParaRPr lang="en-US" altLang="zh-TW" sz="4800" dirty="0"/>
          </a:p>
          <a:p>
            <a:pPr algn="ctr"/>
            <a:r>
              <a:rPr lang="zh-TW" altLang="en-US" sz="4800" dirty="0"/>
              <a:t>睡觉</a:t>
            </a:r>
            <a:endParaRPr lang="en-US" altLang="zh-TW" sz="4800" dirty="0"/>
          </a:p>
        </p:txBody>
      </p:sp>
    </p:spTree>
    <p:extLst>
      <p:ext uri="{BB962C8B-B14F-4D97-AF65-F5344CB8AC3E}">
        <p14:creationId xmlns:p14="http://schemas.microsoft.com/office/powerpoint/2010/main" val="325287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341855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altLang="zh-TW" sz="6000" dirty="0" smtClean="0"/>
              <a:t>Time+</a:t>
            </a:r>
            <a:r>
              <a:rPr lang="zh-TW" altLang="en-US" sz="6000" dirty="0" smtClean="0"/>
              <a:t>人</a:t>
            </a:r>
            <a:r>
              <a:rPr lang="en-US" altLang="zh-TW" sz="6000" dirty="0" smtClean="0"/>
              <a:t>+</a:t>
            </a:r>
            <a:r>
              <a:rPr lang="zh-TW" altLang="en-US" sz="6000" dirty="0" smtClean="0"/>
              <a:t>在</a:t>
            </a:r>
            <a:r>
              <a:rPr lang="en-US" altLang="zh-TW" sz="6000" dirty="0" smtClean="0"/>
              <a:t>+</a:t>
            </a:r>
            <a:r>
              <a:rPr lang="en-US" altLang="zh-TW" sz="6000" dirty="0" err="1" smtClean="0"/>
              <a:t>place+Action</a:t>
            </a:r>
            <a:endParaRPr lang="zh-TW" altLang="en-US" sz="6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85925" y="3103489"/>
            <a:ext cx="3548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0" dirty="0" smtClean="0"/>
              <a:t>_</a:t>
            </a:r>
            <a:r>
              <a:rPr lang="zh-TW" altLang="en-US" sz="8000" dirty="0"/>
              <a:t>月</a:t>
            </a:r>
            <a:r>
              <a:rPr lang="en-US" altLang="zh-TW" sz="8000" dirty="0" smtClean="0"/>
              <a:t>_</a:t>
            </a:r>
            <a:r>
              <a:rPr lang="zh-TW" altLang="en-US" sz="8000" dirty="0"/>
              <a:t>号</a:t>
            </a:r>
            <a:endParaRPr lang="en-US" altLang="zh-TW" sz="8000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3294228" y="3211211"/>
            <a:ext cx="24106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600" dirty="0" smtClean="0"/>
              <a:t>___</a:t>
            </a:r>
          </a:p>
        </p:txBody>
      </p:sp>
      <p:sp>
        <p:nvSpPr>
          <p:cNvPr id="7" name="矩形 6"/>
          <p:cNvSpPr/>
          <p:nvPr/>
        </p:nvSpPr>
        <p:spPr>
          <a:xfrm>
            <a:off x="5468569" y="3024687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600" dirty="0"/>
              <a:t>在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850582" y="2516856"/>
            <a:ext cx="2548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 smtClean="0"/>
              <a:t>球场</a:t>
            </a:r>
            <a:endParaRPr lang="en-US" altLang="zh-TW" sz="5400" dirty="0" smtClean="0"/>
          </a:p>
          <a:p>
            <a:pPr algn="ctr"/>
            <a:r>
              <a:rPr lang="zh-TW" altLang="en-US" sz="5400" dirty="0" smtClean="0"/>
              <a:t>教室</a:t>
            </a:r>
            <a:endParaRPr lang="en-US" altLang="zh-TW" sz="5400" dirty="0" smtClean="0"/>
          </a:p>
          <a:p>
            <a:pPr algn="ctr"/>
            <a:r>
              <a:rPr lang="zh-TW" altLang="en-US" sz="5400" dirty="0"/>
              <a:t>办</a:t>
            </a:r>
            <a:r>
              <a:rPr lang="zh-TW" altLang="en-US" sz="5400" dirty="0" smtClean="0"/>
              <a:t>公室</a:t>
            </a:r>
            <a:endParaRPr lang="en-US" altLang="zh-TW" sz="5400" dirty="0" smtClean="0"/>
          </a:p>
        </p:txBody>
      </p:sp>
      <p:sp>
        <p:nvSpPr>
          <p:cNvPr id="9" name="文字方塊 8"/>
          <p:cNvSpPr txBox="1"/>
          <p:nvPr/>
        </p:nvSpPr>
        <p:spPr>
          <a:xfrm>
            <a:off x="9058682" y="1827755"/>
            <a:ext cx="27376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/>
              <a:t>唱歌</a:t>
            </a:r>
            <a:endParaRPr lang="en-US" altLang="zh-TW" sz="4000" dirty="0" smtClean="0"/>
          </a:p>
          <a:p>
            <a:pPr algn="ctr"/>
            <a:r>
              <a:rPr lang="zh-TW" altLang="en-US" sz="4000" dirty="0" smtClean="0"/>
              <a:t>跳舞</a:t>
            </a:r>
            <a:endParaRPr lang="en-US" altLang="zh-TW" sz="4000" dirty="0" smtClean="0"/>
          </a:p>
          <a:p>
            <a:pPr algn="ctr"/>
            <a:r>
              <a:rPr lang="zh-TW" altLang="en-US" sz="4000" dirty="0" smtClean="0"/>
              <a:t>听音乐</a:t>
            </a:r>
            <a:endParaRPr lang="en-US" altLang="zh-TW" sz="4000" dirty="0" smtClean="0"/>
          </a:p>
          <a:p>
            <a:pPr algn="ctr"/>
            <a:r>
              <a:rPr lang="zh-TW" altLang="en-US" sz="4000" dirty="0" smtClean="0"/>
              <a:t>看书</a:t>
            </a:r>
            <a:endParaRPr lang="en-US" altLang="zh-TW" sz="4000" dirty="0" smtClean="0"/>
          </a:p>
          <a:p>
            <a:pPr algn="ctr"/>
            <a:r>
              <a:rPr lang="zh-TW" altLang="en-US" sz="4000" dirty="0" smtClean="0"/>
              <a:t>打球</a:t>
            </a:r>
            <a:endParaRPr lang="en-US" altLang="zh-TW" sz="4000" dirty="0" smtClean="0"/>
          </a:p>
          <a:p>
            <a:pPr algn="ctr"/>
            <a:r>
              <a:rPr lang="zh-TW" altLang="en-US" sz="4000" dirty="0" smtClean="0"/>
              <a:t>打</a:t>
            </a:r>
            <a:r>
              <a:rPr lang="zh-TW" altLang="en-US" sz="4000" dirty="0"/>
              <a:t>篮</a:t>
            </a:r>
            <a:r>
              <a:rPr lang="zh-TW" altLang="en-US" sz="4000" dirty="0" smtClean="0"/>
              <a:t>球</a:t>
            </a:r>
            <a:endParaRPr lang="en-US" altLang="zh-TW" sz="4000" dirty="0" smtClean="0"/>
          </a:p>
          <a:p>
            <a:pPr algn="ctr"/>
            <a:r>
              <a:rPr lang="zh-TW" altLang="en-US" sz="4000" dirty="0" smtClean="0"/>
              <a:t>打排球</a:t>
            </a:r>
            <a:endParaRPr lang="en-US" altLang="zh-TW" sz="4000" dirty="0" smtClean="0"/>
          </a:p>
        </p:txBody>
      </p:sp>
    </p:spTree>
    <p:extLst>
      <p:ext uri="{BB962C8B-B14F-4D97-AF65-F5344CB8AC3E}">
        <p14:creationId xmlns:p14="http://schemas.microsoft.com/office/powerpoint/2010/main" val="19717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要是你_______，我们_______，怎么样？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373297" indent="-373297">
              <a:spcBef>
                <a:spcPts val="2531"/>
              </a:spcBef>
              <a:buSzPct val="45000"/>
              <a:buBlip>
                <a:blip r:embed="rId2"/>
              </a:buBlip>
              <a:defRPr sz="3600" spc="0">
                <a:solidFill>
                  <a:srgbClr val="93741C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sz="3023">
                <a:solidFill>
                  <a:schemeClr val="accent5">
                    <a:satOff val="7361"/>
                    <a:lumOff val="7535"/>
                  </a:schemeClr>
                </a:solidFill>
              </a:rPr>
              <a:t>要是</a:t>
            </a:r>
            <a:r>
              <a:rPr sz="3023"/>
              <a:t>你_______，我们_______，怎么样？</a:t>
            </a:r>
          </a:p>
        </p:txBody>
      </p:sp>
      <p:sp>
        <p:nvSpPr>
          <p:cNvPr id="239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40" name="螢幕快照 2018-11-04 下午11.01.50.png" descr="螢幕快照 2018-11-04 下午11.01.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23045" y="1488212"/>
            <a:ext cx="7392395" cy="542032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706650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别 bié             得 dě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algn="ctr"/>
            <a:r>
              <a:rPr dirty="0"/>
              <a:t>别 </a:t>
            </a:r>
            <a:r>
              <a:rPr dirty="0" err="1"/>
              <a:t>bié</a:t>
            </a:r>
            <a:r>
              <a:rPr dirty="0"/>
              <a:t>             得 </a:t>
            </a:r>
            <a:r>
              <a:rPr dirty="0" err="1"/>
              <a:t>děi</a:t>
            </a:r>
            <a:endParaRPr dirty="0"/>
          </a:p>
        </p:txBody>
      </p:sp>
      <p:sp>
        <p:nvSpPr>
          <p:cNvPr id="207" name="內文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08" name="螢幕快照 2018-11-07 上午12.09.30.png" descr="螢幕快照 2018-11-07 上午12.09.3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1934" y="1609556"/>
            <a:ext cx="9594616" cy="523024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520022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5" y="1510146"/>
            <a:ext cx="9612971" cy="2075915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下午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65025" y="3586061"/>
            <a:ext cx="9612971" cy="168570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zh-TW" sz="9600" dirty="0" err="1" smtClean="0"/>
              <a:t>xiàwǔ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980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71600" y="504553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dirty="0" smtClean="0"/>
              <a:t>下星期五见</a:t>
            </a:r>
            <a:r>
              <a:rPr lang="zh-TW" altLang="en-US" sz="8000" dirty="0"/>
              <a:t>，</a:t>
            </a:r>
            <a:r>
              <a:rPr lang="zh-TW" altLang="en-US" sz="8000" dirty="0" smtClean="0"/>
              <a:t>再</a:t>
            </a:r>
            <a:r>
              <a:rPr lang="zh-TW" altLang="en-US" sz="8000" dirty="0"/>
              <a:t>见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8" name="Picture 4" descr="ç¸éåç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703" y="1640638"/>
            <a:ext cx="7121992" cy="503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23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5" y="1039091"/>
            <a:ext cx="9612971" cy="2145188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时间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65025" y="3440473"/>
            <a:ext cx="9612971" cy="1143324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dirty="0" err="1" smtClean="0"/>
              <a:t>shíjiān</a:t>
            </a:r>
            <a:r>
              <a:rPr lang="en-US" altLang="zh-TW" sz="9600" dirty="0" smtClean="0"/>
              <a:t> 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66763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4" y="456233"/>
            <a:ext cx="9612971" cy="2852737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问题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65023" y="3579019"/>
            <a:ext cx="9612971" cy="1143324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dirty="0" err="1" smtClean="0"/>
              <a:t>wèntí</a:t>
            </a:r>
            <a:r>
              <a:rPr lang="en-US" altLang="zh-TW" sz="9600" dirty="0" smtClean="0"/>
              <a:t> 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25927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5" y="456232"/>
            <a:ext cx="9612971" cy="2852737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要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65025" y="3509746"/>
            <a:ext cx="9612971" cy="171341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zh-TW" sz="9600" dirty="0" err="1" smtClean="0"/>
              <a:t>yào</a:t>
            </a:r>
            <a:r>
              <a:rPr lang="en-US" altLang="zh-TW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146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4" y="567069"/>
            <a:ext cx="9612971" cy="2852737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开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65023" y="3634436"/>
            <a:ext cx="9612971" cy="1893527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dirty="0" err="1" smtClean="0"/>
              <a:t>kāi</a:t>
            </a:r>
            <a:r>
              <a:rPr lang="en-US" altLang="zh-TW" sz="9600" dirty="0" smtClean="0"/>
              <a:t> 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02721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5" y="650197"/>
            <a:ext cx="9612971" cy="2852737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会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335" y="3502934"/>
            <a:ext cx="9612971" cy="1782690"/>
          </a:xfrm>
        </p:spPr>
        <p:txBody>
          <a:bodyPr>
            <a:normAutofit/>
          </a:bodyPr>
          <a:lstStyle/>
          <a:p>
            <a:pPr algn="ctr"/>
            <a:r>
              <a:rPr lang="en-US" altLang="zh-TW" sz="9600" dirty="0" err="1" smtClean="0"/>
              <a:t>huì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950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4" y="386960"/>
            <a:ext cx="9612971" cy="2852737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开会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65024" y="3239696"/>
            <a:ext cx="9612971" cy="1831067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dirty="0" err="1" smtClean="0"/>
              <a:t>kāihuì</a:t>
            </a:r>
            <a:r>
              <a:rPr lang="en-US" altLang="zh-TW" sz="9600" dirty="0" smtClean="0"/>
              <a:t> 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41437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5" y="400814"/>
            <a:ext cx="9612971" cy="2852737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上午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83680" y="3253551"/>
            <a:ext cx="9612971" cy="1143324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dirty="0" err="1" smtClean="0"/>
              <a:t>shàngwǔ</a:t>
            </a:r>
            <a:r>
              <a:rPr lang="en-US" altLang="zh-TW" sz="9600" dirty="0" smtClean="0"/>
              <a:t> 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78214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81051" y="520200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9600" b="1" dirty="0" smtClean="0">
                <a:solidFill>
                  <a:srgbClr val="0070C0"/>
                </a:solidFill>
              </a:rPr>
              <a:t>大家好 </a:t>
            </a:r>
            <a:r>
              <a:rPr lang="en-US" altLang="zh-TW" sz="96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  <a:r>
              <a:rPr lang="zh-TW" altLang="en-US" b="1" dirty="0">
                <a:solidFill>
                  <a:srgbClr val="0070C0"/>
                </a:solidFill>
              </a:rPr>
              <a:t/>
            </a:r>
            <a:br>
              <a:rPr lang="zh-TW" altLang="en-US" b="1" dirty="0">
                <a:solidFill>
                  <a:srgbClr val="0070C0"/>
                </a:solidFill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ãhello gifãçåçæå°çµæ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2" y="1726199"/>
            <a:ext cx="10646719" cy="488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95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4" y="400815"/>
            <a:ext cx="9612971" cy="2852737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节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62007" y="3592873"/>
            <a:ext cx="9612971" cy="1658000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dirty="0" err="1" smtClean="0"/>
              <a:t>jié</a:t>
            </a:r>
            <a:r>
              <a:rPr lang="en-US" altLang="zh-TW" sz="9600" dirty="0" smtClean="0"/>
              <a:t> 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4990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4" y="553214"/>
            <a:ext cx="9612971" cy="2852737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/>
              <a:t>课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65023" y="3405950"/>
            <a:ext cx="9612971" cy="1775649"/>
          </a:xfrm>
        </p:spPr>
        <p:txBody>
          <a:bodyPr>
            <a:normAutofit/>
          </a:bodyPr>
          <a:lstStyle/>
          <a:p>
            <a:pPr algn="ctr"/>
            <a:r>
              <a:rPr lang="en-US" altLang="zh-TW" sz="9600" dirty="0" err="1" smtClean="0"/>
              <a:t>kè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1512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5" y="289978"/>
            <a:ext cx="9612971" cy="2852737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年级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65025" y="3301927"/>
            <a:ext cx="9612971" cy="1754981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dirty="0" err="1" smtClean="0"/>
              <a:t>niánjí</a:t>
            </a:r>
            <a:r>
              <a:rPr lang="en-US" altLang="zh-TW" sz="9600" dirty="0" smtClean="0"/>
              <a:t> 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52955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4188" y="414669"/>
            <a:ext cx="9612971" cy="2852737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考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92734" y="3468182"/>
            <a:ext cx="9612971" cy="2129053"/>
          </a:xfrm>
        </p:spPr>
        <p:txBody>
          <a:bodyPr>
            <a:normAutofit/>
          </a:bodyPr>
          <a:lstStyle/>
          <a:p>
            <a:pPr algn="ctr"/>
            <a:r>
              <a:rPr lang="en-US" altLang="zh-TW" sz="9600" dirty="0" err="1" smtClean="0"/>
              <a:t>kǎo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98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试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TW" sz="9600" dirty="0" err="1" smtClean="0"/>
              <a:t>shì</a:t>
            </a:r>
            <a:r>
              <a:rPr lang="en-US" altLang="zh-TW" sz="9600" dirty="0" smtClean="0"/>
              <a:t> 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80304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6480" y="470087"/>
            <a:ext cx="9612971" cy="2852737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考试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92734" y="3440473"/>
            <a:ext cx="9612971" cy="1616435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dirty="0" err="1" smtClean="0"/>
              <a:t>kǎoshì</a:t>
            </a:r>
            <a:r>
              <a:rPr lang="en-US" altLang="zh-TW" sz="9600" dirty="0" smtClean="0"/>
              <a:t> 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65766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25" y="317687"/>
            <a:ext cx="9612971" cy="2852737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以后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12625" y="3385055"/>
            <a:ext cx="9612971" cy="1143324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dirty="0" err="1" smtClean="0"/>
              <a:t>yǐhòu</a:t>
            </a:r>
            <a:r>
              <a:rPr lang="en-US" altLang="zh-TW" sz="9600" dirty="0" smtClean="0"/>
              <a:t> 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12403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4" y="442378"/>
            <a:ext cx="9612971" cy="2852737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空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65023" y="3537455"/>
            <a:ext cx="9612971" cy="1630290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dirty="0" err="1" smtClean="0"/>
              <a:t>kòng</a:t>
            </a:r>
            <a:r>
              <a:rPr lang="en-US" altLang="zh-TW" sz="9600" dirty="0" smtClean="0"/>
              <a:t> 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57891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要是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algn="ctr"/>
            <a:r>
              <a:rPr lang="en-US" altLang="zh-TW" sz="17500" dirty="0" err="1" smtClean="0"/>
              <a:t>yàoshì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9398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方便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altLang="zh-TW" sz="9600" dirty="0" err="1" smtClean="0"/>
              <a:t>fāngbiàn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501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给</a:t>
            </a:r>
            <a:endParaRPr lang="zh-TW" altLang="en-US" sz="9600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TW" sz="9600" dirty="0" err="1" smtClean="0"/>
              <a:t>gěi</a:t>
            </a:r>
            <a:r>
              <a:rPr lang="en-US" altLang="zh-TW" sz="9600" dirty="0" smtClean="0"/>
              <a:t> 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0297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4" y="414669"/>
            <a:ext cx="9612971" cy="2852737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办公室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65024" y="3468182"/>
            <a:ext cx="9612971" cy="114332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altLang="zh-TW" sz="9600" dirty="0" err="1" smtClean="0"/>
              <a:t>bàngōngshì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77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4" y="497797"/>
            <a:ext cx="9612971" cy="2852737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行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89716" y="3350534"/>
            <a:ext cx="9612971" cy="1143324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dirty="0" err="1" smtClean="0"/>
              <a:t>xíng</a:t>
            </a:r>
            <a:r>
              <a:rPr lang="en-US" altLang="zh-TW" sz="9600" dirty="0" smtClean="0"/>
              <a:t> 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98697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4188" y="289979"/>
            <a:ext cx="9612971" cy="2852737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等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78880" y="3142716"/>
            <a:ext cx="9612971" cy="1143324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dirty="0" err="1" smtClean="0"/>
              <a:t>děng</a:t>
            </a:r>
            <a:r>
              <a:rPr lang="en-US" altLang="zh-TW" sz="9600" dirty="0" smtClean="0"/>
              <a:t> 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89612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4189" y="622487"/>
            <a:ext cx="9612971" cy="2852737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别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54189" y="3786837"/>
            <a:ext cx="9612971" cy="114332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altLang="zh-TW" sz="9600" dirty="0" err="1" smtClean="0"/>
              <a:t>bié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011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4189" y="0"/>
            <a:ext cx="9612971" cy="2852737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客</a:t>
            </a:r>
            <a:r>
              <a:rPr lang="zh-TW" altLang="en-US" sz="9600" dirty="0"/>
              <a:t>气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62007" y="3246510"/>
            <a:ext cx="9612971" cy="114332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altLang="zh-TW" sz="9600" dirty="0" err="1" smtClean="0"/>
              <a:t>kèqì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04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4" y="248415"/>
            <a:ext cx="9612971" cy="2852737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常常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14407" y="3274219"/>
            <a:ext cx="9612971" cy="114332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altLang="zh-TW" sz="9600" dirty="0" err="1" smtClean="0"/>
              <a:t>chángcháng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796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45134" y="331541"/>
            <a:ext cx="9612971" cy="2852737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常老师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45133" y="3343491"/>
            <a:ext cx="9612971" cy="114332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altLang="zh-TW" sz="9600" dirty="0" err="1" smtClean="0"/>
              <a:t>Chánglǎoshī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570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下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altLang="zh-TW" sz="9400" dirty="0" err="1" smtClean="0"/>
              <a:t>xià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98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4" y="414669"/>
            <a:ext cx="9612971" cy="2852737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下个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65023" y="3371201"/>
            <a:ext cx="9612971" cy="1143324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dirty="0" err="1" smtClean="0"/>
              <a:t>xià</a:t>
            </a:r>
            <a:r>
              <a:rPr lang="en-US" altLang="zh-TW" sz="9600" dirty="0" smtClean="0"/>
              <a:t> </a:t>
            </a:r>
            <a:r>
              <a:rPr lang="en-US" altLang="zh-TW" sz="9600" dirty="0" err="1" smtClean="0"/>
              <a:t>ge</a:t>
            </a:r>
            <a:r>
              <a:rPr lang="en-US" altLang="zh-TW" sz="9600" dirty="0" smtClean="0"/>
              <a:t> 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8004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4916" y="1052946"/>
            <a:ext cx="9612971" cy="2006642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中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78879" y="3059588"/>
            <a:ext cx="9612971" cy="1143324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dirty="0" err="1" smtClean="0"/>
              <a:t>zhōng</a:t>
            </a:r>
            <a:r>
              <a:rPr lang="en-US" altLang="zh-TW" sz="9600" dirty="0" smtClean="0"/>
              <a:t> 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5054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5860" y="2071141"/>
            <a:ext cx="9612971" cy="1674133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电</a:t>
            </a:r>
            <a:r>
              <a:rPr lang="zh-TW" altLang="en-US" sz="9600" dirty="0"/>
              <a:t>话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75861" y="3745274"/>
            <a:ext cx="9612971" cy="1143324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dirty="0" err="1" smtClean="0"/>
              <a:t>diàn</a:t>
            </a:r>
            <a:r>
              <a:rPr lang="en-US" altLang="zh-TW" sz="9600" dirty="0" smtClean="0"/>
              <a:t> </a:t>
            </a:r>
            <a:r>
              <a:rPr lang="en-US" altLang="zh-TW" sz="9600" dirty="0" err="1" smtClean="0"/>
              <a:t>huà</a:t>
            </a:r>
            <a:r>
              <a:rPr lang="en-US" altLang="zh-TW" sz="9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717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文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TW" sz="9600" dirty="0" err="1" smtClean="0"/>
              <a:t>wén</a:t>
            </a:r>
            <a:r>
              <a:rPr lang="en-US" altLang="zh-TW" sz="9600" dirty="0" smtClean="0"/>
              <a:t> 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94921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4" y="428524"/>
            <a:ext cx="9612971" cy="2852737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中文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25242" y="3468183"/>
            <a:ext cx="9612971" cy="1143324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dirty="0" err="1" smtClean="0"/>
              <a:t>Z</a:t>
            </a:r>
            <a:r>
              <a:rPr lang="en-US" altLang="zh-TW" sz="9600" dirty="0" err="1" smtClean="0"/>
              <a:t>hōngwén</a:t>
            </a:r>
            <a:r>
              <a:rPr lang="en-US" altLang="zh-TW" sz="9600" dirty="0" smtClean="0"/>
              <a:t> 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420585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帮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altLang="zh-TW" sz="9600" dirty="0" err="1" smtClean="0"/>
              <a:t>bāng</a:t>
            </a:r>
            <a:r>
              <a:rPr lang="en-US" altLang="zh-TW" sz="9600" dirty="0" smtClean="0"/>
              <a:t>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92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5" y="1385454"/>
            <a:ext cx="9612971" cy="1660279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准备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72843" y="3149528"/>
            <a:ext cx="9612971" cy="1143324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dirty="0" err="1" smtClean="0"/>
              <a:t>zhǔnbèi</a:t>
            </a:r>
            <a:r>
              <a:rPr lang="en-US" altLang="zh-TW" sz="9600" dirty="0" smtClean="0"/>
              <a:t> 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4058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4" y="483942"/>
            <a:ext cx="9612971" cy="2852737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练习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65023" y="3336679"/>
            <a:ext cx="9612971" cy="1143324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dirty="0" err="1" smtClean="0"/>
              <a:t>liànxí</a:t>
            </a:r>
            <a:r>
              <a:rPr lang="en-US" altLang="zh-TW" sz="9600" dirty="0" smtClean="0"/>
              <a:t>  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9871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0334" y="567069"/>
            <a:ext cx="9612971" cy="2852737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说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8152" y="3315783"/>
            <a:ext cx="9612971" cy="1143324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dirty="0" err="1" smtClean="0"/>
              <a:t>shuō</a:t>
            </a:r>
            <a:r>
              <a:rPr lang="en-US" altLang="zh-TW" sz="9600" dirty="0" smtClean="0"/>
              <a:t> 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7489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4" y="650197"/>
            <a:ext cx="9612971" cy="2852737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啊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65023" y="3502934"/>
            <a:ext cx="9612971" cy="1143324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dirty="0" smtClean="0"/>
              <a:t>ā 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9199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4" y="525505"/>
            <a:ext cx="9612971" cy="2852737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但是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65023" y="3378242"/>
            <a:ext cx="9612971" cy="1143324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dirty="0" err="1" smtClean="0"/>
              <a:t>dànshì</a:t>
            </a:r>
            <a:r>
              <a:rPr lang="en-US" altLang="zh-TW" sz="9600" dirty="0" smtClean="0"/>
              <a:t> 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93505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4" y="650196"/>
            <a:ext cx="9612971" cy="2852737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得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65024" y="3676000"/>
            <a:ext cx="9612971" cy="1143324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dirty="0" err="1" smtClean="0"/>
              <a:t>Dě</a:t>
            </a:r>
            <a:r>
              <a:rPr lang="en-US" altLang="zh-TW" sz="9600" dirty="0" smtClean="0"/>
              <a:t>  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02561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4" y="830306"/>
            <a:ext cx="9612971" cy="2852737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跟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65024" y="3482037"/>
            <a:ext cx="9612971" cy="2032072"/>
          </a:xfrm>
        </p:spPr>
        <p:txBody>
          <a:bodyPr>
            <a:normAutofit/>
          </a:bodyPr>
          <a:lstStyle/>
          <a:p>
            <a:pPr algn="ctr"/>
            <a:r>
              <a:rPr lang="en-US" altLang="zh-TW" sz="9600" dirty="0" err="1" smtClean="0"/>
              <a:t>gēn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576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打电话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altLang="zh-TW" sz="9600" dirty="0" err="1" smtClean="0"/>
              <a:t>dǎ</a:t>
            </a:r>
            <a:r>
              <a:rPr lang="en-US" altLang="zh-TW" sz="9600" dirty="0" smtClean="0"/>
              <a:t> </a:t>
            </a:r>
            <a:r>
              <a:rPr lang="en-US" altLang="zh-TW" sz="9600" dirty="0" err="1" smtClean="0"/>
              <a:t>diànhuà</a:t>
            </a:r>
            <a:r>
              <a:rPr lang="en-US" altLang="zh-TW" sz="9600" dirty="0" smtClean="0"/>
              <a:t>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301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4" y="483941"/>
            <a:ext cx="9612971" cy="2852737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见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65024" y="3468181"/>
            <a:ext cx="9612971" cy="164414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zh-TW" sz="9600" dirty="0" err="1" smtClean="0"/>
              <a:t>jiàn</a:t>
            </a:r>
            <a:r>
              <a:rPr lang="en-US" altLang="zh-TW" sz="9600" dirty="0" smtClean="0"/>
              <a:t>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53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5" y="525506"/>
            <a:ext cx="9612971" cy="2852737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面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65025" y="3274218"/>
            <a:ext cx="9612971" cy="1754981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dirty="0" err="1" smtClean="0"/>
              <a:t>miàn</a:t>
            </a:r>
            <a:r>
              <a:rPr lang="en-US" altLang="zh-TW" sz="9600" dirty="0" smtClean="0"/>
              <a:t> 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4807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4" y="414669"/>
            <a:ext cx="9612971" cy="2852737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见面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55971" y="3267406"/>
            <a:ext cx="9612971" cy="1796545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dirty="0" err="1" smtClean="0"/>
              <a:t>jiànmiàn</a:t>
            </a:r>
            <a:r>
              <a:rPr lang="en-US" altLang="zh-TW" sz="9600" dirty="0" smtClean="0"/>
              <a:t> 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74181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4" y="664051"/>
            <a:ext cx="9612971" cy="2852737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回来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65023" y="3516788"/>
            <a:ext cx="9612971" cy="1143324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dirty="0" err="1" smtClean="0"/>
              <a:t>huílái</a:t>
            </a:r>
            <a:r>
              <a:rPr lang="en-US" altLang="zh-TW" sz="9600" dirty="0" smtClean="0"/>
              <a:t> 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99758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给</a:t>
            </a:r>
            <a:endParaRPr lang="zh-TW" altLang="en-US" sz="9600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530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电</a:t>
            </a:r>
            <a:r>
              <a:rPr lang="zh-TW" altLang="en-US" sz="9600" dirty="0"/>
              <a:t>话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050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打电话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24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喂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58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9600" dirty="0"/>
              <a:t>在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73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就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938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喂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TW" sz="9600" dirty="0" err="1" smtClean="0"/>
              <a:t>wéi</a:t>
            </a:r>
            <a:r>
              <a:rPr lang="en-US" altLang="zh-TW" sz="9600" dirty="0" smtClean="0"/>
              <a:t> 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56229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您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42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/>
              <a:t>哪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824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位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4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下午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30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时间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541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问题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145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要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488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开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565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会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352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开会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52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4" y="1288473"/>
            <a:ext cx="9612971" cy="179882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9600" dirty="0"/>
              <a:t>在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65024" y="3218801"/>
            <a:ext cx="9612971" cy="114332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altLang="zh-TW" sz="9600" dirty="0" err="1" smtClean="0"/>
              <a:t>zài</a:t>
            </a:r>
            <a:r>
              <a:rPr lang="en-US" altLang="zh-TW" sz="9600" dirty="0" smtClean="0"/>
              <a:t>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929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上午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93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节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05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/>
              <a:t>课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615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年级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58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考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914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试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419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考试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719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以后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133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空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942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要是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73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9716" y="1399309"/>
            <a:ext cx="9612971" cy="1895806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就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89715" y="3468183"/>
            <a:ext cx="9612971" cy="114332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altLang="zh-TW" sz="9600" dirty="0" err="1" smtClean="0"/>
              <a:t>jiù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83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方便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798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办公室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0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行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85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等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851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别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217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客</a:t>
            </a:r>
            <a:r>
              <a:rPr lang="zh-TW" altLang="en-US" sz="9600" dirty="0"/>
              <a:t>气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326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常常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291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常老师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83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下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81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下个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96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5025" y="1717963"/>
            <a:ext cx="9612971" cy="1757261"/>
          </a:xfrm>
        </p:spPr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您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65024" y="3475224"/>
            <a:ext cx="9612971" cy="1143324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dirty="0" err="1" smtClean="0"/>
              <a:t>níng</a:t>
            </a:r>
            <a:r>
              <a:rPr lang="en-US" altLang="zh-TW" sz="9600" dirty="0" smtClean="0"/>
              <a:t> 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415057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中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00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文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255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中文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00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帮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748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准备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905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练习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139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说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952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啊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762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但是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54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9600" dirty="0" smtClean="0"/>
              <a:t>得</a:t>
            </a:r>
            <a:endParaRPr lang="zh-TW" altLang="en-US" sz="9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721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裁剪</Template>
  <TotalTime>120</TotalTime>
  <Words>576</Words>
  <Application>Microsoft Office PowerPoint</Application>
  <PresentationFormat>寬螢幕</PresentationFormat>
  <Paragraphs>316</Paragraphs>
  <Slides>120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120</vt:i4>
      </vt:variant>
    </vt:vector>
  </HeadingPairs>
  <TitlesOfParts>
    <vt:vector size="128" baseType="lpstr">
      <vt:lpstr>Palatino</vt:lpstr>
      <vt:lpstr>微軟正黑體</vt:lpstr>
      <vt:lpstr>新細明體</vt:lpstr>
      <vt:lpstr>Arial</vt:lpstr>
      <vt:lpstr>Calibri</vt:lpstr>
      <vt:lpstr>Franklin Gothic Book</vt:lpstr>
      <vt:lpstr>Wingdings</vt:lpstr>
      <vt:lpstr>Crop</vt:lpstr>
      <vt:lpstr>第六课 约时间</vt:lpstr>
      <vt:lpstr>大家好  </vt:lpstr>
      <vt:lpstr>给</vt:lpstr>
      <vt:lpstr>电话</vt:lpstr>
      <vt:lpstr>打电话</vt:lpstr>
      <vt:lpstr>喂</vt:lpstr>
      <vt:lpstr> 在</vt:lpstr>
      <vt:lpstr>就</vt:lpstr>
      <vt:lpstr>您</vt:lpstr>
      <vt:lpstr>哪</vt:lpstr>
      <vt:lpstr>位</vt:lpstr>
      <vt:lpstr>下午</vt:lpstr>
      <vt:lpstr>时间</vt:lpstr>
      <vt:lpstr>问题</vt:lpstr>
      <vt:lpstr>要</vt:lpstr>
      <vt:lpstr>开</vt:lpstr>
      <vt:lpstr>会</vt:lpstr>
      <vt:lpstr>开会</vt:lpstr>
      <vt:lpstr>上午</vt:lpstr>
      <vt:lpstr>节</vt:lpstr>
      <vt:lpstr>课</vt:lpstr>
      <vt:lpstr>年级</vt:lpstr>
      <vt:lpstr>考</vt:lpstr>
      <vt:lpstr>试</vt:lpstr>
      <vt:lpstr>考试</vt:lpstr>
      <vt:lpstr>以后</vt:lpstr>
      <vt:lpstr>空</vt:lpstr>
      <vt:lpstr>要是</vt:lpstr>
      <vt:lpstr>方便</vt:lpstr>
      <vt:lpstr>办公室</vt:lpstr>
      <vt:lpstr>行</vt:lpstr>
      <vt:lpstr>等</vt:lpstr>
      <vt:lpstr>别</vt:lpstr>
      <vt:lpstr>客气</vt:lpstr>
      <vt:lpstr>常常</vt:lpstr>
      <vt:lpstr>常老师</vt:lpstr>
      <vt:lpstr>下</vt:lpstr>
      <vt:lpstr>下个</vt:lpstr>
      <vt:lpstr>中</vt:lpstr>
      <vt:lpstr>文</vt:lpstr>
      <vt:lpstr>中文</vt:lpstr>
      <vt:lpstr>帮</vt:lpstr>
      <vt:lpstr>准备</vt:lpstr>
      <vt:lpstr>练习</vt:lpstr>
      <vt:lpstr>说</vt:lpstr>
      <vt:lpstr>啊</vt:lpstr>
      <vt:lpstr>但是</vt:lpstr>
      <vt:lpstr>得</vt:lpstr>
      <vt:lpstr>跟</vt:lpstr>
      <vt:lpstr>见</vt:lpstr>
      <vt:lpstr>面</vt:lpstr>
      <vt:lpstr>见面</vt:lpstr>
      <vt:lpstr>回来</vt:lpstr>
      <vt:lpstr>给</vt:lpstr>
      <vt:lpstr>电话</vt:lpstr>
      <vt:lpstr>打电话</vt:lpstr>
      <vt:lpstr>喂</vt:lpstr>
      <vt:lpstr> 在</vt:lpstr>
      <vt:lpstr>就</vt:lpstr>
      <vt:lpstr>您</vt:lpstr>
      <vt:lpstr>哪</vt:lpstr>
      <vt:lpstr>位</vt:lpstr>
      <vt:lpstr>下午</vt:lpstr>
      <vt:lpstr>时间</vt:lpstr>
      <vt:lpstr>问题</vt:lpstr>
      <vt:lpstr>要</vt:lpstr>
      <vt:lpstr>开</vt:lpstr>
      <vt:lpstr>会</vt:lpstr>
      <vt:lpstr>开会</vt:lpstr>
      <vt:lpstr>上午</vt:lpstr>
      <vt:lpstr>节</vt:lpstr>
      <vt:lpstr>课</vt:lpstr>
      <vt:lpstr>年级</vt:lpstr>
      <vt:lpstr>考</vt:lpstr>
      <vt:lpstr>试</vt:lpstr>
      <vt:lpstr>考试</vt:lpstr>
      <vt:lpstr>以后</vt:lpstr>
      <vt:lpstr>空</vt:lpstr>
      <vt:lpstr>要是</vt:lpstr>
      <vt:lpstr>方便</vt:lpstr>
      <vt:lpstr>办公室</vt:lpstr>
      <vt:lpstr>行</vt:lpstr>
      <vt:lpstr>等</vt:lpstr>
      <vt:lpstr>别</vt:lpstr>
      <vt:lpstr>客气</vt:lpstr>
      <vt:lpstr>常常</vt:lpstr>
      <vt:lpstr>常老师</vt:lpstr>
      <vt:lpstr>下</vt:lpstr>
      <vt:lpstr>下个</vt:lpstr>
      <vt:lpstr>中</vt:lpstr>
      <vt:lpstr>文</vt:lpstr>
      <vt:lpstr>中文</vt:lpstr>
      <vt:lpstr>帮</vt:lpstr>
      <vt:lpstr>准备</vt:lpstr>
      <vt:lpstr>练习</vt:lpstr>
      <vt:lpstr>说</vt:lpstr>
      <vt:lpstr>啊</vt:lpstr>
      <vt:lpstr>但是</vt:lpstr>
      <vt:lpstr>得</vt:lpstr>
      <vt:lpstr>跟</vt:lpstr>
      <vt:lpstr>见</vt:lpstr>
      <vt:lpstr>面</vt:lpstr>
      <vt:lpstr>见面</vt:lpstr>
      <vt:lpstr>回来</vt:lpstr>
      <vt:lpstr>hanyu pinyin &amp;  tones</vt:lpstr>
      <vt:lpstr> BINGO</vt:lpstr>
      <vt:lpstr>PowerPoint 簡報</vt:lpstr>
      <vt:lpstr>Time+人+在+place+Action</vt:lpstr>
      <vt:lpstr>Time+人+在+place+Action</vt:lpstr>
      <vt:lpstr>Time+人+在+place+Action</vt:lpstr>
      <vt:lpstr>Time+人+在+place+Action</vt:lpstr>
      <vt:lpstr>Time+人+在+place+Action</vt:lpstr>
      <vt:lpstr>Time+人+在+place+Action</vt:lpstr>
      <vt:lpstr>Time+人+在+place+Action</vt:lpstr>
      <vt:lpstr>Time+人+在+place+Action</vt:lpstr>
      <vt:lpstr>Time+人+在+place+Action</vt:lpstr>
      <vt:lpstr>Time+人+在+place+Action</vt:lpstr>
      <vt:lpstr>要是你_______，我们_______，怎么样？</vt:lpstr>
      <vt:lpstr>别 bié             得 děi</vt:lpstr>
      <vt:lpstr>下星期五见，再见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第六课 约时间</dc:title>
  <dc:creator>李欣蓓</dc:creator>
  <cp:lastModifiedBy>李欣蓓</cp:lastModifiedBy>
  <cp:revision>14</cp:revision>
  <dcterms:created xsi:type="dcterms:W3CDTF">2018-11-08T19:24:50Z</dcterms:created>
  <dcterms:modified xsi:type="dcterms:W3CDTF">2018-11-08T23:08:15Z</dcterms:modified>
</cp:coreProperties>
</file>