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333" r:id="rId7"/>
    <p:sldId id="335" r:id="rId8"/>
    <p:sldId id="264" r:id="rId9"/>
    <p:sldId id="266" r:id="rId10"/>
    <p:sldId id="267" r:id="rId11"/>
    <p:sldId id="268" r:id="rId12"/>
    <p:sldId id="269" r:id="rId13"/>
    <p:sldId id="270" r:id="rId14"/>
    <p:sldId id="262" r:id="rId15"/>
    <p:sldId id="263" r:id="rId16"/>
    <p:sldId id="265" r:id="rId17"/>
    <p:sldId id="271" r:id="rId18"/>
    <p:sldId id="272" r:id="rId19"/>
    <p:sldId id="273" r:id="rId20"/>
    <p:sldId id="274" r:id="rId21"/>
    <p:sldId id="283" r:id="rId22"/>
    <p:sldId id="290" r:id="rId23"/>
    <p:sldId id="291" r:id="rId24"/>
    <p:sldId id="292" r:id="rId25"/>
    <p:sldId id="293" r:id="rId26"/>
    <p:sldId id="284" r:id="rId27"/>
    <p:sldId id="294" r:id="rId28"/>
    <p:sldId id="295" r:id="rId29"/>
    <p:sldId id="296" r:id="rId30"/>
    <p:sldId id="297" r:id="rId31"/>
    <p:sldId id="286" r:id="rId32"/>
    <p:sldId id="287" r:id="rId33"/>
    <p:sldId id="299" r:id="rId34"/>
    <p:sldId id="298" r:id="rId35"/>
    <p:sldId id="285" r:id="rId36"/>
    <p:sldId id="301" r:id="rId37"/>
    <p:sldId id="300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282" r:id="rId55"/>
    <p:sldId id="319" r:id="rId56"/>
    <p:sldId id="288" r:id="rId57"/>
    <p:sldId id="289" r:id="rId58"/>
    <p:sldId id="275" r:id="rId59"/>
    <p:sldId id="276" r:id="rId60"/>
    <p:sldId id="277" r:id="rId61"/>
    <p:sldId id="320" r:id="rId62"/>
    <p:sldId id="324" r:id="rId63"/>
    <p:sldId id="325" r:id="rId64"/>
    <p:sldId id="322" r:id="rId65"/>
    <p:sldId id="326" r:id="rId66"/>
    <p:sldId id="327" r:id="rId67"/>
    <p:sldId id="328" r:id="rId68"/>
    <p:sldId id="329" r:id="rId69"/>
    <p:sldId id="331" r:id="rId70"/>
    <p:sldId id="321" r:id="rId7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9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56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0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1946672"/>
            <a:ext cx="10287000" cy="4018359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355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73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24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70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65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5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2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42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8A08-F759-4B7D-AC56-119B61FE43DC}" type="datetimeFigureOut">
              <a:rPr lang="zh-TW" altLang="en-US" smtClean="0"/>
              <a:t>2018/12/7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B218-0BA9-4820-B53C-69830CEC5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5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5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11977" y="3056710"/>
            <a:ext cx="8760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我先做功课再看电影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57989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11977" y="3056710"/>
            <a:ext cx="8760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我先做功课再洗澡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9601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90801" y="2821578"/>
            <a:ext cx="7611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我先做功课再洗澡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73593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04309" y="2612573"/>
            <a:ext cx="65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我先唱歌再洗澡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5458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23852" y="3017520"/>
            <a:ext cx="9444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我先吃早饭再去学校学习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6488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31817" y="3043647"/>
            <a:ext cx="11534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我先吃早饭再去图书馆学习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6051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1" y="2756264"/>
            <a:ext cx="1246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我先去球场打球再去图书馆学习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6538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1" y="2756264"/>
            <a:ext cx="1246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我先去球场打球再去图书馆学习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78778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7" name="螢幕快照 2018-12-03 下午9.32.57.png" descr="螢幕快照 2018-12-03 下午9.32.57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42111"/>
          <a:stretch/>
        </p:blipFill>
        <p:spPr>
          <a:xfrm>
            <a:off x="2534194" y="550175"/>
            <a:ext cx="6728460" cy="57655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23040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先.....再  xiān     zài  first…     then"/>
          <p:cNvSpPr txBox="1">
            <a:spLocks noGrp="1"/>
          </p:cNvSpPr>
          <p:nvPr>
            <p:ph type="body" sz="quarter" idx="1"/>
          </p:nvPr>
        </p:nvSpPr>
        <p:spPr>
          <a:xfrm>
            <a:off x="2238375" y="335147"/>
            <a:ext cx="7715251" cy="1497388"/>
          </a:xfrm>
          <a:prstGeom prst="rect">
            <a:avLst/>
          </a:prstGeom>
        </p:spPr>
        <p:txBody>
          <a:bodyPr/>
          <a:lstStyle/>
          <a:p>
            <a:pPr marL="486204" indent="-486204" algn="ctr"/>
            <a:endParaRPr dirty="0"/>
          </a:p>
        </p:txBody>
      </p:sp>
      <p:pic>
        <p:nvPicPr>
          <p:cNvPr id="330" name="螢幕快照 2018-12-03 下午9.33.25.png" descr="螢幕快照 2018-12-03 下午9.33.25.png"/>
          <p:cNvPicPr>
            <a:picLocks noChangeAspect="1"/>
          </p:cNvPicPr>
          <p:nvPr/>
        </p:nvPicPr>
        <p:blipFill>
          <a:blip r:embed="rId2">
            <a:extLst/>
          </a:blip>
          <a:srcRect b="39800"/>
          <a:stretch>
            <a:fillRect/>
          </a:stretch>
        </p:blipFill>
        <p:spPr>
          <a:xfrm>
            <a:off x="1959429" y="335147"/>
            <a:ext cx="8623817" cy="5985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27292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8" name="內文"/>
          <p:cNvSpPr txBox="1">
            <a:spLocks noGrp="1"/>
          </p:cNvSpPr>
          <p:nvPr>
            <p:ph type="body" idx="1"/>
          </p:nvPr>
        </p:nvSpPr>
        <p:spPr>
          <a:xfrm>
            <a:off x="2380493" y="2065104"/>
            <a:ext cx="7715251" cy="4018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9" name="螢幕快照 2018-12-02 上午8.30.10.png" descr="螢幕快照 2018-12-02 上午8.30.10.png"/>
          <p:cNvPicPr>
            <a:picLocks noChangeAspect="1"/>
          </p:cNvPicPr>
          <p:nvPr/>
        </p:nvPicPr>
        <p:blipFill>
          <a:blip r:embed="rId2">
            <a:extLst/>
          </a:blip>
          <a:srcRect b="50325"/>
          <a:stretch>
            <a:fillRect/>
          </a:stretch>
        </p:blipFill>
        <p:spPr>
          <a:xfrm>
            <a:off x="1472432" y="688144"/>
            <a:ext cx="10666172" cy="54816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386221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先.....再  xiān     zài  first…     then"/>
          <p:cNvSpPr txBox="1">
            <a:spLocks noGrp="1"/>
          </p:cNvSpPr>
          <p:nvPr>
            <p:ph type="body" sz="quarter" idx="1"/>
          </p:nvPr>
        </p:nvSpPr>
        <p:spPr>
          <a:xfrm>
            <a:off x="2238375" y="335147"/>
            <a:ext cx="7715250" cy="1497388"/>
          </a:xfrm>
          <a:prstGeom prst="rect">
            <a:avLst/>
          </a:prstGeom>
        </p:spPr>
        <p:txBody>
          <a:bodyPr/>
          <a:lstStyle/>
          <a:p>
            <a:pPr marL="486204" indent="-486204" algn="ctr"/>
            <a:endParaRPr dirty="0"/>
          </a:p>
        </p:txBody>
      </p:sp>
      <p:pic>
        <p:nvPicPr>
          <p:cNvPr id="333" name="螢幕快照 2018-12-03 下午9.33.25.png" descr="螢幕快照 2018-12-03 下午9.33.25.png"/>
          <p:cNvPicPr>
            <a:picLocks noChangeAspect="1"/>
          </p:cNvPicPr>
          <p:nvPr/>
        </p:nvPicPr>
        <p:blipFill>
          <a:blip r:embed="rId2">
            <a:extLst/>
          </a:blip>
          <a:srcRect t="59351"/>
          <a:stretch>
            <a:fillRect/>
          </a:stretch>
        </p:blipFill>
        <p:spPr>
          <a:xfrm>
            <a:off x="1112183" y="1271678"/>
            <a:ext cx="9773324" cy="45804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769981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A：你今天晚上做什么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dirty="0" err="1"/>
              <a:t>A：你今天晚上做什么</a:t>
            </a:r>
            <a:r>
              <a:rPr dirty="0"/>
              <a:t>？</a:t>
            </a:r>
          </a:p>
          <a:p>
            <a:pPr>
              <a:defRPr sz="6600"/>
            </a:pPr>
            <a:r>
              <a:rPr dirty="0" err="1"/>
              <a:t>B：听音乐或者看电影</a:t>
            </a:r>
            <a:r>
              <a:rPr dirty="0" smtClean="0"/>
              <a:t>。</a:t>
            </a:r>
            <a:endParaRPr sz="2883" dirty="0"/>
          </a:p>
        </p:txBody>
      </p:sp>
    </p:spTree>
    <p:extLst>
      <p:ext uri="{BB962C8B-B14F-4D97-AF65-F5344CB8AC3E}">
        <p14:creationId xmlns:p14="http://schemas.microsoft.com/office/powerpoint/2010/main" val="1582600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A：你今天晚上做什么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dirty="0" err="1"/>
              <a:t>A：你今天晚上做什么</a:t>
            </a:r>
            <a:r>
              <a:rPr dirty="0"/>
              <a:t>？</a:t>
            </a:r>
          </a:p>
          <a:p>
            <a:pPr>
              <a:defRPr sz="6600"/>
            </a:pP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做功课</a:t>
            </a:r>
            <a:r>
              <a:rPr dirty="0" err="1" smtClean="0"/>
              <a:t>或者</a:t>
            </a:r>
            <a:r>
              <a:rPr lang="zh-TW" altLang="en-US" dirty="0" smtClean="0"/>
              <a:t>听音乐</a:t>
            </a:r>
            <a:r>
              <a:rPr dirty="0" smtClean="0"/>
              <a:t>。</a:t>
            </a:r>
            <a:endParaRPr sz="2883" dirty="0"/>
          </a:p>
        </p:txBody>
      </p:sp>
    </p:spTree>
    <p:extLst>
      <p:ext uri="{BB962C8B-B14F-4D97-AF65-F5344CB8AC3E}">
        <p14:creationId xmlns:p14="http://schemas.microsoft.com/office/powerpoint/2010/main" val="15314313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A：你今天晚上做什么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A：你今天晚上做什么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  <a:p>
            <a:pPr>
              <a:defRPr sz="6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打球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或者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做功课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28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6975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A：你今天晚上做什么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A：你今天晚上做什么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  <a:p>
            <a:pPr>
              <a:defRPr sz="6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听音乐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或者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看电影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28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377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A：你今天晚上做什么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A：你今天晚上做什么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  <a:p>
            <a:pPr>
              <a:defRPr sz="6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睡觉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或者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洗澡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28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914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：你周末想要看电视还是跳舞？…"/>
          <p:cNvSpPr txBox="1">
            <a:spLocks noGrp="1"/>
          </p:cNvSpPr>
          <p:nvPr>
            <p:ph type="body" idx="4294967295"/>
          </p:nvPr>
        </p:nvSpPr>
        <p:spPr>
          <a:xfrm>
            <a:off x="901337" y="2534104"/>
            <a:ext cx="11678194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5600"/>
            </a:pPr>
            <a:r>
              <a:rPr sz="5400" dirty="0" err="1"/>
              <a:t>A：你周末想要看电视还是跳舞</a:t>
            </a:r>
            <a:r>
              <a:rPr sz="5400" dirty="0"/>
              <a:t>？</a:t>
            </a:r>
          </a:p>
          <a:p>
            <a:pPr marL="0" indent="0">
              <a:buNone/>
            </a:pPr>
            <a:r>
              <a:rPr sz="5400" dirty="0" err="1"/>
              <a:t>B：看电视或者跳舞都行</a:t>
            </a:r>
            <a:r>
              <a:rPr sz="5400" dirty="0" smtClean="0"/>
              <a:t>。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2170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：你周末想要看电视还是跳舞？…"/>
          <p:cNvSpPr txBox="1">
            <a:spLocks noGrp="1"/>
          </p:cNvSpPr>
          <p:nvPr>
            <p:ph type="body" idx="4294967295"/>
          </p:nvPr>
        </p:nvSpPr>
        <p:spPr>
          <a:xfrm>
            <a:off x="901337" y="2534104"/>
            <a:ext cx="11678194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5600"/>
            </a:pPr>
            <a:r>
              <a:rPr sz="5400" dirty="0" err="1"/>
              <a:t>A：</a:t>
            </a:r>
            <a:r>
              <a:rPr sz="5400" dirty="0" err="1" smtClean="0"/>
              <a:t>你周末想要看</a:t>
            </a:r>
            <a:r>
              <a:rPr lang="zh-TW" altLang="en-US" sz="5400" dirty="0"/>
              <a:t>电影</a:t>
            </a:r>
            <a:r>
              <a:rPr sz="5400" dirty="0" err="1" smtClean="0"/>
              <a:t>还是</a:t>
            </a:r>
            <a:r>
              <a:rPr lang="zh-TW" altLang="en-US" sz="5400" dirty="0"/>
              <a:t>唱歌</a:t>
            </a:r>
            <a:r>
              <a:rPr sz="5400" dirty="0" smtClean="0"/>
              <a:t>？</a:t>
            </a:r>
            <a:endParaRPr sz="5400" dirty="0"/>
          </a:p>
          <a:p>
            <a:pPr marL="0" indent="0">
              <a:buNone/>
            </a:pPr>
            <a:r>
              <a:rPr sz="5400" dirty="0" err="1"/>
              <a:t>B：</a:t>
            </a:r>
            <a:r>
              <a:rPr sz="5400" dirty="0" err="1" smtClean="0"/>
              <a:t>看</a:t>
            </a:r>
            <a:r>
              <a:rPr lang="zh-TW" altLang="en-US" sz="5400" dirty="0" smtClean="0"/>
              <a:t>电影</a:t>
            </a:r>
            <a:r>
              <a:rPr sz="5400" dirty="0" err="1" smtClean="0"/>
              <a:t>或者</a:t>
            </a:r>
            <a:r>
              <a:rPr lang="zh-TW" altLang="en-US" sz="5400" dirty="0" smtClean="0"/>
              <a:t>唱歌</a:t>
            </a:r>
            <a:r>
              <a:rPr sz="5400" dirty="0" err="1" smtClean="0"/>
              <a:t>都行</a:t>
            </a:r>
            <a:r>
              <a:rPr sz="5400" dirty="0" smtClean="0"/>
              <a:t>。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6287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：你周末想要看电视还是跳舞？…"/>
          <p:cNvSpPr txBox="1">
            <a:spLocks noGrp="1"/>
          </p:cNvSpPr>
          <p:nvPr>
            <p:ph type="body" idx="4294967295"/>
          </p:nvPr>
        </p:nvSpPr>
        <p:spPr>
          <a:xfrm>
            <a:off x="901337" y="2534104"/>
            <a:ext cx="11678194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5600"/>
            </a:pPr>
            <a:r>
              <a:rPr sz="5400" dirty="0" err="1"/>
              <a:t>A：</a:t>
            </a:r>
            <a:r>
              <a:rPr sz="5400" dirty="0" err="1" smtClean="0"/>
              <a:t>你周末想要</a:t>
            </a:r>
            <a:r>
              <a:rPr lang="zh-TW" altLang="en-US" sz="5400" dirty="0"/>
              <a:t>做功课</a:t>
            </a:r>
            <a:r>
              <a:rPr sz="5400" dirty="0" err="1" smtClean="0"/>
              <a:t>还是</a:t>
            </a:r>
            <a:r>
              <a:rPr lang="zh-TW" altLang="en-US" sz="5400" dirty="0"/>
              <a:t>打球</a:t>
            </a:r>
            <a:r>
              <a:rPr sz="5400" dirty="0" smtClean="0"/>
              <a:t>？</a:t>
            </a:r>
            <a:endParaRPr sz="5400" dirty="0"/>
          </a:p>
          <a:p>
            <a:pPr marL="0" indent="0">
              <a:buNone/>
            </a:pPr>
            <a:r>
              <a:rPr sz="5400" dirty="0"/>
              <a:t>B</a:t>
            </a:r>
            <a:r>
              <a:rPr sz="5400" dirty="0" smtClean="0"/>
              <a:t>：</a:t>
            </a:r>
            <a:r>
              <a:rPr lang="zh-TW" altLang="en-US" sz="5400" dirty="0" smtClean="0"/>
              <a:t>做功课</a:t>
            </a:r>
            <a:r>
              <a:rPr sz="5400" dirty="0" err="1" smtClean="0"/>
              <a:t>或者</a:t>
            </a:r>
            <a:r>
              <a:rPr lang="zh-TW" altLang="en-US" sz="5400" dirty="0" smtClean="0"/>
              <a:t>打球</a:t>
            </a:r>
            <a:r>
              <a:rPr sz="5400" dirty="0" err="1" smtClean="0"/>
              <a:t>都行</a:t>
            </a:r>
            <a:r>
              <a:rPr sz="5400" dirty="0" smtClean="0"/>
              <a:t>。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8734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：你周末想要看电视还是跳舞？…"/>
          <p:cNvSpPr txBox="1">
            <a:spLocks noGrp="1"/>
          </p:cNvSpPr>
          <p:nvPr>
            <p:ph type="body" idx="4294967295"/>
          </p:nvPr>
        </p:nvSpPr>
        <p:spPr>
          <a:xfrm>
            <a:off x="901337" y="2534104"/>
            <a:ext cx="11678194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5600"/>
            </a:pPr>
            <a:r>
              <a:rPr sz="5400" dirty="0" err="1"/>
              <a:t>A：</a:t>
            </a:r>
            <a:r>
              <a:rPr sz="5400" dirty="0" err="1" smtClean="0"/>
              <a:t>你周末想要</a:t>
            </a:r>
            <a:r>
              <a:rPr lang="zh-TW" altLang="en-US" sz="5400" dirty="0" smtClean="0"/>
              <a:t>睡觉</a:t>
            </a:r>
            <a:r>
              <a:rPr sz="5400" dirty="0" err="1" smtClean="0"/>
              <a:t>还是</a:t>
            </a:r>
            <a:r>
              <a:rPr lang="zh-TW" altLang="en-US" sz="5400" dirty="0" smtClean="0"/>
              <a:t>听音乐</a:t>
            </a:r>
            <a:r>
              <a:rPr sz="5400" dirty="0" smtClean="0"/>
              <a:t>？</a:t>
            </a:r>
            <a:endParaRPr sz="5400" dirty="0"/>
          </a:p>
          <a:p>
            <a:pPr marL="0" indent="0">
              <a:buNone/>
            </a:pPr>
            <a:r>
              <a:rPr sz="5400" dirty="0"/>
              <a:t>B</a:t>
            </a:r>
            <a:r>
              <a:rPr sz="5400" dirty="0" smtClean="0"/>
              <a:t>：</a:t>
            </a:r>
            <a:r>
              <a:rPr lang="zh-TW" altLang="en-US" sz="5400" dirty="0" smtClean="0"/>
              <a:t>睡觉</a:t>
            </a:r>
            <a:r>
              <a:rPr sz="5400" dirty="0" err="1" smtClean="0"/>
              <a:t>或者</a:t>
            </a:r>
            <a:r>
              <a:rPr lang="zh-TW" altLang="en-US" sz="5400" dirty="0" smtClean="0"/>
              <a:t>听音乐</a:t>
            </a:r>
            <a:r>
              <a:rPr sz="5400" dirty="0" err="1" smtClean="0"/>
              <a:t>都行</a:t>
            </a:r>
            <a:r>
              <a:rPr sz="5400" dirty="0" smtClean="0"/>
              <a:t>。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0699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3" name="螢幕快照 2018-12-02 上午8.30.10.png" descr="螢幕快照 2018-12-02 上午8.30.10.png"/>
          <p:cNvPicPr>
            <a:picLocks noChangeAspect="1"/>
          </p:cNvPicPr>
          <p:nvPr/>
        </p:nvPicPr>
        <p:blipFill>
          <a:blip r:embed="rId2">
            <a:extLst/>
          </a:blip>
          <a:srcRect t="49438"/>
          <a:stretch>
            <a:fillRect/>
          </a:stretch>
        </p:blipFill>
        <p:spPr>
          <a:xfrm>
            <a:off x="1421169" y="852277"/>
            <a:ext cx="9349679" cy="48909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781835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：你周末想要看电视还是跳舞？…"/>
          <p:cNvSpPr txBox="1">
            <a:spLocks noGrp="1"/>
          </p:cNvSpPr>
          <p:nvPr>
            <p:ph type="body" idx="4294967295"/>
          </p:nvPr>
        </p:nvSpPr>
        <p:spPr>
          <a:xfrm>
            <a:off x="901337" y="2534104"/>
            <a:ext cx="11678194" cy="401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5600"/>
            </a:pPr>
            <a:r>
              <a:rPr sz="5400" dirty="0" err="1"/>
              <a:t>A：</a:t>
            </a:r>
            <a:r>
              <a:rPr sz="5400" dirty="0" err="1" smtClean="0"/>
              <a:t>你周末想要</a:t>
            </a:r>
            <a:r>
              <a:rPr lang="zh-TW" altLang="en-US" sz="5400" dirty="0" smtClean="0"/>
              <a:t>唱歌</a:t>
            </a:r>
            <a:r>
              <a:rPr sz="5400" dirty="0" err="1" smtClean="0"/>
              <a:t>还是</a:t>
            </a:r>
            <a:r>
              <a:rPr lang="zh-TW" altLang="en-US" sz="5400" dirty="0" smtClean="0"/>
              <a:t>跳舞</a:t>
            </a:r>
            <a:r>
              <a:rPr sz="5400" dirty="0" smtClean="0"/>
              <a:t>？</a:t>
            </a:r>
            <a:endParaRPr sz="5400" dirty="0"/>
          </a:p>
          <a:p>
            <a:pPr marL="0" indent="0">
              <a:buNone/>
            </a:pPr>
            <a:r>
              <a:rPr sz="5400" dirty="0"/>
              <a:t>B</a:t>
            </a:r>
            <a:r>
              <a:rPr sz="5400" dirty="0" smtClean="0"/>
              <a:t>：</a:t>
            </a:r>
            <a:r>
              <a:rPr lang="zh-TW" altLang="en-US" sz="5400" dirty="0" smtClean="0"/>
              <a:t>唱歌</a:t>
            </a:r>
            <a:r>
              <a:rPr sz="5400" dirty="0" err="1" smtClean="0"/>
              <a:t>或者</a:t>
            </a:r>
            <a:r>
              <a:rPr lang="zh-TW" altLang="en-US" sz="5400" dirty="0" smtClean="0"/>
              <a:t>跳舞</a:t>
            </a:r>
            <a:r>
              <a:rPr sz="5400" dirty="0" err="1" smtClean="0"/>
              <a:t>都行</a:t>
            </a:r>
            <a:r>
              <a:rPr sz="5400" dirty="0" smtClean="0"/>
              <a:t>。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7900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先.....再  xiān     zài  first…     then"/>
          <p:cNvSpPr txBox="1">
            <a:spLocks noGrp="1"/>
          </p:cNvSpPr>
          <p:nvPr>
            <p:ph type="body" sz="quarter" idx="1"/>
          </p:nvPr>
        </p:nvSpPr>
        <p:spPr>
          <a:xfrm>
            <a:off x="2238375" y="335147"/>
            <a:ext cx="7715251" cy="1497388"/>
          </a:xfrm>
          <a:prstGeom prst="rect">
            <a:avLst/>
          </a:prstGeom>
        </p:spPr>
        <p:txBody>
          <a:bodyPr/>
          <a:lstStyle/>
          <a:p>
            <a:pPr marL="486204" indent="-486204" algn="ctr"/>
            <a:endParaRPr dirty="0"/>
          </a:p>
        </p:txBody>
      </p:sp>
      <p:pic>
        <p:nvPicPr>
          <p:cNvPr id="330" name="螢幕快照 2018-12-03 下午9.33.25.png" descr="螢幕快照 2018-12-03 下午9.33.25.png"/>
          <p:cNvPicPr>
            <a:picLocks noChangeAspect="1"/>
          </p:cNvPicPr>
          <p:nvPr/>
        </p:nvPicPr>
        <p:blipFill>
          <a:blip r:embed="rId2">
            <a:extLst/>
          </a:blip>
          <a:srcRect b="39800"/>
          <a:stretch>
            <a:fillRect/>
          </a:stretch>
        </p:blipFill>
        <p:spPr>
          <a:xfrm>
            <a:off x="1959429" y="335147"/>
            <a:ext cx="8623817" cy="5985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948932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先.....再  xiān     zài  first…     then"/>
          <p:cNvSpPr txBox="1">
            <a:spLocks noGrp="1"/>
          </p:cNvSpPr>
          <p:nvPr>
            <p:ph type="body" sz="quarter" idx="1"/>
          </p:nvPr>
        </p:nvSpPr>
        <p:spPr>
          <a:xfrm>
            <a:off x="2238375" y="335147"/>
            <a:ext cx="7715250" cy="1497388"/>
          </a:xfrm>
          <a:prstGeom prst="rect">
            <a:avLst/>
          </a:prstGeom>
        </p:spPr>
        <p:txBody>
          <a:bodyPr/>
          <a:lstStyle/>
          <a:p>
            <a:pPr marL="486204" indent="-486204" algn="ctr"/>
            <a:endParaRPr dirty="0"/>
          </a:p>
        </p:txBody>
      </p:sp>
      <p:pic>
        <p:nvPicPr>
          <p:cNvPr id="333" name="螢幕快照 2018-12-03 下午9.33.25.png" descr="螢幕快照 2018-12-03 下午9.33.25.png"/>
          <p:cNvPicPr>
            <a:picLocks noChangeAspect="1"/>
          </p:cNvPicPr>
          <p:nvPr/>
        </p:nvPicPr>
        <p:blipFill>
          <a:blip r:embed="rId2">
            <a:extLst/>
          </a:blip>
          <a:srcRect t="59351"/>
          <a:stretch>
            <a:fillRect/>
          </a:stretch>
        </p:blipFill>
        <p:spPr>
          <a:xfrm>
            <a:off x="1112183" y="1271678"/>
            <a:ext cx="9773324" cy="45804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66058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675714" y="2603863"/>
            <a:ext cx="1580605" cy="152835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1040680" y="437606"/>
            <a:ext cx="1580605" cy="1528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3790406" y="437606"/>
            <a:ext cx="1580605" cy="1528354"/>
          </a:xfrm>
          <a:prstGeom prst="ellips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654438" y="437606"/>
            <a:ext cx="1580605" cy="15283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518470" y="437606"/>
            <a:ext cx="1580605" cy="15283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40680" y="4770120"/>
            <a:ext cx="1580605" cy="152835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654437" y="4770120"/>
            <a:ext cx="1580605" cy="152835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9518470" y="4770120"/>
            <a:ext cx="1580605" cy="1528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937865" y="2501538"/>
            <a:ext cx="1580605" cy="15283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47558" y="4770120"/>
            <a:ext cx="1580605" cy="152835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6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A：你喜欢什么颜色的鞋子</a:t>
            </a:r>
            <a:r>
              <a:rPr dirty="0"/>
              <a:t>？</a:t>
            </a:r>
            <a:br>
              <a:rPr dirty="0"/>
            </a:br>
            <a:r>
              <a:rPr lang="zh-TW" altLang="en-US" dirty="0" smtClean="0"/>
              <a:t>       </a:t>
            </a:r>
            <a:r>
              <a:rPr dirty="0" err="1" smtClean="0"/>
              <a:t>黑色的还是白色的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 err="1"/>
              <a:t>B：黑色的或者白色的我都不喜欢，我喜欢咖啡色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49464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A：你喜欢什么颜色的鞋子</a:t>
            </a:r>
            <a:r>
              <a:rPr dirty="0"/>
              <a:t>？</a:t>
            </a:r>
            <a:br>
              <a:rPr dirty="0"/>
            </a:br>
            <a:r>
              <a:rPr lang="zh-TW" altLang="en-US" dirty="0" smtClean="0"/>
              <a:t>       红</a:t>
            </a:r>
            <a:r>
              <a:rPr dirty="0" err="1" smtClean="0"/>
              <a:t>色的还是</a:t>
            </a:r>
            <a:r>
              <a:rPr lang="zh-TW" altLang="en-US" dirty="0" smtClean="0"/>
              <a:t>绿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红</a:t>
            </a:r>
            <a:r>
              <a:rPr dirty="0" err="1" smtClean="0"/>
              <a:t>色的或者</a:t>
            </a:r>
            <a:r>
              <a:rPr lang="zh-TW" altLang="en-US" dirty="0" smtClean="0"/>
              <a:t>绿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12681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A：你喜欢什么颜色的鞋子</a:t>
            </a:r>
            <a:r>
              <a:rPr dirty="0"/>
              <a:t>？</a:t>
            </a:r>
            <a:br>
              <a:rPr dirty="0"/>
            </a:br>
            <a:r>
              <a:rPr lang="zh-TW" altLang="en-US" dirty="0" smtClean="0"/>
              <a:t>       蓝</a:t>
            </a:r>
            <a:r>
              <a:rPr dirty="0" err="1" smtClean="0"/>
              <a:t>色的还是</a:t>
            </a:r>
            <a:r>
              <a:rPr lang="zh-TW" altLang="en-US" dirty="0" smtClean="0"/>
              <a:t>紫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蓝</a:t>
            </a:r>
            <a:r>
              <a:rPr dirty="0" err="1" smtClean="0"/>
              <a:t>色的或者</a:t>
            </a:r>
            <a:r>
              <a:rPr lang="zh-TW" altLang="en-US" dirty="0" smtClean="0"/>
              <a:t>紫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深蓝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50853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鞋子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橘</a:t>
            </a:r>
            <a:r>
              <a:rPr dirty="0" err="1" smtClean="0"/>
              <a:t>色的还是</a:t>
            </a:r>
            <a:r>
              <a:rPr lang="zh-TW" altLang="en-US" dirty="0" smtClean="0"/>
              <a:t>黄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橘</a:t>
            </a:r>
            <a:r>
              <a:rPr dirty="0" err="1" smtClean="0"/>
              <a:t>色的或者</a:t>
            </a:r>
            <a:r>
              <a:rPr lang="zh-TW" altLang="en-US" dirty="0" smtClean="0"/>
              <a:t>黄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灰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91220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毛衣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</a:t>
            </a:r>
            <a:r>
              <a:rPr dirty="0" err="1" smtClean="0"/>
              <a:t>黑色的还是白色的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 err="1"/>
              <a:t>B：黑色的或者白色的我都不喜欢，我喜欢咖啡色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62833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毛衣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红</a:t>
            </a:r>
            <a:r>
              <a:rPr dirty="0" err="1" smtClean="0"/>
              <a:t>色的还是</a:t>
            </a:r>
            <a:r>
              <a:rPr lang="zh-TW" altLang="en-US" dirty="0" smtClean="0"/>
              <a:t>绿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红</a:t>
            </a:r>
            <a:r>
              <a:rPr dirty="0" err="1" smtClean="0"/>
              <a:t>色的或者</a:t>
            </a:r>
            <a:r>
              <a:rPr lang="zh-TW" altLang="en-US" dirty="0" smtClean="0"/>
              <a:t>绿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1956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7" name="螢幕快照 2018-12-02 上午8.30.19.png" descr="螢幕快照 2018-12-02 上午8.30.19.png"/>
          <p:cNvPicPr>
            <a:picLocks noChangeAspect="1"/>
          </p:cNvPicPr>
          <p:nvPr/>
        </p:nvPicPr>
        <p:blipFill>
          <a:blip r:embed="rId2">
            <a:extLst/>
          </a:blip>
          <a:srcRect b="46154"/>
          <a:stretch>
            <a:fillRect/>
          </a:stretch>
        </p:blipFill>
        <p:spPr>
          <a:xfrm>
            <a:off x="1527488" y="1322291"/>
            <a:ext cx="9137013" cy="4213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415928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毛衣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蓝</a:t>
            </a:r>
            <a:r>
              <a:rPr dirty="0" err="1" smtClean="0"/>
              <a:t>色的还是</a:t>
            </a:r>
            <a:r>
              <a:rPr lang="zh-TW" altLang="en-US" dirty="0" smtClean="0"/>
              <a:t>紫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蓝</a:t>
            </a:r>
            <a:r>
              <a:rPr dirty="0" err="1" smtClean="0"/>
              <a:t>色的或者</a:t>
            </a:r>
            <a:r>
              <a:rPr lang="zh-TW" altLang="en-US" dirty="0" smtClean="0"/>
              <a:t>紫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深蓝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6334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毛衣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橘</a:t>
            </a:r>
            <a:r>
              <a:rPr dirty="0" err="1" smtClean="0"/>
              <a:t>色的还是</a:t>
            </a:r>
            <a:r>
              <a:rPr lang="zh-TW" altLang="en-US" dirty="0" smtClean="0"/>
              <a:t>黄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橘</a:t>
            </a:r>
            <a:r>
              <a:rPr dirty="0" err="1" smtClean="0"/>
              <a:t>色的或者</a:t>
            </a:r>
            <a:r>
              <a:rPr lang="zh-TW" altLang="en-US" dirty="0" smtClean="0"/>
              <a:t>黄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灰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04937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衣服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</a:t>
            </a:r>
            <a:r>
              <a:rPr dirty="0" err="1" smtClean="0"/>
              <a:t>黑色的还是白色的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 err="1"/>
              <a:t>B：黑色的或者白色的我都不喜欢，我喜欢咖啡色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80822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衣服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红</a:t>
            </a:r>
            <a:r>
              <a:rPr dirty="0" err="1" smtClean="0"/>
              <a:t>色的还是</a:t>
            </a:r>
            <a:r>
              <a:rPr lang="zh-TW" altLang="en-US" dirty="0" smtClean="0"/>
              <a:t>绿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红</a:t>
            </a:r>
            <a:r>
              <a:rPr dirty="0" err="1" smtClean="0"/>
              <a:t>色的或者</a:t>
            </a:r>
            <a:r>
              <a:rPr lang="zh-TW" altLang="en-US" dirty="0" smtClean="0"/>
              <a:t>绿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68771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衣服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蓝</a:t>
            </a:r>
            <a:r>
              <a:rPr dirty="0" err="1" smtClean="0"/>
              <a:t>色的还是</a:t>
            </a:r>
            <a:r>
              <a:rPr lang="zh-TW" altLang="en-US" dirty="0" smtClean="0"/>
              <a:t>紫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蓝</a:t>
            </a:r>
            <a:r>
              <a:rPr dirty="0" err="1" smtClean="0"/>
              <a:t>色的或者</a:t>
            </a:r>
            <a:r>
              <a:rPr lang="zh-TW" altLang="en-US" dirty="0" smtClean="0"/>
              <a:t>紫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深蓝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65290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衣服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橘</a:t>
            </a:r>
            <a:r>
              <a:rPr dirty="0" err="1" smtClean="0"/>
              <a:t>色的还是</a:t>
            </a:r>
            <a:r>
              <a:rPr lang="zh-TW" altLang="en-US" dirty="0" smtClean="0"/>
              <a:t>黄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橘</a:t>
            </a:r>
            <a:r>
              <a:rPr dirty="0" err="1" smtClean="0"/>
              <a:t>色的或者</a:t>
            </a:r>
            <a:r>
              <a:rPr lang="zh-TW" altLang="en-US" dirty="0" smtClean="0"/>
              <a:t>黄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灰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30637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帽子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</a:t>
            </a:r>
            <a:r>
              <a:rPr dirty="0" err="1" smtClean="0"/>
              <a:t>黑色的还是白色的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 err="1"/>
              <a:t>B：黑色的或者白色的我都不喜欢，我喜欢咖啡色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835271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帽子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红</a:t>
            </a:r>
            <a:r>
              <a:rPr dirty="0" err="1" smtClean="0"/>
              <a:t>色的还是</a:t>
            </a:r>
            <a:r>
              <a:rPr lang="zh-TW" altLang="en-US" dirty="0" smtClean="0"/>
              <a:t>绿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红</a:t>
            </a:r>
            <a:r>
              <a:rPr dirty="0" err="1" smtClean="0"/>
              <a:t>色的或者</a:t>
            </a:r>
            <a:r>
              <a:rPr lang="zh-TW" altLang="en-US" dirty="0" smtClean="0"/>
              <a:t>绿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95443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帽子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蓝</a:t>
            </a:r>
            <a:r>
              <a:rPr dirty="0" err="1" smtClean="0"/>
              <a:t>色的还是</a:t>
            </a:r>
            <a:r>
              <a:rPr lang="zh-TW" altLang="en-US" dirty="0" smtClean="0"/>
              <a:t>紫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蓝</a:t>
            </a:r>
            <a:r>
              <a:rPr dirty="0" err="1" smtClean="0"/>
              <a:t>色的或者</a:t>
            </a:r>
            <a:r>
              <a:rPr lang="zh-TW" altLang="en-US" dirty="0" smtClean="0"/>
              <a:t>紫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深蓝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90619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帽子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橘</a:t>
            </a:r>
            <a:r>
              <a:rPr dirty="0" err="1" smtClean="0"/>
              <a:t>色的还是</a:t>
            </a:r>
            <a:r>
              <a:rPr lang="zh-TW" altLang="en-US" dirty="0" smtClean="0"/>
              <a:t>黄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橘</a:t>
            </a:r>
            <a:r>
              <a:rPr dirty="0" err="1" smtClean="0"/>
              <a:t>色的或者</a:t>
            </a:r>
            <a:r>
              <a:rPr lang="zh-TW" altLang="en-US" dirty="0" smtClean="0"/>
              <a:t>黄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灰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177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81" name="螢幕快照 2018-12-02 上午8.30.19.png" descr="螢幕快照 2018-12-02 上午8.30.19.png"/>
          <p:cNvPicPr>
            <a:picLocks noChangeAspect="1"/>
          </p:cNvPicPr>
          <p:nvPr/>
        </p:nvPicPr>
        <p:blipFill>
          <a:blip r:embed="rId2">
            <a:extLst/>
          </a:blip>
          <a:srcRect t="54649"/>
          <a:stretch>
            <a:fillRect/>
          </a:stretch>
        </p:blipFill>
        <p:spPr>
          <a:xfrm>
            <a:off x="1548176" y="1522372"/>
            <a:ext cx="9818322" cy="3813362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矩形"/>
          <p:cNvSpPr/>
          <p:nvPr/>
        </p:nvSpPr>
        <p:spPr>
          <a:xfrm>
            <a:off x="7460351" y="2461590"/>
            <a:ext cx="4246425" cy="29070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buClrTx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312604308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袜子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</a:t>
            </a:r>
            <a:r>
              <a:rPr dirty="0" err="1" smtClean="0"/>
              <a:t>黑色的还是白色的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 err="1"/>
              <a:t>B：黑色的或者白色的我都不喜欢，我喜欢咖啡色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24749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袜子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红</a:t>
            </a:r>
            <a:r>
              <a:rPr dirty="0" err="1" smtClean="0"/>
              <a:t>色的还是</a:t>
            </a:r>
            <a:r>
              <a:rPr lang="zh-TW" altLang="en-US" dirty="0" smtClean="0"/>
              <a:t>绿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红</a:t>
            </a:r>
            <a:r>
              <a:rPr dirty="0" err="1" smtClean="0"/>
              <a:t>色的或者</a:t>
            </a:r>
            <a:r>
              <a:rPr lang="zh-TW" altLang="en-US" dirty="0" smtClean="0"/>
              <a:t>绿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88881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 smtClean="0"/>
              <a:t>袜子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蓝</a:t>
            </a:r>
            <a:r>
              <a:rPr dirty="0" err="1" smtClean="0"/>
              <a:t>色的还是</a:t>
            </a:r>
            <a:r>
              <a:rPr lang="zh-TW" altLang="en-US" dirty="0" smtClean="0"/>
              <a:t>紫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蓝</a:t>
            </a:r>
            <a:r>
              <a:rPr dirty="0" err="1" smtClean="0"/>
              <a:t>色的或者</a:t>
            </a:r>
            <a:r>
              <a:rPr lang="zh-TW" altLang="en-US" dirty="0" smtClean="0"/>
              <a:t>紫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深蓝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09843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A：你喜欢什么颜色的鞋子？ 黑色的还是白色的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79935" indent="-279935" defTabSz="390213">
              <a:spcBef>
                <a:spcPts val="1969"/>
              </a:spcBef>
              <a:defRPr sz="5225"/>
            </a:pPr>
            <a:r>
              <a:rPr dirty="0" err="1"/>
              <a:t>A：</a:t>
            </a:r>
            <a:r>
              <a:rPr dirty="0" err="1" smtClean="0"/>
              <a:t>你喜欢什么颜色的</a:t>
            </a:r>
            <a:r>
              <a:rPr lang="zh-TW" altLang="en-US" dirty="0"/>
              <a:t>帽子</a:t>
            </a:r>
            <a:r>
              <a:rPr dirty="0" smtClean="0"/>
              <a:t>？</a:t>
            </a:r>
            <a:r>
              <a:rPr dirty="0"/>
              <a:t/>
            </a:r>
            <a:br>
              <a:rPr dirty="0"/>
            </a:br>
            <a:r>
              <a:rPr lang="zh-TW" altLang="en-US" dirty="0" smtClean="0"/>
              <a:t>       橘</a:t>
            </a:r>
            <a:r>
              <a:rPr dirty="0" err="1" smtClean="0"/>
              <a:t>色的还是</a:t>
            </a:r>
            <a:r>
              <a:rPr lang="zh-TW" altLang="en-US" dirty="0" smtClean="0"/>
              <a:t>黄</a:t>
            </a:r>
            <a:r>
              <a:rPr dirty="0" err="1" smtClean="0"/>
              <a:t>色的</a:t>
            </a:r>
            <a:r>
              <a:rPr dirty="0"/>
              <a:t>？</a:t>
            </a:r>
          </a:p>
          <a:p>
            <a:pPr marL="0" indent="0" defTabSz="390213">
              <a:spcBef>
                <a:spcPts val="1969"/>
              </a:spcBef>
              <a:buNone/>
              <a:defRPr sz="5225"/>
            </a:pPr>
            <a:r>
              <a:rPr dirty="0"/>
              <a:t/>
            </a:r>
            <a:br>
              <a:rPr dirty="0"/>
            </a:br>
            <a:r>
              <a:rPr dirty="0"/>
              <a:t>B</a:t>
            </a:r>
            <a:r>
              <a:rPr dirty="0" smtClean="0"/>
              <a:t>：</a:t>
            </a:r>
            <a:r>
              <a:rPr lang="zh-TW" altLang="en-US" dirty="0" smtClean="0"/>
              <a:t>橘</a:t>
            </a:r>
            <a:r>
              <a:rPr dirty="0" err="1" smtClean="0"/>
              <a:t>色的或者</a:t>
            </a:r>
            <a:r>
              <a:rPr lang="zh-TW" altLang="en-US" dirty="0" smtClean="0"/>
              <a:t>黄</a:t>
            </a:r>
            <a:r>
              <a:rPr dirty="0" err="1" smtClean="0"/>
              <a:t>色的我都不喜欢</a:t>
            </a:r>
            <a:r>
              <a:rPr dirty="0" err="1"/>
              <a:t>，</a:t>
            </a:r>
            <a:r>
              <a:rPr dirty="0" err="1" smtClean="0"/>
              <a:t>我喜欢</a:t>
            </a:r>
            <a:r>
              <a:rPr lang="zh-TW" altLang="en-US" dirty="0" smtClean="0"/>
              <a:t>灰</a:t>
            </a:r>
            <a:r>
              <a:rPr dirty="0" smtClean="0"/>
              <a:t>色。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05594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A：明天看电影还是看球？…"/>
          <p:cNvSpPr txBox="1">
            <a:spLocks noGrp="1"/>
          </p:cNvSpPr>
          <p:nvPr>
            <p:ph type="body" idx="4294967295"/>
          </p:nvPr>
        </p:nvSpPr>
        <p:spPr>
          <a:xfrm>
            <a:off x="1606732" y="2651669"/>
            <a:ext cx="10287000" cy="4017963"/>
          </a:xfrm>
          <a:prstGeom prst="rect">
            <a:avLst/>
          </a:prstGeom>
        </p:spPr>
        <p:txBody>
          <a:bodyPr/>
          <a:lstStyle/>
          <a:p>
            <a:pPr marL="294669" indent="-294669">
              <a:defRPr sz="5700"/>
            </a:pPr>
            <a:r>
              <a:rPr dirty="0" err="1"/>
              <a:t>A：明天看电影还是看球</a:t>
            </a:r>
            <a:r>
              <a:rPr dirty="0"/>
              <a:t>？</a:t>
            </a:r>
          </a:p>
          <a:p>
            <a:pPr marL="294669" indent="-294669">
              <a:defRPr sz="5700"/>
            </a:pPr>
            <a:r>
              <a:rPr dirty="0" err="1"/>
              <a:t>B：还是看电影吧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3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A：明天看电影还是看球？…"/>
          <p:cNvSpPr txBox="1">
            <a:spLocks noGrp="1"/>
          </p:cNvSpPr>
          <p:nvPr>
            <p:ph type="body" idx="4294967295"/>
          </p:nvPr>
        </p:nvSpPr>
        <p:spPr>
          <a:xfrm>
            <a:off x="1606732" y="2651669"/>
            <a:ext cx="10287000" cy="4017963"/>
          </a:xfrm>
          <a:prstGeom prst="rect">
            <a:avLst/>
          </a:prstGeom>
        </p:spPr>
        <p:txBody>
          <a:bodyPr/>
          <a:lstStyle/>
          <a:p>
            <a:pPr marL="294669" indent="-294669">
              <a:defRPr sz="5700"/>
            </a:pPr>
            <a:r>
              <a:rPr dirty="0" err="1"/>
              <a:t>A：明天看电影还是看球</a:t>
            </a:r>
            <a:r>
              <a:rPr dirty="0"/>
              <a:t>？</a:t>
            </a:r>
          </a:p>
          <a:p>
            <a:pPr marL="294669" indent="-294669">
              <a:defRPr sz="5700"/>
            </a:pPr>
            <a:r>
              <a:rPr dirty="0" err="1"/>
              <a:t>B：</a:t>
            </a:r>
            <a:r>
              <a:rPr dirty="0" err="1" smtClean="0"/>
              <a:t>还是</a:t>
            </a:r>
            <a:r>
              <a:rPr lang="zh-TW" altLang="en-US" dirty="0" smtClean="0"/>
              <a:t>看球</a:t>
            </a:r>
            <a:r>
              <a:rPr dirty="0" smtClean="0"/>
              <a:t>吧。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5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先.....再  xiān     zài  first…     then"/>
          <p:cNvSpPr txBox="1">
            <a:spLocks noGrp="1"/>
          </p:cNvSpPr>
          <p:nvPr>
            <p:ph type="body" sz="quarter" idx="1"/>
          </p:nvPr>
        </p:nvSpPr>
        <p:spPr>
          <a:xfrm>
            <a:off x="2238375" y="335147"/>
            <a:ext cx="7715251" cy="1497388"/>
          </a:xfrm>
          <a:prstGeom prst="rect">
            <a:avLst/>
          </a:prstGeom>
        </p:spPr>
        <p:txBody>
          <a:bodyPr/>
          <a:lstStyle/>
          <a:p>
            <a:pPr marL="486204" indent="-486204" algn="ctr"/>
            <a:endParaRPr dirty="0"/>
          </a:p>
        </p:txBody>
      </p:sp>
      <p:pic>
        <p:nvPicPr>
          <p:cNvPr id="330" name="螢幕快照 2018-12-03 下午9.33.25.png" descr="螢幕快照 2018-12-03 下午9.33.25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0731" r="8533" b="39800"/>
          <a:stretch/>
        </p:blipFill>
        <p:spPr>
          <a:xfrm>
            <a:off x="5229497" y="753158"/>
            <a:ext cx="6962503" cy="59857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字方塊 1"/>
          <p:cNvSpPr txBox="1"/>
          <p:nvPr/>
        </p:nvSpPr>
        <p:spPr>
          <a:xfrm>
            <a:off x="235132" y="199678"/>
            <a:ext cx="1045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A</a:t>
            </a:r>
            <a:r>
              <a:rPr lang="zh-TW" altLang="en-US" sz="4000" b="1" dirty="0" smtClean="0"/>
              <a:t>：明天</a:t>
            </a:r>
            <a:r>
              <a:rPr lang="en-US" altLang="zh-TW" sz="4000" b="1" dirty="0" smtClean="0"/>
              <a:t>﹍﹍﹍﹍﹍﹍</a:t>
            </a:r>
            <a:r>
              <a:rPr lang="zh-TW" altLang="en-US" sz="4000" b="1" dirty="0" smtClean="0"/>
              <a:t>还是</a:t>
            </a:r>
            <a:r>
              <a:rPr lang="en-US" altLang="zh-TW" sz="4000" b="1" dirty="0" smtClean="0"/>
              <a:t>﹍﹍﹍﹍</a:t>
            </a:r>
            <a:r>
              <a:rPr lang="zh-TW" altLang="en-US" sz="4000" b="1" dirty="0" smtClean="0"/>
              <a:t>？</a:t>
            </a:r>
            <a:endParaRPr lang="en-US" altLang="zh-TW" sz="4000" b="1" dirty="0" smtClean="0"/>
          </a:p>
          <a:p>
            <a:r>
              <a:rPr lang="en-US" altLang="zh-TW" sz="4000" b="1" dirty="0" smtClean="0"/>
              <a:t>B</a:t>
            </a:r>
            <a:r>
              <a:rPr lang="zh-TW" altLang="en-US" sz="4000" b="1" dirty="0" smtClean="0"/>
              <a:t>：还是</a:t>
            </a:r>
            <a:r>
              <a:rPr lang="en-US" altLang="zh-TW" sz="4000" b="1" dirty="0" smtClean="0"/>
              <a:t>﹍﹍﹍﹍﹍</a:t>
            </a:r>
            <a:r>
              <a:rPr lang="zh-TW" altLang="en-US" sz="4000" b="1" dirty="0" smtClean="0"/>
              <a:t>吧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1086001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先.....再  xiān     zài  first…     then"/>
          <p:cNvSpPr txBox="1">
            <a:spLocks noGrp="1"/>
          </p:cNvSpPr>
          <p:nvPr>
            <p:ph type="body" sz="quarter" idx="1"/>
          </p:nvPr>
        </p:nvSpPr>
        <p:spPr>
          <a:xfrm>
            <a:off x="2238375" y="335147"/>
            <a:ext cx="7715250" cy="1497388"/>
          </a:xfrm>
          <a:prstGeom prst="rect">
            <a:avLst/>
          </a:prstGeom>
        </p:spPr>
        <p:txBody>
          <a:bodyPr/>
          <a:lstStyle/>
          <a:p>
            <a:pPr marL="486204" indent="-486204" algn="ctr"/>
            <a:endParaRPr dirty="0"/>
          </a:p>
        </p:txBody>
      </p:sp>
      <p:pic>
        <p:nvPicPr>
          <p:cNvPr id="333" name="螢幕快照 2018-12-03 下午9.33.25.png" descr="螢幕快照 2018-12-03 下午9.33.25.png"/>
          <p:cNvPicPr>
            <a:picLocks noChangeAspect="1"/>
          </p:cNvPicPr>
          <p:nvPr/>
        </p:nvPicPr>
        <p:blipFill>
          <a:blip r:embed="rId2">
            <a:extLst/>
          </a:blip>
          <a:srcRect t="59351"/>
          <a:stretch>
            <a:fillRect/>
          </a:stretch>
        </p:blipFill>
        <p:spPr>
          <a:xfrm>
            <a:off x="2238375" y="2133826"/>
            <a:ext cx="9773324" cy="458048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文字方塊 3"/>
          <p:cNvSpPr txBox="1"/>
          <p:nvPr/>
        </p:nvSpPr>
        <p:spPr>
          <a:xfrm>
            <a:off x="222069" y="509096"/>
            <a:ext cx="1045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A</a:t>
            </a:r>
            <a:r>
              <a:rPr lang="zh-TW" altLang="en-US" sz="4000" b="1" dirty="0" smtClean="0"/>
              <a:t>：明天</a:t>
            </a:r>
            <a:r>
              <a:rPr lang="en-US" altLang="zh-TW" sz="4000" b="1" dirty="0" smtClean="0"/>
              <a:t>﹍﹍﹍﹍﹍﹍</a:t>
            </a:r>
            <a:r>
              <a:rPr lang="zh-TW" altLang="en-US" sz="4000" b="1" dirty="0" smtClean="0"/>
              <a:t>还是</a:t>
            </a:r>
            <a:r>
              <a:rPr lang="en-US" altLang="zh-TW" sz="4000" b="1" dirty="0" smtClean="0"/>
              <a:t>﹍﹍﹍﹍</a:t>
            </a:r>
            <a:r>
              <a:rPr lang="zh-TW" altLang="en-US" sz="4000" b="1" dirty="0" smtClean="0"/>
              <a:t>？</a:t>
            </a:r>
            <a:endParaRPr lang="en-US" altLang="zh-TW" sz="4000" b="1" dirty="0" smtClean="0"/>
          </a:p>
          <a:p>
            <a:r>
              <a:rPr lang="en-US" altLang="zh-TW" sz="4000" b="1" dirty="0" smtClean="0"/>
              <a:t>B</a:t>
            </a:r>
            <a:r>
              <a:rPr lang="zh-TW" altLang="en-US" sz="4000" b="1" dirty="0" smtClean="0"/>
              <a:t>：还是</a:t>
            </a:r>
            <a:r>
              <a:rPr lang="en-US" altLang="zh-TW" sz="4000" b="1" dirty="0" smtClean="0"/>
              <a:t>﹍﹍﹍﹍﹍</a:t>
            </a:r>
            <a:r>
              <a:rPr lang="zh-TW" altLang="en-US" sz="4000" b="1" dirty="0" smtClean="0"/>
              <a:t>吧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9063021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3" name="螢幕快照 2018-12-03 下午9.35.57.png" descr="螢幕快照 2018-12-03 下午9.35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583" y="1591510"/>
            <a:ext cx="9234834" cy="36749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921416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7" name="螢幕快照 2018-12-03 下午9.36.26.png" descr="螢幕快照 2018-12-03 下午9.36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343" y="3018628"/>
            <a:ext cx="9307127" cy="2506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螢幕快照 2018-12-03 下午9.35.57.png" descr="螢幕快照 2018-12-03 下午9.35.57.png"/>
          <p:cNvPicPr>
            <a:picLocks noChangeAspect="1"/>
          </p:cNvPicPr>
          <p:nvPr/>
        </p:nvPicPr>
        <p:blipFill>
          <a:blip r:embed="rId3">
            <a:extLst/>
          </a:blip>
          <a:srcRect b="62571"/>
          <a:stretch>
            <a:fillRect/>
          </a:stretch>
        </p:blipFill>
        <p:spPr>
          <a:xfrm>
            <a:off x="1466980" y="1332685"/>
            <a:ext cx="11370489" cy="1693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82373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表格"/>
          <p:cNvGraphicFramePr/>
          <p:nvPr>
            <p:extLst>
              <p:ext uri="{D42A27DB-BD31-4B8C-83A1-F6EECF244321}">
                <p14:modId xmlns:p14="http://schemas.microsoft.com/office/powerpoint/2010/main" val="3839225006"/>
              </p:ext>
            </p:extLst>
          </p:nvPr>
        </p:nvGraphicFramePr>
        <p:xfrm>
          <a:off x="2020864" y="235060"/>
          <a:ext cx="8314864" cy="6251205"/>
        </p:xfrm>
        <a:graphic>
          <a:graphicData uri="http://schemas.openxmlformats.org/drawingml/2006/table">
            <a:tbl>
              <a:tblPr bandRow="1"/>
              <a:tblGrid>
                <a:gridCol w="207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373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蓝线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绿线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红线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黄线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73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紫线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高速公路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麻烦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紧张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73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电子邮件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发短信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然后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 err="1">
                          <a:solidFill>
                            <a:srgbClr val="635F51"/>
                          </a:solidFill>
                          <a:sym typeface="Baskerville"/>
                        </a:rPr>
                        <a:t>最后</a:t>
                      </a:r>
                      <a:endParaRPr sz="3200" dirty="0">
                        <a:solidFill>
                          <a:srgbClr val="635F51"/>
                        </a:solidFill>
                        <a:sym typeface="Baskervill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0399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2" name="螢幕快照 2018-12-03 下午9.35.57.png" descr="螢幕快照 2018-12-03 下午9.35.57.png"/>
          <p:cNvPicPr>
            <a:picLocks noChangeAspect="1"/>
          </p:cNvPicPr>
          <p:nvPr/>
        </p:nvPicPr>
        <p:blipFill>
          <a:blip r:embed="rId2">
            <a:extLst/>
          </a:blip>
          <a:srcRect b="65998"/>
          <a:stretch>
            <a:fillRect/>
          </a:stretch>
        </p:blipFill>
        <p:spPr>
          <a:xfrm>
            <a:off x="1515628" y="1447546"/>
            <a:ext cx="12143867" cy="164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螢幕快照 2018-12-03 下午9.36.31.png" descr="螢幕快照 2018-12-03 下午9.36.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5908" y="3022055"/>
            <a:ext cx="9478571" cy="2388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904036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964055" y="2939143"/>
            <a:ext cx="8904242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6000" dirty="0" err="1"/>
              <a:t>他每天晚上都学习中文</a:t>
            </a:r>
            <a:r>
              <a:rPr sz="6000" dirty="0" smtClean="0"/>
              <a:t>。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21828778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964055" y="2939143"/>
            <a:ext cx="8904242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6000" dirty="0" err="1" smtClean="0"/>
              <a:t>他每天</a:t>
            </a:r>
            <a:r>
              <a:rPr lang="zh-TW" altLang="en-US" sz="6000" dirty="0" smtClean="0"/>
              <a:t>早上</a:t>
            </a:r>
            <a:r>
              <a:rPr sz="6000" dirty="0" err="1" smtClean="0"/>
              <a:t>都学习中文</a:t>
            </a:r>
            <a:r>
              <a:rPr sz="6000" dirty="0" smtClean="0"/>
              <a:t>。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87496161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964055" y="2939143"/>
            <a:ext cx="8904242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6000" dirty="0" err="1" smtClean="0"/>
              <a:t>他每天</a:t>
            </a:r>
            <a:r>
              <a:rPr lang="zh-TW" altLang="en-US" sz="6000" dirty="0" smtClean="0"/>
              <a:t>下午</a:t>
            </a:r>
            <a:r>
              <a:rPr sz="6000" dirty="0" err="1" smtClean="0"/>
              <a:t>都学习中文</a:t>
            </a:r>
            <a:r>
              <a:rPr sz="6000" dirty="0" smtClean="0"/>
              <a:t>。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26088456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306286" y="2952206"/>
            <a:ext cx="10032274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800" dirty="0" smtClean="0"/>
              <a:t>我每节课都来上课。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8235694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306286" y="2952206"/>
            <a:ext cx="10032274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800" dirty="0" smtClean="0"/>
              <a:t>我每</a:t>
            </a:r>
            <a:r>
              <a:rPr lang="zh-TW" altLang="en-US" sz="8800" dirty="0" smtClean="0"/>
              <a:t>天</a:t>
            </a:r>
            <a:r>
              <a:rPr lang="zh-CN" altLang="en-US" sz="8800" dirty="0" smtClean="0"/>
              <a:t>都来上课。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359631475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306286" y="2952206"/>
            <a:ext cx="10032274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800" dirty="0" smtClean="0"/>
              <a:t>我每</a:t>
            </a:r>
            <a:r>
              <a:rPr lang="zh-TW" altLang="en-US" sz="8800" dirty="0" smtClean="0"/>
              <a:t>天早上</a:t>
            </a:r>
            <a:r>
              <a:rPr lang="zh-CN" altLang="en-US" sz="8800" dirty="0" smtClean="0"/>
              <a:t>都来上课。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29430015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1306286" y="2952206"/>
            <a:ext cx="10032274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800" dirty="0" smtClean="0"/>
              <a:t>我每</a:t>
            </a:r>
            <a:r>
              <a:rPr lang="zh-TW" altLang="en-US" sz="8800" dirty="0" smtClean="0"/>
              <a:t>天下午</a:t>
            </a:r>
            <a:r>
              <a:rPr lang="zh-CN" altLang="en-US" sz="8800" dirty="0" smtClean="0"/>
              <a:t>都来上课。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4238608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901337" y="2991395"/>
            <a:ext cx="10763794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800" dirty="0" smtClean="0"/>
              <a:t>我每</a:t>
            </a:r>
            <a:r>
              <a:rPr lang="zh-TW" altLang="en-US" sz="8800" dirty="0" smtClean="0"/>
              <a:t>天晚上</a:t>
            </a:r>
            <a:r>
              <a:rPr lang="zh-CN" altLang="en-US" sz="8800" dirty="0" smtClean="0"/>
              <a:t>都来上课。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9470483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他每天晚上都学习中文。        měitiān           dōu…"/>
          <p:cNvSpPr txBox="1">
            <a:spLocks noGrp="1"/>
          </p:cNvSpPr>
          <p:nvPr>
            <p:ph type="body" idx="1"/>
          </p:nvPr>
        </p:nvSpPr>
        <p:spPr>
          <a:xfrm>
            <a:off x="901337" y="2991395"/>
            <a:ext cx="10763794" cy="3117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800" dirty="0" smtClean="0"/>
              <a:t>我每</a:t>
            </a:r>
            <a:r>
              <a:rPr lang="zh-TW" altLang="en-US" sz="8800" dirty="0" smtClean="0"/>
              <a:t>个周末</a:t>
            </a:r>
            <a:r>
              <a:rPr lang="zh-CN" altLang="en-US" sz="8800" dirty="0" smtClean="0"/>
              <a:t>都来上课。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7471232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表格"/>
          <p:cNvGraphicFramePr/>
          <p:nvPr>
            <p:extLst>
              <p:ext uri="{D42A27DB-BD31-4B8C-83A1-F6EECF244321}">
                <p14:modId xmlns:p14="http://schemas.microsoft.com/office/powerpoint/2010/main" val="1405871992"/>
              </p:ext>
            </p:extLst>
          </p:nvPr>
        </p:nvGraphicFramePr>
        <p:xfrm>
          <a:off x="2020864" y="235060"/>
          <a:ext cx="8314864" cy="6251205"/>
        </p:xfrm>
        <a:graphic>
          <a:graphicData uri="http://schemas.openxmlformats.org/drawingml/2006/table">
            <a:tbl>
              <a:tblPr bandRow="1"/>
              <a:tblGrid>
                <a:gridCol w="207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373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寒假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暑假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飞机票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机场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73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公共汽车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出租汽车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打车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开车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735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地铁站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下车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35F51"/>
                          </a:solidFill>
                          <a:sym typeface="Baskerville"/>
                        </a:rPr>
                        <a:t>然后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 err="1">
                          <a:solidFill>
                            <a:srgbClr val="635F51"/>
                          </a:solidFill>
                          <a:sym typeface="Baskerville"/>
                        </a:rPr>
                        <a:t>最后</a:t>
                      </a:r>
                      <a:endParaRPr sz="3200" dirty="0">
                        <a:solidFill>
                          <a:srgbClr val="635F51"/>
                        </a:solidFill>
                        <a:sym typeface="Baskerville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069135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4" name="螢幕快照 2018-12-05 上午1.46.25.png" descr="螢幕快照 2018-12-05 上午1.46.25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-1" r="47777"/>
          <a:stretch/>
        </p:blipFill>
        <p:spPr>
          <a:xfrm>
            <a:off x="3082629" y="240077"/>
            <a:ext cx="5094720" cy="6342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89181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6297" y="3056710"/>
            <a:ext cx="7206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我先唱歌再看电影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5392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11977" y="3056710"/>
            <a:ext cx="8760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我先看电视再看电影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6665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459</Words>
  <Application>Microsoft Office PowerPoint</Application>
  <PresentationFormat>寬螢幕</PresentationFormat>
  <Paragraphs>111</Paragraphs>
  <Slides>70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7" baseType="lpstr">
      <vt:lpstr>Baskerville</vt:lpstr>
      <vt:lpstr>等线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李欣蓓</dc:creator>
  <cp:lastModifiedBy>李欣蓓</cp:lastModifiedBy>
  <cp:revision>15</cp:revision>
  <dcterms:created xsi:type="dcterms:W3CDTF">2018-12-06T13:06:46Z</dcterms:created>
  <dcterms:modified xsi:type="dcterms:W3CDTF">2018-12-07T00:21:12Z</dcterms:modified>
</cp:coreProperties>
</file>