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1" autoAdjust="0"/>
    <p:restoredTop sz="94621" autoAdjust="0"/>
  </p:normalViewPr>
  <p:slideViewPr>
    <p:cSldViewPr>
      <p:cViewPr varScale="1">
        <p:scale>
          <a:sx n="109" d="100"/>
          <a:sy n="109" d="100"/>
        </p:scale>
        <p:origin x="-61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2A4959-201F-4D5D-A201-1A72DE20F9FA}" type="datetimeFigureOut">
              <a:rPr lang="cs-CZ" smtClean="0"/>
              <a:t>1.9.2017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2C7385-D36C-4C4B-A0CF-72C19B36D5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2A4959-201F-4D5D-A201-1A72DE20F9FA}" type="datetimeFigureOut">
              <a:rPr lang="cs-CZ" smtClean="0"/>
              <a:t>1.9.2017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2C7385-D36C-4C4B-A0CF-72C19B36D5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2A4959-201F-4D5D-A201-1A72DE20F9FA}" type="datetimeFigureOut">
              <a:rPr lang="cs-CZ" smtClean="0"/>
              <a:t>1.9.2017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2C7385-D36C-4C4B-A0CF-72C19B36D5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2A4959-201F-4D5D-A201-1A72DE20F9FA}" type="datetimeFigureOut">
              <a:rPr lang="cs-CZ" smtClean="0"/>
              <a:t>1.9.2017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2C7385-D36C-4C4B-A0CF-72C19B36D5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2A4959-201F-4D5D-A201-1A72DE20F9FA}" type="datetimeFigureOut">
              <a:rPr lang="cs-CZ" smtClean="0"/>
              <a:t>1.9.2017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2C7385-D36C-4C4B-A0CF-72C19B36D5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2A4959-201F-4D5D-A201-1A72DE20F9FA}" type="datetimeFigureOut">
              <a:rPr lang="cs-CZ" smtClean="0"/>
              <a:t>1.9.2017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2C7385-D36C-4C4B-A0CF-72C19B36D5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2A4959-201F-4D5D-A201-1A72DE20F9FA}" type="datetimeFigureOut">
              <a:rPr lang="cs-CZ" smtClean="0"/>
              <a:t>1.9.2017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2C7385-D36C-4C4B-A0CF-72C19B36D5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2A4959-201F-4D5D-A201-1A72DE20F9FA}" type="datetimeFigureOut">
              <a:rPr lang="cs-CZ" smtClean="0"/>
              <a:t>1.9.2017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2C7385-D36C-4C4B-A0CF-72C19B36D5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2A4959-201F-4D5D-A201-1A72DE20F9FA}" type="datetimeFigureOut">
              <a:rPr lang="cs-CZ" smtClean="0"/>
              <a:t>1.9.2017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2C7385-D36C-4C4B-A0CF-72C19B36D5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2A4959-201F-4D5D-A201-1A72DE20F9FA}" type="datetimeFigureOut">
              <a:rPr lang="cs-CZ" smtClean="0"/>
              <a:t>1.9.2017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2C7385-D36C-4C4B-A0CF-72C19B36D56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2A4959-201F-4D5D-A201-1A72DE20F9FA}" type="datetimeFigureOut">
              <a:rPr lang="cs-CZ" smtClean="0"/>
              <a:t>1.9.2017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2C7385-D36C-4C4B-A0CF-72C19B36D56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A2A4959-201F-4D5D-A201-1A72DE20F9FA}" type="datetimeFigureOut">
              <a:rPr lang="cs-CZ" smtClean="0"/>
              <a:t>1.9.2017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12C7385-D36C-4C4B-A0CF-72C19B36D56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Obecné dějiny muzejnictví 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Podzim 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999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dějiny muzejnictví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Požadavky ke zkoušce:</a:t>
            </a:r>
          </a:p>
          <a:p>
            <a:r>
              <a:rPr lang="cs-CZ" dirty="0" smtClean="0"/>
              <a:t>Zakončení předmětu bude formou písemného testu, který bude zahrnovat odpřednášené učivo za celý semestr, znalost učebních textů z Elfu, znalost povinné literatury a určení vybraných obrázků, které studenti obdrží první hodinu semestru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426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dějiny muzejnictví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Povinná literatura:</a:t>
            </a:r>
          </a:p>
          <a:p>
            <a:r>
              <a:rPr lang="cs-CZ" sz="2400" dirty="0" smtClean="0"/>
              <a:t>Čechura, Jaroslav: Karel IV. Na dvojím trůně</a:t>
            </a:r>
          </a:p>
          <a:p>
            <a:r>
              <a:rPr lang="cs-CZ" sz="2400" dirty="0" smtClean="0"/>
              <a:t>Kováč, Peter: Kristova trnová koruna</a:t>
            </a:r>
          </a:p>
          <a:p>
            <a:r>
              <a:rPr lang="cs-CZ" sz="2400" dirty="0" err="1" smtClean="0"/>
              <a:t>Pausániás</a:t>
            </a:r>
            <a:r>
              <a:rPr lang="cs-CZ" sz="2400" dirty="0" smtClean="0"/>
              <a:t>: Cesta po Řecku II.</a:t>
            </a:r>
          </a:p>
          <a:p>
            <a:r>
              <a:rPr lang="cs-CZ" sz="2400" dirty="0" smtClean="0"/>
              <a:t>Nejedlý, Martin: Fortuny kolo vrtkavé</a:t>
            </a:r>
          </a:p>
          <a:p>
            <a:r>
              <a:rPr lang="cs-CZ" sz="2400" dirty="0" smtClean="0"/>
              <a:t>Stejskal, Karel: Umění na </a:t>
            </a:r>
            <a:r>
              <a:rPr lang="cs-CZ" sz="2400" smtClean="0"/>
              <a:t>dvoře Karla IV.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1457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101</Words>
  <Application>Microsoft Office PowerPoint</Application>
  <PresentationFormat>Předvádění na obrazovce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Aspekt</vt:lpstr>
      <vt:lpstr>Obecné dějiny muzejnictví I.</vt:lpstr>
      <vt:lpstr>Obecné dějiny muzejnictví I.</vt:lpstr>
      <vt:lpstr>Obecné dějiny muzejnictví I.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Obecné dějiny muzejnictví I.</dc:title>
  <dc:creator>Pavel Holman</dc:creator>
  <cp:lastModifiedBy>Pavel Holman</cp:lastModifiedBy>
  <cp:revision>2</cp:revision>
  <dcterms:created xsi:type="dcterms:W3CDTF">2017-09-01T14:18:50Z</dcterms:created>
  <dcterms:modified xsi:type="dcterms:W3CDTF">2017-09-01T14:37:42Z</dcterms:modified>
</cp:coreProperties>
</file>