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81" r:id="rId4"/>
    <p:sldId id="273" r:id="rId5"/>
    <p:sldId id="277" r:id="rId6"/>
    <p:sldId id="279" r:id="rId7"/>
    <p:sldId id="280" r:id="rId8"/>
    <p:sldId id="282" r:id="rId9"/>
    <p:sldId id="27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0697-3269-4CC1-8AF3-2100F1D3F9A5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5DC66-BE25-44FE-A8CC-FD05268FB4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5DC66-BE25-44FE-A8CC-FD05268FB41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5B251-8DD6-4814-A1AB-784947513034}" type="datetimeFigureOut">
              <a:rPr lang="de-DE" smtClean="0"/>
              <a:pPr/>
              <a:t>06.12.2018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6F1234-A401-4A8F-AD1D-B895F757C3A8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D2tvNuzi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NJI_01 </a:t>
            </a:r>
            <a:r>
              <a:rPr lang="de-DE" dirty="0" err="1" smtClean="0"/>
              <a:t>WiSe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Johannes Köck</a:t>
            </a:r>
          </a:p>
          <a:p>
            <a:r>
              <a:rPr lang="de-DE" dirty="0" smtClean="0"/>
              <a:t>06</a:t>
            </a:r>
            <a:r>
              <a:rPr lang="de-DE" dirty="0" smtClean="0"/>
              <a:t>. 12. </a:t>
            </a:r>
            <a:r>
              <a:rPr lang="de-DE" dirty="0" smtClean="0"/>
              <a:t>2018  </a:t>
            </a:r>
            <a:endParaRPr lang="de-DE" dirty="0"/>
          </a:p>
        </p:txBody>
      </p:sp>
      <p:sp>
        <p:nvSpPr>
          <p:cNvPr id="10242" name="AutoShape 2" descr="Bildergebnis für DO WE LIVE IN A SIMULATED REALIT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44" name="Picture 4" descr="Bildergebnis für DO WE LIVE IN A SIMULATED RE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5674"/>
            <a:ext cx="59817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Grammatik </a:t>
            </a:r>
            <a:r>
              <a:rPr lang="de-DE" dirty="0" smtClean="0"/>
              <a:t>Passiv</a:t>
            </a:r>
          </a:p>
          <a:p>
            <a:r>
              <a:rPr lang="de-DE" dirty="0" smtClean="0"/>
              <a:t>Hausaufgabe E-Mail + Wiederholung</a:t>
            </a:r>
            <a:endParaRPr lang="de-DE" dirty="0" smtClean="0"/>
          </a:p>
          <a:p>
            <a:r>
              <a:rPr lang="de-DE" dirty="0" smtClean="0"/>
              <a:t>Wir </a:t>
            </a:r>
            <a:r>
              <a:rPr lang="de-DE" dirty="0" smtClean="0"/>
              <a:t>fahren in den Urlaub/Postkarte </a:t>
            </a:r>
            <a:r>
              <a:rPr lang="de-DE" dirty="0" smtClean="0"/>
              <a:t> und Planung</a:t>
            </a:r>
          </a:p>
          <a:p>
            <a:r>
              <a:rPr lang="de-DE" dirty="0" smtClean="0"/>
              <a:t>Klausur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Besprechen der 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Fragen zum Passiv?!</a:t>
            </a:r>
          </a:p>
          <a:p>
            <a:r>
              <a:rPr lang="de-DE" dirty="0" smtClean="0"/>
              <a:t>Wiederholt Regeln E-Mail</a:t>
            </a:r>
          </a:p>
          <a:p>
            <a:r>
              <a:rPr lang="de-DE" dirty="0" smtClean="0"/>
              <a:t>Verbessert kooperativ die Mails</a:t>
            </a:r>
          </a:p>
          <a:p>
            <a:r>
              <a:rPr lang="de-DE" dirty="0" smtClean="0"/>
              <a:t>Vergleicht mit meinen Korrekturen </a:t>
            </a:r>
          </a:p>
          <a:p>
            <a:r>
              <a:rPr lang="de-DE" dirty="0" smtClean="0"/>
              <a:t>Schaut die Ansichtskarten an und wiederholt die Regeln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Verhältnis der Personen zueinander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der Personen findet ihr sympathisch, welche nicht? Warum???</a:t>
            </a:r>
          </a:p>
          <a:p>
            <a:r>
              <a:rPr lang="de-DE" dirty="0" smtClean="0"/>
              <a:t>Macht ein großes oder 11 kleine, individuelle Plakate</a:t>
            </a:r>
            <a:endParaRPr lang="de-DE" dirty="0"/>
          </a:p>
        </p:txBody>
      </p:sp>
      <p:pic>
        <p:nvPicPr>
          <p:cNvPr id="27654" name="Picture 6" descr="Bildergebnis für sympathie und antipath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95674"/>
            <a:ext cx="481012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Themen:</a:t>
            </a:r>
          </a:p>
          <a:p>
            <a:r>
              <a:rPr lang="de-DE" dirty="0" smtClean="0"/>
              <a:t>Wetter, Befinden,</a:t>
            </a:r>
          </a:p>
          <a:p>
            <a:r>
              <a:rPr lang="de-DE" dirty="0" smtClean="0"/>
              <a:t>Familie, </a:t>
            </a:r>
            <a:r>
              <a:rPr lang="de-DE" dirty="0" err="1" smtClean="0"/>
              <a:t>Freunde,Etc</a:t>
            </a:r>
            <a:r>
              <a:rPr lang="de-DE" dirty="0" smtClean="0"/>
              <a:t>.</a:t>
            </a:r>
          </a:p>
          <a:p>
            <a:r>
              <a:rPr lang="de-DE" dirty="0" smtClean="0"/>
              <a:t>Verwenden Sie die</a:t>
            </a:r>
          </a:p>
          <a:p>
            <a:pPr>
              <a:buNone/>
            </a:pPr>
            <a:r>
              <a:rPr lang="de-DE" dirty="0" smtClean="0"/>
              <a:t>Kurzinterviews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3"/>
              </a:rPr>
              <a:t>https://www.youtube.com/watch?v=iOD2tvNuzig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Immer wenn die Musik ausgeht sprechen Sie mit einer anderen Person 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1026" name="AutoShape 2" descr="Bildergebnis für Small talk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Small talk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Small talk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Bildergebnis für Small ta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2645" y="182540"/>
            <a:ext cx="5251355" cy="324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24578" name="Picture 2" descr="Bildergebnis für urla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75" y="-500090"/>
            <a:ext cx="5038725" cy="3362326"/>
          </a:xfrm>
          <a:prstGeom prst="rect">
            <a:avLst/>
          </a:prstGeom>
          <a:noFill/>
        </p:spPr>
      </p:pic>
      <p:pic>
        <p:nvPicPr>
          <p:cNvPr id="24580" name="Picture 4" descr="Bildergebnis für urla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5674"/>
            <a:ext cx="2143125" cy="3362326"/>
          </a:xfrm>
          <a:prstGeom prst="rect">
            <a:avLst/>
          </a:prstGeom>
          <a:noFill/>
        </p:spPr>
      </p:pic>
      <p:pic>
        <p:nvPicPr>
          <p:cNvPr id="24582" name="Picture 6" descr="Bildergebnis für urlau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450" y="3600450"/>
            <a:ext cx="32575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fahren in den Urlaub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 fährt mit wem wohin?</a:t>
            </a:r>
          </a:p>
          <a:p>
            <a:r>
              <a:rPr lang="de-DE" dirty="0" smtClean="0"/>
              <a:t>Wie wollen wir reisen?</a:t>
            </a:r>
          </a:p>
          <a:p>
            <a:r>
              <a:rPr lang="de-DE" dirty="0" smtClean="0"/>
              <a:t>Wie viel Geld haben wir?</a:t>
            </a:r>
          </a:p>
          <a:p>
            <a:r>
              <a:rPr lang="de-DE" dirty="0" smtClean="0"/>
              <a:t>Abenteuerurlaub? All Inklusive? Am Meer, in den Bergen, Kultururlaub in der Großstadt?</a:t>
            </a:r>
          </a:p>
          <a:p>
            <a:r>
              <a:rPr lang="de-DE" dirty="0" smtClean="0"/>
              <a:t>Führen Sie Gespräche im Reisebüro (AB)</a:t>
            </a:r>
          </a:p>
          <a:p>
            <a:r>
              <a:rPr lang="de-DE" dirty="0" smtClean="0"/>
              <a:t>Planen Sie ihre Reise mit den Prospekten und präsentieren Sie </a:t>
            </a:r>
          </a:p>
          <a:p>
            <a:r>
              <a:rPr lang="de-DE" dirty="0" smtClean="0"/>
              <a:t>Wie verfasst man eine Ansichtskarte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Ansichtskarte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schreiben aus unserem </a:t>
            </a:r>
            <a:r>
              <a:rPr lang="de-DE" dirty="0" err="1" smtClean="0"/>
              <a:t>Reiseort</a:t>
            </a:r>
            <a:r>
              <a:rPr lang="de-DE" dirty="0" smtClean="0"/>
              <a:t> eine Karte  oder an meine Familie </a:t>
            </a:r>
            <a:endParaRPr lang="de-DE" dirty="0"/>
          </a:p>
        </p:txBody>
      </p:sp>
      <p:pic>
        <p:nvPicPr>
          <p:cNvPr id="1026" name="Picture 2" descr="Bildergebnis für Ansichtska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7572396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Passivwiederholen !</a:t>
            </a:r>
            <a:endParaRPr lang="de-DE" dirty="0" smtClean="0"/>
          </a:p>
          <a:p>
            <a:r>
              <a:rPr lang="de-DE" dirty="0" smtClean="0"/>
              <a:t>Regeln Mail und formaler Brief wiederholen</a:t>
            </a:r>
            <a:r>
              <a:rPr lang="de-DE" dirty="0" smtClean="0"/>
              <a:t>!!!!!!!!!!!!!!!!!!!!!!!!!!!!!!!!!!!!!!!!!!!!!!!!!!!!!!!!!!!!!!!!!!!!!!!!!!!!!!!!!!!!!!!!!!!!!!!!!!!!!!!!!!!!!!!!!!!!!!!!!!!!!!!!!!!!!!</a:t>
            </a:r>
            <a:endParaRPr lang="de-DE" dirty="0" smtClean="0"/>
          </a:p>
          <a:p>
            <a:r>
              <a:rPr lang="de-DE" dirty="0" smtClean="0"/>
              <a:t>Eine E-Mail</a:t>
            </a:r>
            <a:r>
              <a:rPr lang="de-DE" dirty="0" smtClean="0"/>
              <a:t>: </a:t>
            </a:r>
            <a:r>
              <a:rPr lang="de-DE" smtClean="0"/>
              <a:t>Beschwerde Hotel</a:t>
            </a:r>
            <a:endParaRPr lang="de-DE" dirty="0" smtClean="0"/>
          </a:p>
        </p:txBody>
      </p:sp>
      <p:pic>
        <p:nvPicPr>
          <p:cNvPr id="1028" name="Picture 4" descr="Bildergebnis für Hausaufga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598" y="0"/>
            <a:ext cx="2552401" cy="239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195</Words>
  <Application>Microsoft Office PowerPoint</Application>
  <PresentationFormat>Bildschirmpräsentation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Hyperion</vt:lpstr>
      <vt:lpstr>NJI_01 WiSe 2018</vt:lpstr>
      <vt:lpstr>Heute </vt:lpstr>
      <vt:lpstr>Besprechen der Hausaufgabe</vt:lpstr>
      <vt:lpstr>Verhältnis der Personen zueinander</vt:lpstr>
      <vt:lpstr>Folie 5</vt:lpstr>
      <vt:lpstr> </vt:lpstr>
      <vt:lpstr>Wir fahren in den Urlaub</vt:lpstr>
      <vt:lpstr>Ansichtskarte </vt:lpstr>
      <vt:lpstr>Hausaufgabe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NJI_01 WiSe 2018</dc:title>
  <dc:creator>Packard Bell</dc:creator>
  <cp:lastModifiedBy>Packard Bell</cp:lastModifiedBy>
  <cp:revision>7</cp:revision>
  <dcterms:created xsi:type="dcterms:W3CDTF">2018-11-01T16:01:47Z</dcterms:created>
  <dcterms:modified xsi:type="dcterms:W3CDTF">2018-12-06T15:44:26Z</dcterms:modified>
</cp:coreProperties>
</file>