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9" r:id="rId17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b="1" dirty="0" smtClean="0"/>
              <a:t>FF: NJI_01</a:t>
            </a:r>
          </a:p>
          <a:p>
            <a:r>
              <a:rPr lang="de-DE" sz="2800" b="0" strike="noStrike" spc="-1" dirty="0" smtClean="0">
                <a:latin typeface="Arial"/>
              </a:rPr>
              <a:t>Wintersemester </a:t>
            </a:r>
            <a:r>
              <a:rPr lang="de-DE" sz="2800" b="0" strike="noStrike" spc="-1" dirty="0">
                <a:latin typeface="Arial"/>
              </a:rPr>
              <a:t>2018/19</a:t>
            </a:r>
          </a:p>
          <a:p>
            <a:r>
              <a:rPr lang="de-DE" sz="2800" b="0" strike="noStrike" spc="-1" dirty="0" smtClean="0">
                <a:latin typeface="Arial"/>
              </a:rPr>
              <a:t>Kursleiter: Johannes Köck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1" strike="noStrike" spc="-1" dirty="0">
                <a:latin typeface="Arial"/>
              </a:rPr>
              <a:t>Reflexionsübung: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Erinnern Sie sich an ihre Schulzeit zurück und versuchen Sie die folgenden Fragen für sich im Stillen zu beantworten: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War Deutsch eher ihr „Lieblingsfach“ oder ihr „</a:t>
            </a:r>
            <a:r>
              <a:rPr lang="de-DE" sz="2600" b="0" strike="noStrike" spc="-1" dirty="0" err="1" smtClean="0">
                <a:latin typeface="Arial"/>
              </a:rPr>
              <a:t>Hasssfach</a:t>
            </a:r>
            <a:r>
              <a:rPr lang="de-DE" sz="2600" b="0" strike="noStrike" spc="-1" dirty="0">
                <a:latin typeface="Arial"/>
              </a:rPr>
              <a:t>“? Sind Sie gerne in den Deutschunterricht gegangen</a:t>
            </a:r>
            <a:r>
              <a:rPr lang="de-DE" sz="2600" b="0" strike="noStrike" spc="-1" dirty="0" smtClean="0">
                <a:latin typeface="Arial"/>
              </a:rPr>
              <a:t>? Hass-Lieblingsfächer?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Erinnern Sie sich an ihre Lehrer. Welche Lehrer schätzten Sie besonders? Welche weniger?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Mögen Sie lieber „strenge“ oder „lockere“ Lehrer?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Auf welche Weise haben Sie in ihrer Schulzeit gelernt? Wo und zu welcher Uhrzeit lernen Sie am Liebsten?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Tauschen Sie sich nun in Partnerarbeit mit ihren Kommilitonen aus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Fassen Sie für das Plenum kurz das Ergebnis ihrer Diskussion zusammen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Lernen </a:t>
            </a:r>
            <a:r>
              <a:rPr lang="de-DE" sz="3600" dirty="0" err="1" smtClean="0">
                <a:latin typeface="+mj-lt"/>
              </a:rPr>
              <a:t>lernen</a:t>
            </a:r>
            <a:r>
              <a:rPr lang="de-DE" sz="3600" dirty="0" smtClean="0">
                <a:latin typeface="+mj-lt"/>
              </a:rPr>
              <a:t>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350945"/>
            <a:ext cx="7200000" cy="2786082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Mit welchen Seiten würden Sie arbeiten? Mit welchen nicht?</a:t>
            </a:r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0" y="4203656"/>
            <a:ext cx="4281463" cy="307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Tipps zum Lernen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Wann beginnen Sie für die Prüfungen zu lernen, sich vorzubereiten?</a:t>
            </a:r>
            <a:endParaRPr lang="de-DE" sz="2400" dirty="0">
              <a:latin typeface="+mn-lt"/>
            </a:endParaRP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Hausaufgabe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922449"/>
            <a:ext cx="7200000" cy="385765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Text verfassen „Warum studiere ich Germanistik (ca. 200 Wörter)?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Geeignete Übungsgrammatiken und Grammatiken zum Nachschlagen recherchieren (5 Titel mindestens)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(Online-)Wörterbücher?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Welche nutzen Sie? Warum?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 Bitte Seite lesen und die wichtigsten Tipps notieren:</a:t>
            </a:r>
          </a:p>
          <a:p>
            <a:pPr marL="457200" indent="-457200"/>
            <a:r>
              <a:rPr lang="de-DE" sz="2400" dirty="0" smtClean="0">
                <a:latin typeface="+mn-lt"/>
              </a:rPr>
              <a:t> https://www.wien.gv.at/bildung/stadtschulrat/schulpsychologie/richtig-lernen.html</a:t>
            </a:r>
          </a:p>
          <a:p>
            <a:pPr marL="457200" indent="-457200"/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j-lt"/>
              </a:rPr>
              <a:t>Nächste Einheit – Lernen </a:t>
            </a:r>
            <a:r>
              <a:rPr lang="de-DE" sz="2400" dirty="0" err="1" smtClean="0">
                <a:latin typeface="+mj-lt"/>
              </a:rPr>
              <a:t>lernen</a:t>
            </a:r>
            <a:r>
              <a:rPr lang="de-DE" sz="2400" dirty="0" smtClean="0">
                <a:latin typeface="+mj-lt"/>
              </a:rPr>
              <a:t> II</a:t>
            </a:r>
            <a:endParaRPr lang="de-DE" sz="24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Kennenlernen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432000" y="1872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55000" lnSpcReduction="20000"/>
          </a:bodyPr>
          <a:lstStyle/>
          <a:p>
            <a:r>
              <a:rPr lang="de-DE" sz="2600" b="0" strike="noStrike" spc="-1" dirty="0">
                <a:latin typeface="Arial"/>
              </a:rPr>
              <a:t>Partnerinterview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Finden </a:t>
            </a:r>
            <a:r>
              <a:rPr lang="de-DE" sz="2600" b="0" strike="noStrike" spc="-1" dirty="0" smtClean="0">
                <a:latin typeface="Arial"/>
              </a:rPr>
              <a:t> </a:t>
            </a:r>
            <a:r>
              <a:rPr lang="de-DE" sz="2600" b="0" strike="noStrike" spc="-1" dirty="0">
                <a:latin typeface="Arial"/>
              </a:rPr>
              <a:t>sie </a:t>
            </a:r>
            <a:r>
              <a:rPr lang="de-DE" sz="2600" b="0" strike="noStrike" spc="-1" dirty="0" smtClean="0">
                <a:latin typeface="Arial"/>
              </a:rPr>
              <a:t>einen Partner der die Karte hat, die zu ihrem Namen gehört (Vorname+ Nachname z.B. Karel + Gott) Was wissen  sie über die Person?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Führen sie ein Partnerinterview mit ihrem Partner. Stellen Sie im dabei folgende Frage: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Was ist deine früheste Kindheitserinnerung?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Was ist das lauteste Geräusch, dass du jemals gehört hast?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Wenn du jemand anders sein könntest wer würdest du </a:t>
            </a:r>
            <a:r>
              <a:rPr lang="de-DE" sz="2600" b="0" strike="noStrike" spc="-1" dirty="0" smtClean="0">
                <a:latin typeface="Arial"/>
              </a:rPr>
              <a:t>sein? Welches Tier wärst du gerne? Warum?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Wenn du nur eine Sache auf eine einsame Insel mitnehmen könntest, welche Sache wäre es</a:t>
            </a:r>
            <a:r>
              <a:rPr lang="de-DE" sz="2600" b="0" strike="noStrike" spc="-1" dirty="0" smtClean="0">
                <a:latin typeface="Arial"/>
              </a:rPr>
              <a:t>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Wein oder  Bier? / Café oder Tee?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Stellen Sie anschließend ihren Partner im Plenum vor</a:t>
            </a:r>
          </a:p>
        </p:txBody>
      </p:sp>
      <p:pic>
        <p:nvPicPr>
          <p:cNvPr id="47" name="Grafik 46"/>
          <p:cNvPicPr/>
          <p:nvPr/>
        </p:nvPicPr>
        <p:blipFill>
          <a:blip r:embed="rId2" cstate="print"/>
          <a:stretch/>
        </p:blipFill>
        <p:spPr>
          <a:xfrm>
            <a:off x="4896000" y="2470320"/>
            <a:ext cx="4824000" cy="314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Kennenlernen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r>
              <a:rPr lang="de-DE" sz="2600" b="0" strike="noStrike" spc="-1" dirty="0">
                <a:latin typeface="Arial"/>
              </a:rPr>
              <a:t>Schneeballschlacht: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Schreiben Sie drei Dinge über sich auf einen weißen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Zerknüllen Sie den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Dann werfen wir alle auf Kommando die Zettel in eine Richtung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Versuchen Sie nun durch fragen herauszufinden, wer die Person ist, die die drei Dinge über sich auf den Zettel geschrieben hat</a:t>
            </a:r>
          </a:p>
        </p:txBody>
      </p:sp>
      <p:pic>
        <p:nvPicPr>
          <p:cNvPr id="50" name="Grafik 49"/>
          <p:cNvPicPr/>
          <p:nvPr/>
        </p:nvPicPr>
        <p:blipFill>
          <a:blip r:embed="rId2"/>
          <a:stretch/>
        </p:blipFill>
        <p:spPr>
          <a:xfrm>
            <a:off x="4968874" y="2065325"/>
            <a:ext cx="4391126" cy="24688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Anforderungen 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 smtClean="0">
                <a:latin typeface="+mn-lt"/>
              </a:rPr>
              <a:t>Aktive</a:t>
            </a:r>
            <a:r>
              <a:rPr lang="de-DE" sz="2400" dirty="0" smtClean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Prüfungsleistungen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„Schonfrist“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Bildergebnis für hir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1636427"/>
            <a:ext cx="8035194" cy="535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Stille Plakatdiskussion</a:t>
            </a:r>
          </a:p>
        </p:txBody>
      </p:sp>
      <p:sp>
        <p:nvSpPr>
          <p:cNvPr id="52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Versuchen Sie kurz über die folgenden Fragen nachzudenken: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Aus welchen Gründen habe ich mich entschlossen Germanistik zu studieren?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Was erwarte ich mir vom Germanistikstudium?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Welche Erwartungen habe ich an das Seminar?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Schreiben Sie nun ihre Gedanken auf das Plakat, dass in der Mitte des Raumes liegt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Wenn alle fertig sind, können Sie die Gedanken der anderen kommentieren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Verlauf des Seminars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Globale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 smtClean="0">
                <a:latin typeface="Arial"/>
              </a:rPr>
              <a:t>??? Warum???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LibreOffice/5.4.1.2$MacOSX_X86_64 LibreOffice_project/ea7cb86e6eeb2bf3a5af73a8f7777ac570321527</Application>
  <PresentationFormat>Benutzerdefiniert</PresentationFormat>
  <Paragraphs>80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Folie 1</vt:lpstr>
      <vt:lpstr>Folie 2</vt:lpstr>
      <vt:lpstr>Folie 3</vt:lpstr>
      <vt:lpstr>Anforderungen </vt:lpstr>
      <vt:lpstr>„Schonfrist“ </vt:lpstr>
      <vt:lpstr>Folie 6</vt:lpstr>
      <vt:lpstr>Folie 7</vt:lpstr>
      <vt:lpstr>Folie 8</vt:lpstr>
      <vt:lpstr>Folie 9</vt:lpstr>
      <vt:lpstr>Folie 10</vt:lpstr>
      <vt:lpstr>Folie 11</vt:lpstr>
      <vt:lpstr>Lernen lernen </vt:lpstr>
      <vt:lpstr>Tipps zum Lernen </vt:lpstr>
      <vt:lpstr>Hausaufgabe</vt:lpstr>
      <vt:lpstr>Nächste Einheit – Lernen lernen II</vt:lpstr>
      <vt:lpstr>Thema der nächsten Einheit: Problemfall Plagiat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11</cp:revision>
  <dcterms:created xsi:type="dcterms:W3CDTF">2018-09-13T17:42:24Z</dcterms:created>
  <dcterms:modified xsi:type="dcterms:W3CDTF">2018-10-03T13:44:04Z</dcterms:modified>
  <dc:language>de-DE</dc:language>
</cp:coreProperties>
</file>