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001-3750-4781-8FB5-2EC114BB301E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95DC-1EA6-4A08-AAC1-9DB8E3DB6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64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001-3750-4781-8FB5-2EC114BB301E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95DC-1EA6-4A08-AAC1-9DB8E3DB6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76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001-3750-4781-8FB5-2EC114BB301E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95DC-1EA6-4A08-AAC1-9DB8E3DB6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45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001-3750-4781-8FB5-2EC114BB301E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95DC-1EA6-4A08-AAC1-9DB8E3DB6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7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001-3750-4781-8FB5-2EC114BB301E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95DC-1EA6-4A08-AAC1-9DB8E3DB6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05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001-3750-4781-8FB5-2EC114BB301E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95DC-1EA6-4A08-AAC1-9DB8E3DB6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268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001-3750-4781-8FB5-2EC114BB301E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95DC-1EA6-4A08-AAC1-9DB8E3DB6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7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001-3750-4781-8FB5-2EC114BB301E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95DC-1EA6-4A08-AAC1-9DB8E3DB6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0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001-3750-4781-8FB5-2EC114BB301E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95DC-1EA6-4A08-AAC1-9DB8E3DB6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98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001-3750-4781-8FB5-2EC114BB301E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95DC-1EA6-4A08-AAC1-9DB8E3DB6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76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001-3750-4781-8FB5-2EC114BB301E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95DC-1EA6-4A08-AAC1-9DB8E3DB6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00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74001-3750-4781-8FB5-2EC114BB301E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595DC-1EA6-4A08-AAC1-9DB8E3DB6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9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no.wikipedia.org/wiki/1950" TargetMode="External"/><Relationship Id="rId13" Type="http://schemas.openxmlformats.org/officeDocument/2006/relationships/hyperlink" Target="https://no.wikipedia.org/wiki/1960" TargetMode="External"/><Relationship Id="rId3" Type="http://schemas.openxmlformats.org/officeDocument/2006/relationships/hyperlink" Target="https://no.wikipedia.org/wiki/Novelle" TargetMode="External"/><Relationship Id="rId7" Type="http://schemas.openxmlformats.org/officeDocument/2006/relationships/hyperlink" Target="https://no.wikipedia.org/wiki/1947" TargetMode="External"/><Relationship Id="rId12" Type="http://schemas.openxmlformats.org/officeDocument/2006/relationships/hyperlink" Target="https://no.wikipedia.org/wiki/1958" TargetMode="External"/><Relationship Id="rId17" Type="http://schemas.openxmlformats.org/officeDocument/2006/relationships/hyperlink" Target="https://no.wikipedia.org/wiki/1982" TargetMode="External"/><Relationship Id="rId2" Type="http://schemas.openxmlformats.org/officeDocument/2006/relationships/hyperlink" Target="https://no.wikipedia.org/wiki/Bak_skapet_st%C3%A5r_%C3%B8ksen" TargetMode="External"/><Relationship Id="rId16" Type="http://schemas.openxmlformats.org/officeDocument/2006/relationships/hyperlink" Target="https://no.wikipedia.org/wiki/197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o.wikipedia.org/wiki/Roman" TargetMode="External"/><Relationship Id="rId11" Type="http://schemas.openxmlformats.org/officeDocument/2006/relationships/hyperlink" Target="https://no.wikipedia.org/wiki/1957" TargetMode="External"/><Relationship Id="rId5" Type="http://schemas.openxmlformats.org/officeDocument/2006/relationships/hyperlink" Target="https://no.wikipedia.org/wiki/Av_m%C3%A5neskinn_gror_det_ingenting" TargetMode="External"/><Relationship Id="rId15" Type="http://schemas.openxmlformats.org/officeDocument/2006/relationships/hyperlink" Target="https://no.wikipedia.org/wiki/1967" TargetMode="External"/><Relationship Id="rId10" Type="http://schemas.openxmlformats.org/officeDocument/2006/relationships/hyperlink" Target="https://no.wikipedia.org/wiki/1956" TargetMode="External"/><Relationship Id="rId4" Type="http://schemas.openxmlformats.org/officeDocument/2006/relationships/hyperlink" Target="https://no.wikipedia.org/wiki/1945" TargetMode="External"/><Relationship Id="rId9" Type="http://schemas.openxmlformats.org/officeDocument/2006/relationships/hyperlink" Target="https://no.wikipedia.org/wiki/1952" TargetMode="External"/><Relationship Id="rId14" Type="http://schemas.openxmlformats.org/officeDocument/2006/relationships/hyperlink" Target="https://no.wikipedia.org/wiki/196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TORBORG NEDREAAS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1906 - 1987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6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Verker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i="1" dirty="0">
                <a:hlinkClick r:id="rId2" tooltip="Bak skapet står øksen"/>
              </a:rPr>
              <a:t>Bak skapet står øksen</a:t>
            </a:r>
            <a:r>
              <a:rPr lang="nb-NO" dirty="0"/>
              <a:t> – </a:t>
            </a:r>
            <a:r>
              <a:rPr lang="nb-NO" dirty="0">
                <a:hlinkClick r:id="rId3" tooltip="Novelle"/>
              </a:rPr>
              <a:t>noveller</a:t>
            </a:r>
            <a:r>
              <a:rPr lang="nb-NO" dirty="0"/>
              <a:t> (</a:t>
            </a:r>
            <a:r>
              <a:rPr lang="nb-NO" dirty="0">
                <a:hlinkClick r:id="rId4" tooltip="1945"/>
              </a:rPr>
              <a:t>1945</a:t>
            </a:r>
            <a:r>
              <a:rPr lang="nb-NO" dirty="0"/>
              <a:t>)</a:t>
            </a:r>
          </a:p>
          <a:p>
            <a:r>
              <a:rPr lang="nb-NO" i="1" dirty="0"/>
              <a:t>Før det ringer tredje gang</a:t>
            </a:r>
            <a:r>
              <a:rPr lang="nb-NO" dirty="0"/>
              <a:t> – noveller (</a:t>
            </a:r>
            <a:r>
              <a:rPr lang="nb-NO" dirty="0">
                <a:hlinkClick r:id="rId4" tooltip="1945"/>
              </a:rPr>
              <a:t>1945</a:t>
            </a:r>
            <a:r>
              <a:rPr lang="nb-NO" dirty="0"/>
              <a:t>)</a:t>
            </a:r>
          </a:p>
          <a:p>
            <a:r>
              <a:rPr lang="nb-NO" i="1" dirty="0">
                <a:hlinkClick r:id="rId5" tooltip="Av måneskinn gror det ingenting"/>
              </a:rPr>
              <a:t>Av måneskinn gror det ingenting</a:t>
            </a:r>
            <a:r>
              <a:rPr lang="nb-NO" dirty="0"/>
              <a:t> – </a:t>
            </a:r>
            <a:r>
              <a:rPr lang="nb-NO" dirty="0">
                <a:hlinkClick r:id="rId6" tooltip="Roman"/>
              </a:rPr>
              <a:t>roman</a:t>
            </a:r>
            <a:r>
              <a:rPr lang="nb-NO" dirty="0"/>
              <a:t> (</a:t>
            </a:r>
            <a:r>
              <a:rPr lang="nb-NO" dirty="0">
                <a:hlinkClick r:id="rId7" tooltip="1947"/>
              </a:rPr>
              <a:t>1947</a:t>
            </a:r>
            <a:r>
              <a:rPr lang="nb-NO" dirty="0"/>
              <a:t>)</a:t>
            </a:r>
          </a:p>
          <a:p>
            <a:r>
              <a:rPr lang="nb-NO" i="1" dirty="0"/>
              <a:t>Trylleglasset</a:t>
            </a:r>
            <a:r>
              <a:rPr lang="nb-NO" dirty="0"/>
              <a:t> – noveller(</a:t>
            </a:r>
            <a:r>
              <a:rPr lang="nb-NO" dirty="0">
                <a:hlinkClick r:id="rId8" tooltip="1950"/>
              </a:rPr>
              <a:t>1950</a:t>
            </a:r>
            <a:r>
              <a:rPr lang="nb-NO" dirty="0"/>
              <a:t>)</a:t>
            </a:r>
          </a:p>
          <a:p>
            <a:r>
              <a:rPr lang="nb-NO" i="1" dirty="0"/>
              <a:t>De varme hendene</a:t>
            </a:r>
            <a:r>
              <a:rPr lang="nb-NO" dirty="0"/>
              <a:t> – roman (</a:t>
            </a:r>
            <a:r>
              <a:rPr lang="nb-NO" dirty="0">
                <a:hlinkClick r:id="rId9" tooltip="1952"/>
              </a:rPr>
              <a:t>1952</a:t>
            </a:r>
            <a:r>
              <a:rPr lang="nb-NO" dirty="0"/>
              <a:t>)</a:t>
            </a:r>
          </a:p>
          <a:p>
            <a:r>
              <a:rPr lang="nb-NO" i="1" dirty="0" smtClean="0"/>
              <a:t>Madame</a:t>
            </a:r>
            <a:r>
              <a:rPr lang="nb-NO" dirty="0"/>
              <a:t> – hørespill (produsert </a:t>
            </a:r>
            <a:r>
              <a:rPr lang="nb-NO" dirty="0">
                <a:hlinkClick r:id="rId10" tooltip="1956"/>
              </a:rPr>
              <a:t>1956</a:t>
            </a:r>
            <a:r>
              <a:rPr lang="nb-NO" dirty="0"/>
              <a:t>, reprise </a:t>
            </a:r>
            <a:r>
              <a:rPr lang="nb-NO" dirty="0">
                <a:hlinkClick r:id="rId11" tooltip="1957"/>
              </a:rPr>
              <a:t>1957</a:t>
            </a:r>
            <a:r>
              <a:rPr lang="nb-NO" dirty="0"/>
              <a:t>)</a:t>
            </a:r>
          </a:p>
          <a:p>
            <a:r>
              <a:rPr lang="nb-NO" i="1" dirty="0"/>
              <a:t>Siste stasjon</a:t>
            </a:r>
            <a:r>
              <a:rPr lang="nb-NO" dirty="0"/>
              <a:t> – hørespill (produsert </a:t>
            </a:r>
            <a:r>
              <a:rPr lang="nb-NO" dirty="0">
                <a:hlinkClick r:id="rId12" tooltip="1958"/>
              </a:rPr>
              <a:t>1958</a:t>
            </a:r>
            <a:r>
              <a:rPr lang="nb-NO" dirty="0"/>
              <a:t>, reprise 1958 og 1967)</a:t>
            </a:r>
          </a:p>
          <a:p>
            <a:r>
              <a:rPr lang="nb-NO" i="1" dirty="0"/>
              <a:t>Musikk fra en blå brønn</a:t>
            </a:r>
            <a:r>
              <a:rPr lang="nb-NO" dirty="0"/>
              <a:t> – roman (</a:t>
            </a:r>
            <a:r>
              <a:rPr lang="nb-NO" dirty="0">
                <a:hlinkClick r:id="rId13" tooltip="1960"/>
              </a:rPr>
              <a:t>1960</a:t>
            </a:r>
            <a:r>
              <a:rPr lang="nb-NO" dirty="0"/>
              <a:t>)</a:t>
            </a:r>
          </a:p>
          <a:p>
            <a:r>
              <a:rPr lang="nb-NO" i="1" dirty="0" smtClean="0"/>
              <a:t>Skomakeren </a:t>
            </a:r>
            <a:r>
              <a:rPr lang="nb-NO" i="1" dirty="0"/>
              <a:t>og hans lest</a:t>
            </a:r>
            <a:r>
              <a:rPr lang="nb-NO" dirty="0"/>
              <a:t>, fjernsynsteaterstykke (1964)</a:t>
            </a:r>
          </a:p>
          <a:p>
            <a:r>
              <a:rPr lang="nb-NO" i="1" dirty="0"/>
              <a:t>Den siste polka</a:t>
            </a:r>
            <a:r>
              <a:rPr lang="nb-NO" dirty="0"/>
              <a:t> – noveller (</a:t>
            </a:r>
            <a:r>
              <a:rPr lang="nb-NO" dirty="0">
                <a:hlinkClick r:id="rId14" tooltip="1965"/>
              </a:rPr>
              <a:t>1965</a:t>
            </a:r>
            <a:r>
              <a:rPr lang="nb-NO" dirty="0"/>
              <a:t>)</a:t>
            </a:r>
          </a:p>
          <a:p>
            <a:r>
              <a:rPr lang="nb-NO" i="1" dirty="0"/>
              <a:t>Ytringer i det blå</a:t>
            </a:r>
            <a:r>
              <a:rPr lang="nb-NO" dirty="0"/>
              <a:t> – kåserier (</a:t>
            </a:r>
            <a:r>
              <a:rPr lang="nb-NO" dirty="0">
                <a:hlinkClick r:id="rId15" tooltip="1967"/>
              </a:rPr>
              <a:t>1967</a:t>
            </a:r>
            <a:r>
              <a:rPr lang="nb-NO" dirty="0"/>
              <a:t>)</a:t>
            </a:r>
          </a:p>
          <a:p>
            <a:r>
              <a:rPr lang="nb-NO" i="1" dirty="0"/>
              <a:t>Ved neste nymåne</a:t>
            </a:r>
            <a:r>
              <a:rPr lang="nb-NO" dirty="0"/>
              <a:t> – roman (</a:t>
            </a:r>
            <a:r>
              <a:rPr lang="nb-NO" dirty="0">
                <a:hlinkClick r:id="rId16" tooltip="1971"/>
              </a:rPr>
              <a:t>1971</a:t>
            </a:r>
            <a:r>
              <a:rPr lang="nb-NO" dirty="0"/>
              <a:t>)</a:t>
            </a:r>
          </a:p>
          <a:p>
            <a:r>
              <a:rPr lang="nb-NO" i="1" dirty="0"/>
              <a:t>Vintervår</a:t>
            </a:r>
            <a:r>
              <a:rPr lang="nb-NO" dirty="0"/>
              <a:t> – essays (</a:t>
            </a:r>
            <a:r>
              <a:rPr lang="nb-NO" dirty="0">
                <a:hlinkClick r:id="rId17" tooltip="1982"/>
              </a:rPr>
              <a:t>1982</a:t>
            </a:r>
            <a:r>
              <a:rPr lang="nb-NO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89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Trylleglasset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Novellesyklus</a:t>
            </a:r>
            <a:r>
              <a:rPr lang="cs-CZ" dirty="0" smtClean="0"/>
              <a:t> (21)</a:t>
            </a:r>
          </a:p>
          <a:p>
            <a:r>
              <a:rPr lang="nb-NO" dirty="0" smtClean="0"/>
              <a:t>Barneportretter</a:t>
            </a:r>
          </a:p>
          <a:p>
            <a:r>
              <a:rPr lang="cs-CZ" dirty="0" err="1" smtClean="0"/>
              <a:t>Herdis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i </a:t>
            </a:r>
            <a:r>
              <a:rPr lang="cs-CZ" dirty="0" err="1" smtClean="0"/>
              <a:t>mer</a:t>
            </a:r>
            <a:r>
              <a:rPr lang="cs-CZ" dirty="0" smtClean="0"/>
              <a:t> </a:t>
            </a:r>
            <a:r>
              <a:rPr lang="cs-CZ" dirty="0" err="1" smtClean="0"/>
              <a:t>enn</a:t>
            </a:r>
            <a:r>
              <a:rPr lang="cs-CZ" dirty="0" smtClean="0"/>
              <a:t> </a:t>
            </a:r>
            <a:r>
              <a:rPr lang="cs-CZ" dirty="0" err="1" smtClean="0"/>
              <a:t>halvparten</a:t>
            </a:r>
            <a:endParaRPr lang="cs-CZ" dirty="0" smtClean="0"/>
          </a:p>
          <a:p>
            <a:r>
              <a:rPr lang="cs-CZ" dirty="0" smtClean="0"/>
              <a:t>En </a:t>
            </a:r>
            <a:r>
              <a:rPr lang="cs-CZ" dirty="0" err="1" smtClean="0"/>
              <a:t>gjennomkomponert</a:t>
            </a:r>
            <a:r>
              <a:rPr lang="cs-CZ" dirty="0" smtClean="0"/>
              <a:t> </a:t>
            </a:r>
            <a:r>
              <a:rPr lang="cs-CZ" dirty="0" err="1" smtClean="0"/>
              <a:t>helhet</a:t>
            </a:r>
            <a:r>
              <a:rPr lang="cs-CZ" dirty="0" smtClean="0"/>
              <a:t>, </a:t>
            </a:r>
            <a:r>
              <a:rPr lang="cs-CZ" dirty="0" err="1" smtClean="0"/>
              <a:t>deler</a:t>
            </a:r>
            <a:r>
              <a:rPr lang="cs-CZ" dirty="0" smtClean="0"/>
              <a:t> </a:t>
            </a:r>
            <a:r>
              <a:rPr lang="cs-CZ" dirty="0" err="1" smtClean="0"/>
              <a:t>kaster</a:t>
            </a:r>
            <a:r>
              <a:rPr lang="cs-CZ" dirty="0" smtClean="0"/>
              <a:t> </a:t>
            </a:r>
            <a:r>
              <a:rPr lang="nb-NO" dirty="0" smtClean="0"/>
              <a:t>gjensidig lys over hverandre</a:t>
            </a:r>
          </a:p>
          <a:p>
            <a:r>
              <a:rPr lang="nb-NO" dirty="0" smtClean="0"/>
              <a:t>Miljøet i bydelen Sølverstad (Bergen)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376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Herdis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Herdis står midt  i spenningene og motsetningene</a:t>
            </a:r>
          </a:p>
          <a:p>
            <a:r>
              <a:rPr lang="nb-NO" dirty="0" smtClean="0"/>
              <a:t>Mellom mor og far</a:t>
            </a:r>
          </a:p>
          <a:p>
            <a:r>
              <a:rPr lang="nb-NO" dirty="0" smtClean="0"/>
              <a:t>Mellom barn og voksne</a:t>
            </a:r>
          </a:p>
          <a:p>
            <a:r>
              <a:rPr lang="nb-NO" dirty="0" smtClean="0"/>
              <a:t>Foraktet både av fattige og rike barn</a:t>
            </a:r>
          </a:p>
          <a:p>
            <a:r>
              <a:rPr lang="nb-NO" dirty="0" smtClean="0"/>
              <a:t>Ensomheten aktiviserer hennes fantasi</a:t>
            </a:r>
          </a:p>
          <a:p>
            <a:r>
              <a:rPr lang="nb-NO" dirty="0" smtClean="0"/>
              <a:t>Hun har problemer med å skille mellom det som er virkelig og det som er oppdiktet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4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tidsspennet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Er over tre år, under første verdenskrig</a:t>
            </a:r>
          </a:p>
          <a:p>
            <a:r>
              <a:rPr lang="nb-NO" dirty="0" smtClean="0"/>
              <a:t>Utvikling av karakterer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583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REGN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Hullene i teksten – det usagte, uforklarte</a:t>
            </a:r>
          </a:p>
          <a:p>
            <a:r>
              <a:rPr lang="nb-NO" dirty="0" smtClean="0"/>
              <a:t>Tre forsøk på å komme inn til folk hun kjenner</a:t>
            </a:r>
          </a:p>
          <a:p>
            <a:r>
              <a:rPr lang="nb-NO" dirty="0" smtClean="0"/>
              <a:t>Forgjeves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/>
              <a:t>Ensomheten og lengselen etter kontakt er sterkere drivkrefter enn været.</a:t>
            </a:r>
          </a:p>
          <a:p>
            <a:pPr marL="0" indent="0">
              <a:buNone/>
            </a:pPr>
            <a:r>
              <a:rPr lang="nb-NO" dirty="0" smtClean="0"/>
              <a:t>Herdis finner ikke respons, hun får ikke bearbeidet inntrykkene i samtale med andre.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691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spørsmål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Hva slags hjem og familie familie har  sluppet den vesle jenta ut i øsregnet, uten tilsyn, uten tilfluktssted?</a:t>
            </a:r>
          </a:p>
          <a:p>
            <a:r>
              <a:rPr lang="nb-NO" dirty="0" smtClean="0"/>
              <a:t>Hvorfor er venninnenes mødre så lite imøtekommende?</a:t>
            </a:r>
          </a:p>
          <a:p>
            <a:r>
              <a:rPr lang="nb-NO" dirty="0" smtClean="0"/>
              <a:t>Pleier Mathilde og andre barn å være så avvisende til Herdis?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0386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familiekonflikt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Personlige, psykologiske, sosiale motsetninger</a:t>
            </a:r>
          </a:p>
          <a:p>
            <a:r>
              <a:rPr lang="nb-NO" dirty="0" smtClean="0"/>
              <a:t>Ingen stabilitet, ingen samhold</a:t>
            </a:r>
          </a:p>
          <a:p>
            <a:r>
              <a:rPr lang="nb-NO" dirty="0" smtClean="0"/>
              <a:t>Motiver: penger, døden, BYEN</a:t>
            </a:r>
          </a:p>
          <a:p>
            <a:endParaRPr lang="nb-NO" dirty="0"/>
          </a:p>
          <a:p>
            <a:r>
              <a:rPr lang="nb-NO" dirty="0" smtClean="0"/>
              <a:t>Fortsettelse i to romaner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983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sjanger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Enkeltnoveller X roman</a:t>
            </a:r>
          </a:p>
          <a:p>
            <a:endParaRPr lang="nb-NO" dirty="0"/>
          </a:p>
          <a:p>
            <a:r>
              <a:rPr lang="nb-NO" dirty="0" smtClean="0"/>
              <a:t>Sluttkapittel: bybrann i 1916</a:t>
            </a:r>
          </a:p>
          <a:p>
            <a:endParaRPr lang="nb-NO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7353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214</Words>
  <Application>Microsoft Office PowerPoint</Application>
  <PresentationFormat>Předvádění na obrazovce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TORBORG NEDREAAS</vt:lpstr>
      <vt:lpstr>Verker</vt:lpstr>
      <vt:lpstr>Trylleglasset</vt:lpstr>
      <vt:lpstr>Herdis</vt:lpstr>
      <vt:lpstr>tidsspennet</vt:lpstr>
      <vt:lpstr>REGN</vt:lpstr>
      <vt:lpstr>spørsmål</vt:lpstr>
      <vt:lpstr>familiekonflikt</vt:lpstr>
      <vt:lpstr>sjanger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TORBORG NEDREAAS</dc:title>
  <dc:creator>user</dc:creator>
  <cp:lastModifiedBy>user</cp:lastModifiedBy>
  <cp:revision>5</cp:revision>
  <dcterms:created xsi:type="dcterms:W3CDTF">2018-10-29T08:43:38Z</dcterms:created>
  <dcterms:modified xsi:type="dcterms:W3CDTF">2018-10-29T09:26:28Z</dcterms:modified>
</cp:coreProperties>
</file>