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95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40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3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54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48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2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37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4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0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49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91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4B09-4800-433B-9B0F-B000C28716C6}" type="datetimeFigureOut">
              <a:rPr lang="cs-CZ" smtClean="0"/>
              <a:t>19.11.2018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E886C-FDD9-46FC-A71C-0C19614381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369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Adverbializace: slovnědruhový přechod a automatická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PLIN033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829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Tvoří se podobně i adverbia od jiných jmen?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68961"/>
            <a:ext cx="8229600" cy="1142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02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interpretovat spřežku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33153"/>
            <a:ext cx="8229600" cy="406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074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Které adverbiální spřežky se tvoří z číslovkových základů určitých číslovek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="(po.*(((</a:t>
            </a:r>
            <a:r>
              <a:rPr lang="cs-CZ" dirty="0" err="1" smtClean="0"/>
              <a:t>prv</a:t>
            </a:r>
            <a:r>
              <a:rPr lang="cs-CZ" dirty="0" smtClean="0"/>
              <a:t>)|(druh)|([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tvrt</a:t>
            </a:r>
            <a:r>
              <a:rPr lang="cs-CZ" dirty="0" smtClean="0"/>
              <a:t>)|(</a:t>
            </a:r>
            <a:r>
              <a:rPr lang="cs-CZ" dirty="0" err="1" smtClean="0"/>
              <a:t>pát</a:t>
            </a:r>
            <a:r>
              <a:rPr lang="cs-CZ" dirty="0" smtClean="0"/>
              <a:t>)|(šest)|(sedm)|(osm)|(</a:t>
            </a:r>
            <a:r>
              <a:rPr lang="cs-CZ" dirty="0" err="1" smtClean="0"/>
              <a:t>devát</a:t>
            </a:r>
            <a:r>
              <a:rPr lang="cs-CZ" dirty="0" smtClean="0"/>
              <a:t>)|(</a:t>
            </a:r>
            <a:r>
              <a:rPr lang="cs-CZ" dirty="0" err="1" smtClean="0"/>
              <a:t>desát</a:t>
            </a:r>
            <a:r>
              <a:rPr lang="cs-CZ" dirty="0" smtClean="0"/>
              <a:t>)|(st)|(((jede)|(dva)|(tři)|([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tr</a:t>
            </a:r>
            <a:r>
              <a:rPr lang="cs-CZ" dirty="0" smtClean="0"/>
              <a:t>)|(pat)|(šest)|(sedm)|(osm)|(</a:t>
            </a:r>
            <a:r>
              <a:rPr lang="cs-CZ" dirty="0" err="1" smtClean="0"/>
              <a:t>devate</a:t>
            </a:r>
            <a:r>
              <a:rPr lang="cs-CZ" dirty="0" smtClean="0"/>
              <a:t>))</a:t>
            </a:r>
            <a:r>
              <a:rPr lang="cs-CZ" dirty="0" err="1" smtClean="0"/>
              <a:t>náct</a:t>
            </a:r>
            <a:r>
              <a:rPr lang="cs-CZ" dirty="0" smtClean="0"/>
              <a:t>)|(((dva)|(tři)|([</a:t>
            </a:r>
            <a:r>
              <a:rPr lang="cs-CZ" dirty="0" err="1" smtClean="0"/>
              <a:t>čš</a:t>
            </a:r>
            <a:r>
              <a:rPr lang="cs-CZ" dirty="0" smtClean="0"/>
              <a:t>]ty[</a:t>
            </a:r>
            <a:r>
              <a:rPr lang="cs-CZ" dirty="0" err="1" smtClean="0"/>
              <a:t>rř</a:t>
            </a:r>
            <a:r>
              <a:rPr lang="cs-CZ" dirty="0" smtClean="0"/>
              <a:t>][</a:t>
            </a:r>
            <a:r>
              <a:rPr lang="cs-CZ" dirty="0" err="1" smtClean="0"/>
              <a:t>yi</a:t>
            </a:r>
            <a:r>
              <a:rPr lang="cs-CZ" dirty="0" smtClean="0"/>
              <a:t>]))</a:t>
            </a:r>
            <a:r>
              <a:rPr lang="cs-CZ" dirty="0" err="1" smtClean="0"/>
              <a:t>cát</a:t>
            </a:r>
            <a:r>
              <a:rPr lang="cs-CZ" dirty="0" smtClean="0"/>
              <a:t>)|(((</a:t>
            </a:r>
            <a:r>
              <a:rPr lang="cs-CZ" dirty="0" err="1" smtClean="0"/>
              <a:t>pa</a:t>
            </a:r>
            <a:r>
              <a:rPr lang="cs-CZ" dirty="0" smtClean="0"/>
              <a:t>)|(</a:t>
            </a:r>
            <a:r>
              <a:rPr lang="cs-CZ" dirty="0" err="1" smtClean="0"/>
              <a:t>še</a:t>
            </a:r>
            <a:r>
              <a:rPr lang="cs-CZ" dirty="0" smtClean="0"/>
              <a:t>)|(</a:t>
            </a:r>
            <a:r>
              <a:rPr lang="cs-CZ" dirty="0" err="1" smtClean="0"/>
              <a:t>deva</a:t>
            </a:r>
            <a:r>
              <a:rPr lang="cs-CZ" dirty="0" smtClean="0"/>
              <a:t>))</a:t>
            </a:r>
            <a:r>
              <a:rPr lang="cs-CZ" dirty="0" err="1" smtClean="0"/>
              <a:t>desát</a:t>
            </a:r>
            <a:r>
              <a:rPr lang="cs-CZ" dirty="0" smtClean="0"/>
              <a:t>))é))|(po((</a:t>
            </a:r>
            <a:r>
              <a:rPr lang="cs-CZ" dirty="0" err="1" smtClean="0"/>
              <a:t>prvn</a:t>
            </a:r>
            <a:r>
              <a:rPr lang="cs-CZ" dirty="0" smtClean="0"/>
              <a:t>)</a:t>
            </a:r>
            <a:r>
              <a:rPr lang="en-US" dirty="0" smtClean="0"/>
              <a:t>|</a:t>
            </a:r>
            <a:r>
              <a:rPr lang="cs-CZ" dirty="0" smtClean="0"/>
              <a:t>(.*tisíc)|(</a:t>
            </a:r>
            <a:r>
              <a:rPr lang="cs-CZ" dirty="0" err="1" smtClean="0"/>
              <a:t>třet</a:t>
            </a:r>
            <a:r>
              <a:rPr lang="cs-CZ" dirty="0" smtClean="0"/>
              <a:t>))í)" &amp; lemma!=".*</a:t>
            </a:r>
            <a:r>
              <a:rPr lang="cs-CZ" dirty="0" err="1" smtClean="0"/>
              <a:t>ista</a:t>
            </a:r>
            <a:r>
              <a:rPr lang="cs-CZ" dirty="0" smtClean="0"/>
              <a:t>"]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851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Za- -é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="(za.*(((</a:t>
            </a:r>
            <a:r>
              <a:rPr lang="cs-CZ" dirty="0" err="1" smtClean="0"/>
              <a:t>prv</a:t>
            </a:r>
            <a:r>
              <a:rPr lang="cs-CZ" dirty="0" smtClean="0"/>
              <a:t>)|(druh)|([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tvrt</a:t>
            </a:r>
            <a:r>
              <a:rPr lang="cs-CZ" dirty="0" smtClean="0"/>
              <a:t>)|(</a:t>
            </a:r>
            <a:r>
              <a:rPr lang="cs-CZ" dirty="0" err="1" smtClean="0"/>
              <a:t>pát</a:t>
            </a:r>
            <a:r>
              <a:rPr lang="cs-CZ" dirty="0" smtClean="0"/>
              <a:t>)|(šest)|(sedm)|(osm)|(</a:t>
            </a:r>
            <a:r>
              <a:rPr lang="cs-CZ" dirty="0" err="1" smtClean="0"/>
              <a:t>devát</a:t>
            </a:r>
            <a:r>
              <a:rPr lang="cs-CZ" dirty="0" smtClean="0"/>
              <a:t>)|(</a:t>
            </a:r>
            <a:r>
              <a:rPr lang="cs-CZ" dirty="0" err="1" smtClean="0"/>
              <a:t>desát</a:t>
            </a:r>
            <a:r>
              <a:rPr lang="cs-CZ" dirty="0" smtClean="0"/>
              <a:t>)|(st)|(((jede)|(dva)|(tři)|([</a:t>
            </a:r>
            <a:r>
              <a:rPr lang="cs-CZ" dirty="0" err="1" smtClean="0"/>
              <a:t>čš</a:t>
            </a:r>
            <a:r>
              <a:rPr lang="cs-CZ" dirty="0" smtClean="0"/>
              <a:t>]</a:t>
            </a:r>
            <a:r>
              <a:rPr lang="cs-CZ" dirty="0" err="1" smtClean="0"/>
              <a:t>tr</a:t>
            </a:r>
            <a:r>
              <a:rPr lang="cs-CZ" dirty="0" smtClean="0"/>
              <a:t>)|(pat)|(šest)|(sedm)|(osm)|(</a:t>
            </a:r>
            <a:r>
              <a:rPr lang="cs-CZ" dirty="0" err="1" smtClean="0"/>
              <a:t>devate</a:t>
            </a:r>
            <a:r>
              <a:rPr lang="cs-CZ" dirty="0" smtClean="0"/>
              <a:t>))</a:t>
            </a:r>
            <a:r>
              <a:rPr lang="cs-CZ" dirty="0" err="1" smtClean="0"/>
              <a:t>náct</a:t>
            </a:r>
            <a:r>
              <a:rPr lang="cs-CZ" dirty="0" smtClean="0"/>
              <a:t>)|(((dva)|(tři)|([</a:t>
            </a:r>
            <a:r>
              <a:rPr lang="cs-CZ" dirty="0" err="1" smtClean="0"/>
              <a:t>čš</a:t>
            </a:r>
            <a:r>
              <a:rPr lang="cs-CZ" dirty="0" smtClean="0"/>
              <a:t>]ty[</a:t>
            </a:r>
            <a:r>
              <a:rPr lang="cs-CZ" dirty="0" err="1" smtClean="0"/>
              <a:t>rř</a:t>
            </a:r>
            <a:r>
              <a:rPr lang="cs-CZ" dirty="0" smtClean="0"/>
              <a:t>][</a:t>
            </a:r>
            <a:r>
              <a:rPr lang="cs-CZ" dirty="0" err="1" smtClean="0"/>
              <a:t>yi</a:t>
            </a:r>
            <a:r>
              <a:rPr lang="cs-CZ" dirty="0" smtClean="0"/>
              <a:t>]))</a:t>
            </a:r>
            <a:r>
              <a:rPr lang="cs-CZ" dirty="0" err="1" smtClean="0"/>
              <a:t>cát</a:t>
            </a:r>
            <a:r>
              <a:rPr lang="cs-CZ" dirty="0" smtClean="0"/>
              <a:t>)|(((</a:t>
            </a:r>
            <a:r>
              <a:rPr lang="cs-CZ" dirty="0" err="1" smtClean="0"/>
              <a:t>pa</a:t>
            </a:r>
            <a:r>
              <a:rPr lang="cs-CZ" dirty="0" smtClean="0"/>
              <a:t>)|(</a:t>
            </a:r>
            <a:r>
              <a:rPr lang="cs-CZ" dirty="0" err="1" smtClean="0"/>
              <a:t>še</a:t>
            </a:r>
            <a:r>
              <a:rPr lang="cs-CZ" dirty="0" smtClean="0"/>
              <a:t>)|(</a:t>
            </a:r>
            <a:r>
              <a:rPr lang="cs-CZ" dirty="0" err="1" smtClean="0"/>
              <a:t>deva</a:t>
            </a:r>
            <a:r>
              <a:rPr lang="cs-CZ" dirty="0" smtClean="0"/>
              <a:t>))</a:t>
            </a:r>
            <a:r>
              <a:rPr lang="cs-CZ" dirty="0" err="1" smtClean="0"/>
              <a:t>desát</a:t>
            </a:r>
            <a:r>
              <a:rPr lang="cs-CZ" dirty="0" smtClean="0"/>
              <a:t>))é))|(za.*(tisíc)|(</a:t>
            </a:r>
            <a:r>
              <a:rPr lang="cs-CZ" dirty="0" err="1" smtClean="0"/>
              <a:t>třet</a:t>
            </a:r>
            <a:r>
              <a:rPr lang="cs-CZ" dirty="0" smtClean="0"/>
              <a:t>)í)" &amp; lemma!="(zajisté)|(začasté)|(.*</a:t>
            </a:r>
            <a:r>
              <a:rPr lang="cs-CZ" dirty="0" err="1" smtClean="0"/>
              <a:t>ista</a:t>
            </a:r>
            <a:r>
              <a:rPr lang="cs-CZ" dirty="0" smtClean="0"/>
              <a:t>)"]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383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 Slovní druh</a:t>
            </a:r>
            <a:endParaRPr lang="cs-CZ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175" y="2501106"/>
            <a:ext cx="481965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0845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dvouslovně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lc</a:t>
            </a:r>
            <a:r>
              <a:rPr lang="cs-CZ" dirty="0" smtClean="0"/>
              <a:t>="(</a:t>
            </a:r>
            <a:r>
              <a:rPr lang="en-US" dirty="0" err="1" smtClean="0"/>
              <a:t>po</a:t>
            </a:r>
            <a:r>
              <a:rPr lang="cs-CZ" dirty="0" smtClean="0"/>
              <a:t>)|(z</a:t>
            </a:r>
            <a:r>
              <a:rPr lang="en-US" dirty="0" smtClean="0"/>
              <a:t>a</a:t>
            </a:r>
            <a:r>
              <a:rPr lang="cs-CZ" dirty="0" smtClean="0"/>
              <a:t>)"</a:t>
            </a:r>
            <a:r>
              <a:rPr lang="en-US" dirty="0" smtClean="0"/>
              <a:t>]</a:t>
            </a:r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="(.*(((</a:t>
            </a:r>
            <a:r>
              <a:rPr lang="cs-CZ" dirty="0" err="1"/>
              <a:t>prv</a:t>
            </a:r>
            <a:r>
              <a:rPr lang="cs-CZ" dirty="0"/>
              <a:t>)|(druh)|([</a:t>
            </a:r>
            <a:r>
              <a:rPr lang="cs-CZ" dirty="0" err="1"/>
              <a:t>čš</a:t>
            </a:r>
            <a:r>
              <a:rPr lang="cs-CZ" dirty="0"/>
              <a:t>]</a:t>
            </a:r>
            <a:r>
              <a:rPr lang="cs-CZ" dirty="0" err="1"/>
              <a:t>tvrt</a:t>
            </a:r>
            <a:r>
              <a:rPr lang="cs-CZ" dirty="0"/>
              <a:t>)|(</a:t>
            </a:r>
            <a:r>
              <a:rPr lang="cs-CZ" dirty="0" err="1"/>
              <a:t>pát</a:t>
            </a:r>
            <a:r>
              <a:rPr lang="cs-CZ" dirty="0"/>
              <a:t>)|(šest)|(sedm)|(osm)|(</a:t>
            </a:r>
            <a:r>
              <a:rPr lang="cs-CZ" dirty="0" err="1"/>
              <a:t>devát</a:t>
            </a:r>
            <a:r>
              <a:rPr lang="cs-CZ" dirty="0"/>
              <a:t>)|(</a:t>
            </a:r>
            <a:r>
              <a:rPr lang="cs-CZ" dirty="0" err="1"/>
              <a:t>desát</a:t>
            </a:r>
            <a:r>
              <a:rPr lang="cs-CZ" dirty="0"/>
              <a:t>)|(st)|(((jede)|(dva)|(tři)|([</a:t>
            </a:r>
            <a:r>
              <a:rPr lang="cs-CZ" dirty="0" err="1"/>
              <a:t>čš</a:t>
            </a:r>
            <a:r>
              <a:rPr lang="cs-CZ" dirty="0"/>
              <a:t>]</a:t>
            </a:r>
            <a:r>
              <a:rPr lang="cs-CZ" dirty="0" err="1"/>
              <a:t>tr</a:t>
            </a:r>
            <a:r>
              <a:rPr lang="cs-CZ" dirty="0"/>
              <a:t>)|(pat)|(šest)|(sedm)|(osm)|(</a:t>
            </a:r>
            <a:r>
              <a:rPr lang="cs-CZ" dirty="0" err="1"/>
              <a:t>devate</a:t>
            </a:r>
            <a:r>
              <a:rPr lang="cs-CZ" dirty="0"/>
              <a:t>))</a:t>
            </a:r>
            <a:r>
              <a:rPr lang="cs-CZ" dirty="0" err="1"/>
              <a:t>náct</a:t>
            </a:r>
            <a:r>
              <a:rPr lang="cs-CZ" dirty="0"/>
              <a:t>)|(((dva)|(tři)|([</a:t>
            </a:r>
            <a:r>
              <a:rPr lang="cs-CZ" dirty="0" err="1"/>
              <a:t>čš</a:t>
            </a:r>
            <a:r>
              <a:rPr lang="cs-CZ" dirty="0"/>
              <a:t>]ty[</a:t>
            </a:r>
            <a:r>
              <a:rPr lang="cs-CZ" dirty="0" err="1"/>
              <a:t>rř</a:t>
            </a:r>
            <a:r>
              <a:rPr lang="cs-CZ" dirty="0"/>
              <a:t>][</a:t>
            </a:r>
            <a:r>
              <a:rPr lang="cs-CZ" dirty="0" err="1"/>
              <a:t>yi</a:t>
            </a:r>
            <a:r>
              <a:rPr lang="cs-CZ" dirty="0"/>
              <a:t>]))</a:t>
            </a:r>
            <a:r>
              <a:rPr lang="cs-CZ" dirty="0" err="1"/>
              <a:t>cát</a:t>
            </a:r>
            <a:r>
              <a:rPr lang="cs-CZ" dirty="0"/>
              <a:t>)|(((</a:t>
            </a:r>
            <a:r>
              <a:rPr lang="cs-CZ" dirty="0" err="1"/>
              <a:t>pa</a:t>
            </a:r>
            <a:r>
              <a:rPr lang="cs-CZ" dirty="0"/>
              <a:t>)|(</a:t>
            </a:r>
            <a:r>
              <a:rPr lang="cs-CZ" dirty="0" err="1"/>
              <a:t>še</a:t>
            </a:r>
            <a:r>
              <a:rPr lang="cs-CZ" dirty="0"/>
              <a:t>)|(</a:t>
            </a:r>
            <a:r>
              <a:rPr lang="cs-CZ" dirty="0" err="1"/>
              <a:t>deva</a:t>
            </a:r>
            <a:r>
              <a:rPr lang="cs-CZ" dirty="0"/>
              <a:t>))</a:t>
            </a:r>
            <a:r>
              <a:rPr lang="cs-CZ" dirty="0" err="1"/>
              <a:t>desát</a:t>
            </a:r>
            <a:r>
              <a:rPr lang="cs-CZ" dirty="0"/>
              <a:t>))é</a:t>
            </a:r>
            <a:r>
              <a:rPr lang="cs-CZ" dirty="0" smtClean="0"/>
              <a:t>))|(.*((</a:t>
            </a:r>
            <a:r>
              <a:rPr lang="cs-CZ" dirty="0"/>
              <a:t>tisíc)|(</a:t>
            </a:r>
            <a:r>
              <a:rPr lang="cs-CZ" dirty="0" err="1"/>
              <a:t>třet</a:t>
            </a:r>
            <a:r>
              <a:rPr lang="cs-CZ" dirty="0" smtClean="0"/>
              <a:t>))í</a:t>
            </a:r>
            <a:r>
              <a:rPr lang="cs-CZ" dirty="0"/>
              <a:t>)" &amp; lemma</a:t>
            </a:r>
            <a:r>
              <a:rPr lang="cs-CZ" dirty="0" smtClean="0"/>
              <a:t>!="(jistý)|(</a:t>
            </a:r>
            <a:r>
              <a:rPr lang="en-US" dirty="0"/>
              <a:t>[</a:t>
            </a:r>
            <a:r>
              <a:rPr lang="cs-CZ" dirty="0" err="1" smtClean="0"/>
              <a:t>ph</a:t>
            </a:r>
            <a:r>
              <a:rPr lang="en-US" dirty="0" smtClean="0"/>
              <a:t>]</a:t>
            </a:r>
            <a:r>
              <a:rPr lang="cs-CZ" dirty="0" err="1" smtClean="0"/>
              <a:t>ustý</a:t>
            </a:r>
            <a:r>
              <a:rPr lang="cs-CZ" dirty="0" smtClean="0"/>
              <a:t>)|(tlusté)|(zlatistý)|(č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cs-CZ" dirty="0" smtClean="0"/>
              <a:t>a</a:t>
            </a:r>
            <a:r>
              <a:rPr lang="en-US" dirty="0" smtClean="0"/>
              <a:t>]</a:t>
            </a:r>
            <a:r>
              <a:rPr lang="cs-CZ" dirty="0" smtClean="0"/>
              <a:t>stý)|(prostý)|(.*</a:t>
            </a:r>
            <a:r>
              <a:rPr lang="cs-CZ" dirty="0" err="1"/>
              <a:t>ista</a:t>
            </a:r>
            <a:r>
              <a:rPr lang="cs-CZ" dirty="0"/>
              <a:t>)"]</a:t>
            </a:r>
          </a:p>
        </p:txBody>
      </p:sp>
    </p:spTree>
    <p:extLst>
      <p:ext uri="{BB962C8B-B14F-4D97-AF65-F5344CB8AC3E}">
        <p14:creationId xmlns:p14="http://schemas.microsoft.com/office/powerpoint/2010/main" val="2238477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značkování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kontext.korpus.cz/freqml?ctxattrs=word&amp;attr_vmode=visible&amp;pagesize=40&amp;refs=%3Ddoc.title&amp;q=~pB1esxYL&amp;viewmode=kwic&amp;attrs=word%2Clemma_lc%2Ctag&amp;corpname=omezeni%2Fsyn2015&amp;attr_allpos=kw&amp;ml=1&amp;flimit=0&amp;freqlevel=1&amp;ml1attr=lc&amp;ml1ctx=0%3C0&amp;freqlevel=2&amp;ml2attr=lc&amp;ml2ctx=0%3E0&amp;freqlevel=3&amp;ml3attr=pos&amp;ml3ctx=0%3E0</a:t>
            </a:r>
          </a:p>
        </p:txBody>
      </p:sp>
    </p:spTree>
    <p:extLst>
      <p:ext uri="{BB962C8B-B14F-4D97-AF65-F5344CB8AC3E}">
        <p14:creationId xmlns:p14="http://schemas.microsoft.com/office/powerpoint/2010/main" val="80632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Tvary na </a:t>
            </a:r>
            <a:r>
              <a:rPr lang="cs-CZ" i="1" dirty="0" err="1" smtClean="0"/>
              <a:t>telno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>
                <a:solidFill>
                  <a:srgbClr val="FF0000"/>
                </a:solidFill>
              </a:rPr>
              <a:t>úkol na </a:t>
            </a:r>
            <a:r>
              <a:rPr lang="cs-CZ" i="1" dirty="0" smtClean="0">
                <a:solidFill>
                  <a:srgbClr val="FF0000"/>
                </a:solidFill>
              </a:rPr>
              <a:t>28. 11. 2018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Vyhledejte v korpusu tvary na </a:t>
            </a:r>
            <a:r>
              <a:rPr lang="cs-CZ" i="1" dirty="0" err="1" smtClean="0"/>
              <a:t>telno</a:t>
            </a:r>
            <a:endParaRPr lang="cs-CZ" i="1" dirty="0" smtClean="0"/>
          </a:p>
          <a:p>
            <a:r>
              <a:rPr lang="cs-CZ" dirty="0" smtClean="0"/>
              <a:t>Jak jsou a jak by měly být značkovány?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080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Jakou slovnědruhovou platnost mají </a:t>
            </a:r>
            <a:r>
              <a:rPr lang="cs-CZ" b="1" i="1" u="sng" dirty="0"/>
              <a:t>slovní tvary</a:t>
            </a:r>
            <a:r>
              <a:rPr lang="cs-CZ" dirty="0"/>
              <a:t> 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Ostříhala se na </a:t>
            </a:r>
            <a:r>
              <a:rPr lang="cs-CZ" b="1" i="1" u="sng" dirty="0"/>
              <a:t>krátko/ nakrátko</a:t>
            </a:r>
            <a:r>
              <a:rPr lang="cs-CZ" dirty="0"/>
              <a:t>.</a:t>
            </a:r>
          </a:p>
          <a:p>
            <a:r>
              <a:rPr lang="cs-CZ" dirty="0"/>
              <a:t>Hleděl do </a:t>
            </a:r>
            <a:r>
              <a:rPr lang="cs-CZ" b="1" i="1" u="sng" dirty="0"/>
              <a:t>prázdna</a:t>
            </a:r>
            <a:r>
              <a:rPr lang="cs-CZ" dirty="0"/>
              <a:t>. </a:t>
            </a:r>
          </a:p>
          <a:p>
            <a:r>
              <a:rPr lang="cs-CZ" i="1" dirty="0"/>
              <a:t>K </a:t>
            </a:r>
            <a:r>
              <a:rPr lang="cs-CZ" b="1" i="1" u="sng" dirty="0"/>
              <a:t>stáru</a:t>
            </a:r>
            <a:r>
              <a:rPr lang="cs-CZ" i="1" dirty="0"/>
              <a:t> byl agresivní.</a:t>
            </a:r>
            <a:endParaRPr lang="cs-CZ" dirty="0"/>
          </a:p>
          <a:p>
            <a:r>
              <a:rPr lang="cs-CZ" dirty="0"/>
              <a:t>Rozpálil se do </a:t>
            </a:r>
            <a:r>
              <a:rPr lang="cs-CZ" b="1" i="1" u="sng" dirty="0"/>
              <a:t>běla/ doběla</a:t>
            </a:r>
            <a:r>
              <a:rPr lang="cs-CZ" dirty="0"/>
              <a:t>.</a:t>
            </a:r>
          </a:p>
          <a:p>
            <a:r>
              <a:rPr lang="cs-CZ" dirty="0"/>
              <a:t>Podívala se na něj z </a:t>
            </a:r>
            <a:r>
              <a:rPr lang="cs-CZ" b="1" i="1" u="sng" dirty="0"/>
              <a:t>blízka</a:t>
            </a:r>
            <a:r>
              <a:rPr lang="cs-CZ" dirty="0"/>
              <a:t>.</a:t>
            </a:r>
          </a:p>
          <a:p>
            <a:r>
              <a:rPr lang="cs-CZ" dirty="0"/>
              <a:t>Přicházíte z </a:t>
            </a:r>
            <a:r>
              <a:rPr lang="cs-CZ" b="1" i="1" u="sng" dirty="0"/>
              <a:t>daleka/zdaleka</a:t>
            </a:r>
            <a:r>
              <a:rPr lang="cs-CZ" dirty="0"/>
              <a:t>?</a:t>
            </a:r>
          </a:p>
          <a:p>
            <a:r>
              <a:rPr lang="cs-CZ" dirty="0"/>
              <a:t>A teď hezky </a:t>
            </a:r>
            <a:r>
              <a:rPr lang="cs-CZ" b="1" i="1" u="sng" dirty="0"/>
              <a:t>zčerstva</a:t>
            </a:r>
            <a:r>
              <a:rPr lang="cs-CZ" dirty="0"/>
              <a:t> utíkejte.</a:t>
            </a:r>
          </a:p>
          <a:p>
            <a:r>
              <a:rPr lang="cs-CZ" dirty="0"/>
              <a:t>Zmizíme po </a:t>
            </a:r>
            <a:r>
              <a:rPr lang="cs-CZ" b="1" i="1" u="sng" dirty="0"/>
              <a:t>anglicku</a:t>
            </a:r>
            <a:r>
              <a:rPr lang="cs-CZ" i="1" dirty="0"/>
              <a:t>.</a:t>
            </a:r>
            <a:endParaRPr lang="cs-CZ" dirty="0"/>
          </a:p>
          <a:p>
            <a:r>
              <a:rPr lang="cs-CZ" dirty="0"/>
              <a:t>Jím rád vajíčka </a:t>
            </a:r>
            <a:r>
              <a:rPr lang="cs-CZ" b="1" i="1" u="sng" dirty="0"/>
              <a:t>natvrdo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02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Pozorujte značkování podobných případů v korpusech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4661"/>
            <a:ext cx="8229600" cy="361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738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Předložka + ?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59257"/>
            <a:ext cx="8229600" cy="3807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11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je zdůvodnění takového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substantivum </a:t>
            </a:r>
            <a:r>
              <a:rPr lang="cs-CZ" i="1" dirty="0" err="1" smtClean="0"/>
              <a:t>bělo</a:t>
            </a:r>
            <a:endParaRPr lang="cs-CZ" i="1" dirty="0" smtClean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4864"/>
            <a:ext cx="889248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202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takový přístup adekvátní a jaké jsou meze automatické analýzy?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Tokenizace</a:t>
            </a:r>
            <a:endParaRPr lang="cs-CZ" dirty="0" smtClean="0"/>
          </a:p>
          <a:p>
            <a:r>
              <a:rPr lang="cs-CZ" dirty="0" smtClean="0"/>
              <a:t>MWE</a:t>
            </a:r>
          </a:p>
          <a:p>
            <a:r>
              <a:rPr lang="cs-CZ" dirty="0" smtClean="0"/>
              <a:t>Morfologický slovník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80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Adverbiální význam a substantivizace adjektiv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64904"/>
            <a:ext cx="8686800" cy="196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8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Adverbiální významy ustrnulých předložkových a prostých pádů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[</a:t>
            </a:r>
            <a:r>
              <a:rPr lang="cs-CZ" dirty="0" err="1" smtClean="0"/>
              <a:t>lc</a:t>
            </a:r>
            <a:r>
              <a:rPr lang="cs-CZ" dirty="0" smtClean="0"/>
              <a:t>="do.*a" &amp; </a:t>
            </a:r>
            <a:r>
              <a:rPr lang="cs-CZ" dirty="0" err="1" smtClean="0"/>
              <a:t>tag</a:t>
            </a:r>
            <a:r>
              <a:rPr lang="cs-CZ" dirty="0" smtClean="0"/>
              <a:t>="[DX].*"]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00808"/>
            <a:ext cx="2762250" cy="50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56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Ustrnulé jmenné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Adjektiv</a:t>
            </a:r>
          </a:p>
          <a:p>
            <a:r>
              <a:rPr lang="cs-CZ" dirty="0" smtClean="0"/>
              <a:t>Substantiv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77434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Předvádění na obrazovce (4:3)</PresentationFormat>
  <Paragraphs>40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Adverbializace: slovnědruhový přechod a automatická analýza</vt:lpstr>
      <vt:lpstr>Jakou slovnědruhovou platnost mají slovní tvary ?</vt:lpstr>
      <vt:lpstr>Pozorujte značkování podobných případů v korpusech</vt:lpstr>
      <vt:lpstr>Předložka + ?</vt:lpstr>
      <vt:lpstr>Jaké je zdůvodnění takového přístupu</vt:lpstr>
      <vt:lpstr>Je takový přístup adekvátní a jaké jsou meze automatické analýzy?</vt:lpstr>
      <vt:lpstr>Adverbiální význam a substantivizace adjektiv</vt:lpstr>
      <vt:lpstr>Adverbiální významy ustrnulých předložkových a prostých pádů</vt:lpstr>
      <vt:lpstr>Ustrnulé jmenné tvary</vt:lpstr>
      <vt:lpstr>Tvoří se podobně i adverbia od jiných jmen?</vt:lpstr>
      <vt:lpstr>Jak interpretovat spřežku</vt:lpstr>
      <vt:lpstr>Které adverbiální spřežky se tvoří z číslovkových základů určitých číslovek</vt:lpstr>
      <vt:lpstr>Za- -é</vt:lpstr>
      <vt:lpstr>? Slovní druh</vt:lpstr>
      <vt:lpstr>dvouslovně</vt:lpstr>
      <vt:lpstr>Výsledky značkování</vt:lpstr>
      <vt:lpstr>Tvary na telno úkol na 28. 11. 2018 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Adverbializace: slovnědruhový přechod a automatická analýza</dc:title>
  <dc:creator>Klára Osolsobě</dc:creator>
  <cp:lastModifiedBy>Klára Osolsobě</cp:lastModifiedBy>
  <cp:revision>15</cp:revision>
  <dcterms:created xsi:type="dcterms:W3CDTF">2016-11-29T09:50:13Z</dcterms:created>
  <dcterms:modified xsi:type="dcterms:W3CDTF">2018-11-19T08:50:36Z</dcterms:modified>
</cp:coreProperties>
</file>