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NÁHRADNÍ NÁRUČ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/>
              <a:t>Kooordinátor</a:t>
            </a:r>
            <a:r>
              <a:rPr lang="sk-SK" dirty="0"/>
              <a:t>: Mirka </a:t>
            </a:r>
            <a:r>
              <a:rPr lang="sk-SK" dirty="0" err="1"/>
              <a:t>šefčíková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8210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162616-FC5B-4A0C-B70D-D8111A1F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 čo ide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BF706E-36C1-4002-9D55-C510DF396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Prax v sociálnej starostlivosti </a:t>
            </a:r>
          </a:p>
          <a:p>
            <a:r>
              <a:rPr lang="sk-SK" sz="2400" dirty="0"/>
              <a:t>Dobrovoľná činnosť v Centre </a:t>
            </a:r>
            <a:r>
              <a:rPr lang="sk-SK" sz="2400" dirty="0" err="1"/>
              <a:t>Kociánka</a:t>
            </a:r>
            <a:r>
              <a:rPr lang="sk-SK" sz="2400" dirty="0"/>
              <a:t> (Brno)</a:t>
            </a:r>
          </a:p>
          <a:p>
            <a:r>
              <a:rPr lang="sk-SK" sz="2400" dirty="0"/>
              <a:t>Trávenie voľného času s klientami centra</a:t>
            </a:r>
          </a:p>
          <a:p>
            <a:r>
              <a:rPr lang="sk-SK" sz="2400" dirty="0"/>
              <a:t>Odpracovaných 24 hodín</a:t>
            </a:r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A65697-4492-41F8-BBB1-93284C321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036" y="2432819"/>
            <a:ext cx="3924993" cy="294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7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Centrum </a:t>
            </a:r>
            <a:r>
              <a:rPr lang="sk-SK" dirty="0" err="1"/>
              <a:t>Kociánka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51580" y="2015732"/>
            <a:ext cx="7064064" cy="3450613"/>
          </a:xfrm>
        </p:spPr>
        <p:txBody>
          <a:bodyPr/>
          <a:lstStyle/>
          <a:p>
            <a:r>
              <a:rPr lang="sk-SK" sz="2400" dirty="0"/>
              <a:t>Centrum pre osoby s telesným, mentálnym,               i kombinovaným postihnutím</a:t>
            </a:r>
          </a:p>
          <a:p>
            <a:r>
              <a:rPr lang="sk-SK" sz="2400" dirty="0"/>
              <a:t>Domov C – s 24-hodinovou starostlivosťou</a:t>
            </a:r>
          </a:p>
          <a:p>
            <a:r>
              <a:rPr lang="sk-SK" sz="2400" dirty="0"/>
              <a:t>http://www.centrumkocianka.cz/</a:t>
            </a:r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643" y="634533"/>
            <a:ext cx="3160541" cy="237040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545" y="3174925"/>
            <a:ext cx="3281875" cy="246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5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Tento projekt je vhodný pre tých, ktorí...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/>
              <a:t>...si chcú vyskúšať prácu s postihnutými osobami</a:t>
            </a:r>
          </a:p>
          <a:p>
            <a:r>
              <a:rPr lang="sk-SK" sz="2400" dirty="0"/>
              <a:t>...sa chcú dozvedieť niečo o fungovaní ústavnej starostlivosti</a:t>
            </a:r>
          </a:p>
          <a:p>
            <a:r>
              <a:rPr lang="sk-SK" sz="2400" dirty="0"/>
              <a:t>...chcú spraviť niekomu radosť</a:t>
            </a:r>
          </a:p>
          <a:p>
            <a:r>
              <a:rPr lang="sk-SK" sz="2400" dirty="0"/>
              <a:t>...chcú nadobudnúť nevšedné zážitky a cenné skúsenosti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375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treba spraviť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/>
              <a:t>Prihlásiť sa do projektu </a:t>
            </a:r>
          </a:p>
          <a:p>
            <a:r>
              <a:rPr lang="sk-SK" sz="2400" dirty="0"/>
              <a:t>Absolvovať spoločné úvodné stretnutie</a:t>
            </a:r>
          </a:p>
          <a:p>
            <a:r>
              <a:rPr lang="sk-SK" sz="2400" dirty="0"/>
              <a:t>Prihlásiť si termíny a následne splniť prax (24 hodín)</a:t>
            </a:r>
          </a:p>
          <a:p>
            <a:r>
              <a:rPr lang="sk-SK" sz="2400" dirty="0"/>
              <a:t>Nechať si potvrdiť dokument o absolvovaní praxe, napísať reflexiu a vložiť ich do </a:t>
            </a:r>
            <a:r>
              <a:rPr lang="sk-SK" sz="2400" dirty="0" err="1"/>
              <a:t>odevzdávárny</a:t>
            </a:r>
            <a:endParaRPr lang="sk-SK" sz="2400" dirty="0"/>
          </a:p>
          <a:p>
            <a:pPr marL="0" indent="0">
              <a:buNone/>
            </a:pPr>
            <a:endParaRPr lang="sk-SK" sz="2400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9675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95808" y="6252047"/>
            <a:ext cx="7088330" cy="1019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>
                <a:solidFill>
                  <a:schemeClr val="bg1"/>
                </a:solidFill>
              </a:rPr>
              <a:t>KONTAKT:   </a:t>
            </a:r>
            <a:r>
              <a:rPr lang="sk-SK" sz="2400" b="1" dirty="0" err="1">
                <a:solidFill>
                  <a:schemeClr val="bg1"/>
                </a:solidFill>
              </a:rPr>
              <a:t>sefcikova.mirka</a:t>
            </a:r>
            <a:r>
              <a:rPr lang="en-US" sz="2400" b="1" dirty="0">
                <a:solidFill>
                  <a:schemeClr val="bg1"/>
                </a:solidFill>
              </a:rPr>
              <a:t>@</a:t>
            </a:r>
            <a:r>
              <a:rPr lang="sk-SK" sz="2400" b="1" dirty="0">
                <a:solidFill>
                  <a:schemeClr val="bg1"/>
                </a:solidFill>
              </a:rPr>
              <a:t>gmail.com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80" y="2025747"/>
            <a:ext cx="2888457" cy="38528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239859" y="2517827"/>
            <a:ext cx="3936641" cy="295248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r="5807"/>
          <a:stretch/>
        </p:blipFill>
        <p:spPr>
          <a:xfrm>
            <a:off x="8076322" y="2025747"/>
            <a:ext cx="2938681" cy="3936641"/>
          </a:xfrm>
          <a:prstGeom prst="rect">
            <a:avLst/>
          </a:prstGeom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411728" y="976512"/>
            <a:ext cx="9603275" cy="1049235"/>
          </a:xfrm>
        </p:spPr>
        <p:txBody>
          <a:bodyPr/>
          <a:lstStyle/>
          <a:p>
            <a:r>
              <a:rPr lang="sk-SK" dirty="0"/>
              <a:t>Tešíme sa na spoluprácu!</a:t>
            </a:r>
          </a:p>
        </p:txBody>
      </p:sp>
    </p:spTree>
    <p:extLst>
      <p:ext uri="{BB962C8B-B14F-4D97-AF65-F5344CB8AC3E}">
        <p14:creationId xmlns:p14="http://schemas.microsoft.com/office/powerpoint/2010/main" val="8080300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82</TotalTime>
  <Words>147</Words>
  <Application>Microsoft Office PowerPoint</Application>
  <PresentationFormat>Širokoúhlá obrazovka</PresentationFormat>
  <Paragraphs>30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Galerie</vt:lpstr>
      <vt:lpstr>NÁHRADNÍ NÁRUČ</vt:lpstr>
      <vt:lpstr>O čo ide</vt:lpstr>
      <vt:lpstr>Centrum Kociánka</vt:lpstr>
      <vt:lpstr>Tento projekt je vhodný pre tých, ktorí...</vt:lpstr>
      <vt:lpstr>Čo treba spraviť </vt:lpstr>
      <vt:lpstr>Tešíme sa na spoluprácu!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NÁHRADNÍ NÁRUČ</dc:title>
  <dc:creator>Mirka</dc:creator>
  <cp:lastModifiedBy>Mirka</cp:lastModifiedBy>
  <cp:revision>9</cp:revision>
  <dcterms:created xsi:type="dcterms:W3CDTF">2017-03-01T18:44:28Z</dcterms:created>
  <dcterms:modified xsi:type="dcterms:W3CDTF">2018-10-13T07:35:00Z</dcterms:modified>
</cp:coreProperties>
</file>