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323" r:id="rId22"/>
    <p:sldId id="326" r:id="rId23"/>
    <p:sldId id="332" r:id="rId24"/>
    <p:sldId id="327" r:id="rId25"/>
    <p:sldId id="328" r:id="rId26"/>
    <p:sldId id="331" r:id="rId27"/>
    <p:sldId id="329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6" r:id="rId36"/>
    <p:sldId id="358" r:id="rId37"/>
    <p:sldId id="348" r:id="rId38"/>
    <p:sldId id="350" r:id="rId39"/>
    <p:sldId id="351" r:id="rId40"/>
    <p:sldId id="349" r:id="rId41"/>
    <p:sldId id="363" r:id="rId42"/>
    <p:sldId id="341" r:id="rId43"/>
    <p:sldId id="342" r:id="rId44"/>
    <p:sldId id="343" r:id="rId45"/>
    <p:sldId id="344" r:id="rId46"/>
    <p:sldId id="354" r:id="rId47"/>
    <p:sldId id="353" r:id="rId48"/>
    <p:sldId id="352" r:id="rId49"/>
    <p:sldId id="355" r:id="rId50"/>
    <p:sldId id="345" r:id="rId51"/>
    <p:sldId id="347" r:id="rId52"/>
    <p:sldId id="356" r:id="rId53"/>
    <p:sldId id="357" r:id="rId54"/>
    <p:sldId id="359" r:id="rId55"/>
    <p:sldId id="360" r:id="rId56"/>
    <p:sldId id="592" r:id="rId57"/>
    <p:sldId id="593" r:id="rId58"/>
    <p:sldId id="594" r:id="rId59"/>
    <p:sldId id="595" r:id="rId60"/>
    <p:sldId id="597" r:id="rId61"/>
    <p:sldId id="596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591" r:id="rId77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agrants.or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opvvv.msm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VIKBA04 Metody knihovnické práce, podzim 2018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veř.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696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cenzura – 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1944 – seznam obsahoval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r>
              <a:rPr lang="cs-CZ" dirty="0"/>
              <a:t>personální ztráty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:a16="http://schemas.microsoft.com/office/drawing/2014/main" id="{C20A2D63-0D7E-4B4F-A9F2-F9852CC7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:a16="http://schemas.microsoft.com/office/drawing/2014/main" id="{A6A4E53B-937C-4A41-886E-0E12FC9A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:a16="http://schemas.microsoft.com/office/drawing/2014/main" id="{2C4AFC42-E333-4873-8029-5F670A05D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D4F7319-24E1-4DA3-8865-13E84F3C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77E6F63-A90A-46ED-8EDD-86C8FFE6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F4AC8B-5ACE-46BB-939B-7DE3648E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5062" r="21227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00006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czechdigitallibrary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UNIMARC/MARC21,...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</a:t>
            </a:r>
          </a:p>
          <a:p>
            <a:pPr lvl="1"/>
            <a:r>
              <a:rPr lang="cs-CZ" dirty="0"/>
              <a:t>SOŠ Luhačovice</a:t>
            </a:r>
          </a:p>
          <a:p>
            <a:pPr lvl="1"/>
            <a:r>
              <a:rPr lang="cs-CZ" dirty="0"/>
              <a:t>+11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dirty="0" err="1"/>
              <a:t>Inforum</a:t>
            </a:r>
            <a:r>
              <a:rPr lang="cs-CZ" altLang="cs-CZ" dirty="0"/>
              <a:t>,…</a:t>
            </a:r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/>
              <a:t>Škyřík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2011 - Helena </a:t>
            </a:r>
            <a:r>
              <a:rPr lang="cs-CZ" altLang="cs-CZ" sz="2400" dirty="0" err="1"/>
              <a:t>Selucká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2012 – Blanka Vorlíčková, </a:t>
            </a:r>
          </a:p>
          <a:p>
            <a:pPr lvl="1"/>
            <a:r>
              <a:rPr lang="cs-CZ" altLang="cs-CZ" sz="2400" dirty="0"/>
              <a:t>2013 – 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Suchá, </a:t>
            </a:r>
          </a:p>
          <a:p>
            <a:pPr lvl="1"/>
            <a:r>
              <a:rPr lang="cs-CZ" altLang="cs-CZ" sz="2400" dirty="0"/>
              <a:t>2014 – Dagmar Chytková, </a:t>
            </a:r>
          </a:p>
          <a:p>
            <a:pPr lvl="1"/>
            <a:r>
              <a:rPr lang="cs-CZ" altLang="cs-CZ" sz="2400" dirty="0"/>
              <a:t>2015 – Eva Vojtíšková, </a:t>
            </a:r>
          </a:p>
          <a:p>
            <a:pPr lvl="1"/>
            <a:r>
              <a:rPr lang="cs-CZ" altLang="cs-CZ" sz="2400" dirty="0"/>
              <a:t>2016 - Vojtěch Vojtíšek, </a:t>
            </a:r>
          </a:p>
          <a:p>
            <a:pPr lvl="1"/>
            <a:r>
              <a:rPr lang="cs-CZ" altLang="cs-CZ" sz="2400" dirty="0"/>
              <a:t>2017 – Linda Jansová</a:t>
            </a:r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podpory knihoven</a:t>
            </a:r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století</a:t>
            </a:r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VK,...</a:t>
            </a:r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2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076345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OP </a:t>
            </a:r>
            <a:r>
              <a:rPr lang="cs-CZ" sz="2800" dirty="0">
                <a:hlinkClick r:id="rId2"/>
              </a:rPr>
              <a:t>Výzkum, vývoj a vzdělávání (OP </a:t>
            </a:r>
            <a:r>
              <a:rPr lang="cs-CZ" altLang="cs-CZ" sz="2800" dirty="0">
                <a:hlinkClick r:id="rId2"/>
              </a:rPr>
              <a:t>VVV)</a:t>
            </a:r>
            <a:endParaRPr lang="cs-CZ" altLang="cs-CZ" sz="2800" dirty="0"/>
          </a:p>
          <a:p>
            <a:r>
              <a:rPr lang="cs-CZ" altLang="cs-CZ" sz="2800" dirty="0"/>
              <a:t>MŠMT</a:t>
            </a:r>
          </a:p>
          <a:p>
            <a:r>
              <a:rPr lang="cs-CZ" altLang="cs-CZ" sz="2800" dirty="0"/>
              <a:t>na období 2014-2020</a:t>
            </a:r>
          </a:p>
          <a:p>
            <a:r>
              <a:rPr lang="cs-CZ" altLang="cs-CZ" dirty="0"/>
              <a:t>cíl = přispět k posunu ČR směrem k ekonomice založené na vzdělané, motivované a kreativní pracovní síle, na produkci kvalitních výsledků výzkumu a jejich využití pro zvýšení konkurenceschopnosti ČR</a:t>
            </a:r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často jen velké projekty</a:t>
            </a:r>
          </a:p>
          <a:p>
            <a:pPr lvl="1"/>
            <a:r>
              <a:rPr lang="cs-CZ" altLang="cs-CZ" dirty="0"/>
              <a:t>dostatek finančních prostředků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2474</Words>
  <Application>Microsoft Office PowerPoint</Application>
  <PresentationFormat>Širokoúhlá obrazovka</PresentationFormat>
  <Paragraphs>545</Paragraphs>
  <Slides>76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Verdana</vt:lpstr>
      <vt:lpstr>Wingdings</vt:lpstr>
      <vt:lpstr>Wingdings 3</vt:lpstr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Projekty a programy pro knihovny</vt:lpstr>
      <vt:lpstr>Evropské strukturální fondy</vt:lpstr>
      <vt:lpstr>Evropské strukturální fondy</vt:lpstr>
      <vt:lpstr>Fondy EHP a Norska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Martin Krčál</cp:lastModifiedBy>
  <cp:revision>2</cp:revision>
  <dcterms:created xsi:type="dcterms:W3CDTF">2018-10-04T21:16:21Z</dcterms:created>
  <dcterms:modified xsi:type="dcterms:W3CDTF">2018-10-04T21:20:32Z</dcterms:modified>
</cp:coreProperties>
</file>