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  <p:sldId id="266" r:id="rId9"/>
    <p:sldId id="260" r:id="rId10"/>
    <p:sldId id="261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73" d="100"/>
          <a:sy n="73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005CB-E09D-2447-B246-B556B5D5B2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42607A-1BF4-F64C-8546-58F3FB495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ABD581-7A1C-4242-AEF3-363D33167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FFAF-2CDB-814A-8243-CC700E210757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6C6806-EC52-A743-A3C9-F782D1B7A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029294-0C0D-B34C-9E2A-DA3AD9F7E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D2BB-23A4-B84C-82E9-C44C6ED379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09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26028-28E9-2446-A984-9AEA934DD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0B11DE-4A15-0C40-BD67-E21D96FCB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264BFF-FB3E-5A44-B4CC-1F5CEFA18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FFAF-2CDB-814A-8243-CC700E210757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ECA4B9-866D-4447-B7F8-7370F3348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99F2B5-7F06-2648-85F4-79F7255EB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D2BB-23A4-B84C-82E9-C44C6ED379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37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446EEBD-2851-DB42-A550-2159F96508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3C70A2-C88A-824E-8B7F-12A2A7D0D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24CEF2-085B-7843-8BF0-618FF1707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FFAF-2CDB-814A-8243-CC700E210757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7471C9-9C98-8D4C-8AFA-D1B5C6934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AE4379-89F0-D947-8914-EF3AE45C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D2BB-23A4-B84C-82E9-C44C6ED379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10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9FD57E-7C7C-074E-BBC2-09AF5D5A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A2A1D8-2F4E-B444-B4EC-8647942A5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60D75F-175E-6E40-87FE-7A9AB08BB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FFAF-2CDB-814A-8243-CC700E210757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E1E5CE-B92E-5540-AF31-3EE7A47A5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B06DE1-758C-8F4D-BAC3-7A88B1D2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D2BB-23A4-B84C-82E9-C44C6ED379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68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BB118-9DF7-EB45-B2A3-F4CCA4DEB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CB27CD-FDB2-8945-B9A2-3F72C61EA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B70914-4028-7D4A-9AAF-A8AAF407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FFAF-2CDB-814A-8243-CC700E210757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A6A610-1BCD-6440-B424-2837D874D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3768DA-33DA-0945-B95C-4C7DB1F0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D2BB-23A4-B84C-82E9-C44C6ED379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791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A495E-281F-F942-86FF-A47193C30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9CFC70-870F-0143-AF89-F77681FC8F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26D535E-78CD-0242-A644-B806E3DF5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5D6E06-AA47-4148-9521-CA6919ED1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FFAF-2CDB-814A-8243-CC700E210757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AFC4A3-CF36-A841-8611-37C8D7468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63A748-05FC-4A43-A5E3-441C62470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D2BB-23A4-B84C-82E9-C44C6ED379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82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88425E-68A7-FF4D-A35A-6F883730F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3080C6-25F1-9E46-AF48-616865EE2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7378CA-0C68-164E-B14F-472AFC5AF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F378F8C-C183-A34D-A41D-D87E02295E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08AEE47-D166-0F41-84F8-8965A0D71A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8C9CDF-AA68-D44A-95A6-D31AFF432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FFAF-2CDB-814A-8243-CC700E210757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A107246-6670-7448-8BBD-B0A65FF7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336C8CF-FFB2-8343-827F-630CDEF9E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D2BB-23A4-B84C-82E9-C44C6ED379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40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88B6D-F5FA-2B49-AF9A-4A06C5CF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1CD949B-CB7E-7F47-99AE-2A5A03022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FFAF-2CDB-814A-8243-CC700E210757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DBB1CA-1614-954C-B1FD-BFA6C2FD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A414B90-C57A-FF43-BC0F-A0CDDCC7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D2BB-23A4-B84C-82E9-C44C6ED379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94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BF7090D-1600-8849-BA9C-F7DFD7D5F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FFAF-2CDB-814A-8243-CC700E210757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9C38FBA-0F68-FF4A-A4E5-E42E21594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5B329F4-B029-644F-A66B-CB4E37A20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D2BB-23A4-B84C-82E9-C44C6ED379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950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7E346-A6CB-EF47-AB6B-059F630F5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658926-4CAF-7C45-8F6B-E6D2C7FFC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ACD2466-AA10-8842-933F-CCA34C4CE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1ED646-7A76-4445-B6D4-C97A95345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FFAF-2CDB-814A-8243-CC700E210757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CA3D49-8B73-574D-8F8D-38D5E11B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C4AABD-AA00-4849-AFB2-B42B29E02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D2BB-23A4-B84C-82E9-C44C6ED379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66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41875-355A-394A-933E-C02669DB1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9A48428-08DA-5D47-9B11-94712F2FA3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9102AFB-438A-CE46-BE50-20FCC8909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B46975-B22E-7C4B-BA65-C40811297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FFAF-2CDB-814A-8243-CC700E210757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3A80E4-9437-3747-80E3-8D184DAC0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0475FC-A854-7E4C-8F54-0328E2302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D2BB-23A4-B84C-82E9-C44C6ED379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82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B7A7693-1BE9-4E48-A0D4-F4F809E41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8676B9-158D-114E-B791-AC035D84F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292654-5E26-F44E-B86C-763C8D60A4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4FFAF-2CDB-814A-8243-CC700E210757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969D99-B7BB-5A4F-AFB4-56B36E8572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E9654E-7D37-1D44-86F2-8687476C2B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D2BB-23A4-B84C-82E9-C44C6ED379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0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BADE3-FB26-1142-8975-C362BF22AC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výuky češtiny jako druhého/cizího jazyka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301070-6DE3-BD47-842B-03CD186D85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Linda </a:t>
            </a:r>
            <a:r>
              <a:rPr lang="cs-CZ" dirty="0" err="1"/>
              <a:t>Doleží</a:t>
            </a:r>
            <a:endParaRPr lang="cs-CZ" dirty="0"/>
          </a:p>
          <a:p>
            <a:r>
              <a:rPr lang="cs-CZ" dirty="0"/>
              <a:t>Přednáška 1</a:t>
            </a:r>
          </a:p>
        </p:txBody>
      </p:sp>
    </p:spTree>
    <p:extLst>
      <p:ext uri="{BB962C8B-B14F-4D97-AF65-F5344CB8AC3E}">
        <p14:creationId xmlns:p14="http://schemas.microsoft.com/office/powerpoint/2010/main" val="37650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73DB3-C836-4641-83EF-2042E1772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CD2E50A-6989-F14E-AF5F-E0E8E312F6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1337" y="1983132"/>
            <a:ext cx="3848100" cy="1129914"/>
          </a:xfr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394A305-D9BD-8F4E-9D8F-F8CBAC2C32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5387" y="1256199"/>
            <a:ext cx="4949825" cy="732914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85D13F8E-3021-E546-99EF-2CF42A0AC5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0580" y="2026352"/>
            <a:ext cx="2989263" cy="1419524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0C0356B5-6E3F-C744-9599-D73FCBFFD2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268" y="5347400"/>
            <a:ext cx="2989263" cy="786648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5981F55C-643D-FC4E-B0C5-0F7313BB21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8225" y="3744954"/>
            <a:ext cx="10115550" cy="1481663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714EACDC-2957-0B4D-BD7C-46AFBF43B9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15188" y="5263923"/>
            <a:ext cx="2133600" cy="106680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F1716CC8-3E50-3146-9A8F-D3083B5C36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97155" y="339071"/>
            <a:ext cx="2400300" cy="927100"/>
          </a:xfrm>
          <a:prstGeom prst="rect">
            <a:avLst/>
          </a:prstGeom>
        </p:spPr>
      </p:pic>
      <p:pic>
        <p:nvPicPr>
          <p:cNvPr id="21" name="Obrázek 20">
            <a:extLst>
              <a:ext uri="{FF2B5EF4-FFF2-40B4-BE49-F238E27FC236}">
                <a16:creationId xmlns:a16="http://schemas.microsoft.com/office/drawing/2014/main" id="{E393A77C-E85A-D140-B8DF-94ED6784538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8624" y="586450"/>
            <a:ext cx="3222625" cy="882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08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5453E-0ABA-C942-B804-C49F1BDA1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DE961B-61A2-DC41-BBF9-4C5DECAC5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Informace – vyučující </a:t>
            </a:r>
          </a:p>
          <a:p>
            <a:r>
              <a:rPr lang="cs-CZ" dirty="0"/>
              <a:t>Informace – studenti </a:t>
            </a:r>
          </a:p>
          <a:p>
            <a:r>
              <a:rPr lang="cs-CZ" dirty="0"/>
              <a:t>Informace o předmětu v </a:t>
            </a:r>
            <a:r>
              <a:rPr lang="cs-CZ" dirty="0" err="1"/>
              <a:t>Isu</a:t>
            </a:r>
            <a:r>
              <a:rPr lang="cs-CZ" dirty="0"/>
              <a:t> – požadavky, docházka, zakončení předmětu, studijní materiály</a:t>
            </a:r>
          </a:p>
          <a:p>
            <a:r>
              <a:rPr lang="cs-CZ" dirty="0"/>
              <a:t>Aktualizace předmětu – nová témata</a:t>
            </a:r>
          </a:p>
          <a:p>
            <a:r>
              <a:rPr lang="cs-CZ" dirty="0"/>
              <a:t>Návaznost předmětů a nový specializační program</a:t>
            </a:r>
          </a:p>
          <a:p>
            <a:r>
              <a:rPr lang="cs-CZ" dirty="0"/>
              <a:t>Spolupráce</a:t>
            </a:r>
          </a:p>
          <a:p>
            <a:r>
              <a:rPr lang="cs-CZ" dirty="0"/>
              <a:t>Představy – studenti/vyučující</a:t>
            </a:r>
          </a:p>
          <a:p>
            <a:r>
              <a:rPr lang="cs-CZ" dirty="0"/>
              <a:t>Organizace semestru – přednášky, hosté, akce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1208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9314F0-5C3C-884A-A46D-B6DE50486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11EDD3-4B7C-904B-BB54-7C9952593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Poznání</a:t>
            </a:r>
          </a:p>
          <a:p>
            <a:r>
              <a:rPr lang="cs-CZ" dirty="0"/>
              <a:t>Orientace</a:t>
            </a:r>
          </a:p>
          <a:p>
            <a:r>
              <a:rPr lang="cs-CZ" dirty="0"/>
              <a:t>Samostatnost</a:t>
            </a:r>
          </a:p>
          <a:p>
            <a:r>
              <a:rPr lang="cs-CZ" dirty="0"/>
              <a:t>Zájem</a:t>
            </a:r>
          </a:p>
          <a:p>
            <a:r>
              <a:rPr lang="cs-CZ" dirty="0"/>
              <a:t>Motivace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003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108688-EFD3-7443-A980-EA3633EA3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tematické okruhy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56C148-81EE-C94E-8552-76FB966AC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Osvojování a ztrácení jazyka u vícejazyčných mluvčích (psycho-  a neurolingvistika)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Charakteristika cílových skupin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Výuka (materiály, SERRJ, diagnostika a testování, sebehodnocení, metody)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761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E47ED-F32B-0446-8AA1-963578011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4661274-A453-0045-A452-29CD1EAF74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1498" y="1825625"/>
            <a:ext cx="5789004" cy="4351338"/>
          </a:xfrm>
        </p:spPr>
      </p:pic>
    </p:spTree>
    <p:extLst>
      <p:ext uri="{BB962C8B-B14F-4D97-AF65-F5344CB8AC3E}">
        <p14:creationId xmlns:p14="http://schemas.microsoft.com/office/powerpoint/2010/main" val="32721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BD678-2049-694A-9CB6-CBEE5DF92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6ED2DC1-A8F8-1043-9ACD-649119BBC0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7363" y="1825625"/>
            <a:ext cx="7397274" cy="4351338"/>
          </a:xfrm>
        </p:spPr>
      </p:pic>
    </p:spTree>
    <p:extLst>
      <p:ext uri="{BB962C8B-B14F-4D97-AF65-F5344CB8AC3E}">
        <p14:creationId xmlns:p14="http://schemas.microsoft.com/office/powerpoint/2010/main" val="1798012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49328-2617-1944-BE32-153C6EF22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F7B88B5-227C-D040-A597-5A4BF4E080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3839" y="1825625"/>
            <a:ext cx="7084321" cy="4351338"/>
          </a:xfrm>
        </p:spPr>
      </p:pic>
    </p:spTree>
    <p:extLst>
      <p:ext uri="{BB962C8B-B14F-4D97-AF65-F5344CB8AC3E}">
        <p14:creationId xmlns:p14="http://schemas.microsoft.com/office/powerpoint/2010/main" val="3048760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A92852-6DB8-0748-9B36-C0DEC7C77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3F8ABFD-FE2E-FB49-B7E3-DBF4324E8B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52615"/>
            <a:ext cx="10515600" cy="3497358"/>
          </a:xfrm>
        </p:spPr>
      </p:pic>
    </p:spTree>
    <p:extLst>
      <p:ext uri="{BB962C8B-B14F-4D97-AF65-F5344CB8AC3E}">
        <p14:creationId xmlns:p14="http://schemas.microsoft.com/office/powerpoint/2010/main" val="2757939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EFE21-3DE8-5148-A1D4-7EC3ACA86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Akce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D820CE-1643-C34F-9CC7-EC88AB1E0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Týden pro inkluzi / Inkluze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26E192C-17BB-9F47-8C99-DD1E289A1D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5225" y="3074336"/>
            <a:ext cx="5217129" cy="236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7411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Širokoúhlá obrazovka</PresentationFormat>
  <Paragraphs>36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Úvod do výuky češtiny jako druhého/cizího jazyka</vt:lpstr>
      <vt:lpstr>Organizace</vt:lpstr>
      <vt:lpstr>Cíle</vt:lpstr>
      <vt:lpstr>Hlavní tematické okruhy</vt:lpstr>
      <vt:lpstr>Čísla</vt:lpstr>
      <vt:lpstr>Prezentace aplikace PowerPoint</vt:lpstr>
      <vt:lpstr>Prezentace aplikace PowerPoint</vt:lpstr>
      <vt:lpstr>Prezentace aplikace PowerPoint</vt:lpstr>
      <vt:lpstr> Akce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výuky češtiny jako druhého/cizího jazyka</dc:title>
  <dc:creator>Microsoft Office User</dc:creator>
  <cp:lastModifiedBy>Linda Doleží</cp:lastModifiedBy>
  <cp:revision>7</cp:revision>
  <dcterms:created xsi:type="dcterms:W3CDTF">2019-09-16T08:11:20Z</dcterms:created>
  <dcterms:modified xsi:type="dcterms:W3CDTF">2019-09-16T12:02:42Z</dcterms:modified>
</cp:coreProperties>
</file>