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0" r:id="rId2"/>
    <p:sldId id="349" r:id="rId3"/>
    <p:sldId id="368" r:id="rId4"/>
    <p:sldId id="357" r:id="rId5"/>
    <p:sldId id="369" r:id="rId6"/>
    <p:sldId id="355" r:id="rId7"/>
    <p:sldId id="373" r:id="rId8"/>
    <p:sldId id="359" r:id="rId9"/>
    <p:sldId id="376" r:id="rId10"/>
    <p:sldId id="351" r:id="rId11"/>
    <p:sldId id="366" r:id="rId12"/>
    <p:sldId id="372" r:id="rId13"/>
    <p:sldId id="375" r:id="rId14"/>
    <p:sldId id="374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>
                <a:solidFill>
                  <a:srgbClr val="FF0000"/>
                </a:solidFill>
              </a:rPr>
              <a:t/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 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 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8_Scultura pittura archeologia immag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111897" cy="617908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54868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Provate a identificare lo stile e l’epoca delle opere d’arte.</a:t>
            </a:r>
          </a:p>
          <a:p>
            <a:endParaRPr lang="it-IT" sz="900" dirty="0" smtClean="0"/>
          </a:p>
          <a:p>
            <a:r>
              <a:rPr lang="it-IT" dirty="0" smtClean="0"/>
              <a:t>Qual è il loro stile?</a:t>
            </a:r>
          </a:p>
          <a:p>
            <a:endParaRPr lang="it-IT" sz="900" dirty="0" smtClean="0"/>
          </a:p>
          <a:p>
            <a:r>
              <a:rPr lang="it-IT" dirty="0" smtClean="0"/>
              <a:t>Di quale epoca e di quale secolo sono?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’arte+romana+Pittura+I+Quattro+stili+19+Primo+stil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8136904" cy="610267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55576" y="3326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esempio di stile: gli stili pompeiani nell’arte antico romana.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0"/>
            <a:ext cx="8424936" cy="989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b="1" dirty="0" smtClean="0"/>
              <a:t>TRADUCI: LE </a:t>
            </a:r>
            <a:r>
              <a:rPr lang="it-IT" sz="2000" b="1" dirty="0"/>
              <a:t>BELLE ARTI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ARCHITETTURA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PITTURA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SCULTURA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POESIA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RETORICA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MUSICA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/>
              <a:t>DANZA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ARTI MINORI: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ARTIGIANATO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OREFICERIA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CERAMICA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MINIATURA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ARTE DEL VETRO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NUOVI MEDIA: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FOTOGRAFIA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VIDEO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INSTALLAZIONE AMBIENTALE</a:t>
            </a:r>
          </a:p>
          <a:p>
            <a:pPr>
              <a:lnSpc>
                <a:spcPct val="150000"/>
              </a:lnSpc>
              <a:defRPr/>
            </a:pPr>
            <a:r>
              <a:rPr lang="it-IT" sz="1400" b="1" dirty="0"/>
              <a:t>ARTI VISIVE E PERFORMATIVE</a:t>
            </a:r>
          </a:p>
          <a:p>
            <a:pPr>
              <a:lnSpc>
                <a:spcPct val="150000"/>
              </a:lnSpc>
              <a:defRPr/>
            </a:pPr>
            <a:endParaRPr lang="it-IT" sz="1400" dirty="0"/>
          </a:p>
          <a:p>
            <a:pPr>
              <a:lnSpc>
                <a:spcPct val="150000"/>
              </a:lnSpc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b="1" dirty="0"/>
          </a:p>
          <a:p>
            <a:pPr>
              <a:defRPr/>
            </a:pPr>
            <a:endParaRPr lang="it-IT" sz="1400" b="1" dirty="0"/>
          </a:p>
          <a:p>
            <a:pPr>
              <a:defRPr/>
            </a:pPr>
            <a:endParaRPr lang="it-IT" sz="1400" b="1" dirty="0"/>
          </a:p>
          <a:p>
            <a:pPr>
              <a:defRPr/>
            </a:pPr>
            <a:endParaRPr lang="it-IT" sz="1400" b="1" i="1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b="1" i="1" dirty="0"/>
          </a:p>
          <a:p>
            <a:pPr>
              <a:defRPr/>
            </a:pPr>
            <a:r>
              <a:rPr lang="cs-CZ" sz="1400" b="1" dirty="0"/>
              <a:t> </a:t>
            </a:r>
            <a:r>
              <a:rPr lang="it-IT" sz="1400" b="1" dirty="0"/>
              <a:t> </a:t>
            </a:r>
            <a:endParaRPr lang="cs-CZ" sz="1400" b="1" dirty="0"/>
          </a:p>
          <a:p>
            <a:pPr>
              <a:lnSpc>
                <a:spcPct val="150000"/>
              </a:lnSpc>
              <a:defRPr/>
            </a:pPr>
            <a:endParaRPr lang="cs-CZ" sz="1400" b="1" dirty="0"/>
          </a:p>
          <a:p>
            <a:pPr>
              <a:lnSpc>
                <a:spcPct val="150000"/>
              </a:lnSpc>
              <a:defRPr/>
            </a:pPr>
            <a:endParaRPr lang="cs-CZ" sz="1400" b="1" dirty="0"/>
          </a:p>
        </p:txBody>
      </p:sp>
      <p:pic>
        <p:nvPicPr>
          <p:cNvPr id="3" name="Immagine 2" descr="Mona_Lisa,_by_Leonardo_da_V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60648"/>
            <a:ext cx="2062605" cy="30732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3.6_Madonna Sistina domande_Eserciziario_primissimo p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05" y="332656"/>
            <a:ext cx="8821181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.5_Madonna Sistina_ordine parole_domande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235543" cy="6233069"/>
          </a:xfrm>
          <a:prstGeom prst="rect">
            <a:avLst/>
          </a:prstGeom>
        </p:spPr>
      </p:pic>
      <p:pic>
        <p:nvPicPr>
          <p:cNvPr id="4" name="Immagine 3" descr="11.5_Madonna Sistina t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608" y="188640"/>
            <a:ext cx="1847722" cy="2808312"/>
          </a:xfrm>
          <a:prstGeom prst="rect">
            <a:avLst/>
          </a:prstGeom>
        </p:spPr>
      </p:pic>
      <p:pic>
        <p:nvPicPr>
          <p:cNvPr id="5" name="Immagine 4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6968" y="3645024"/>
            <a:ext cx="1822921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5.0_Periodi e Stili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123728" y="0"/>
            <a:ext cx="49477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.4_Numeri_Dizionario illus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" y="774192"/>
            <a:ext cx="8961120" cy="530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eriodi e st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80122" cy="6858000"/>
          </a:xfrm>
          <a:prstGeom prst="rect">
            <a:avLst/>
          </a:prstGeom>
        </p:spPr>
      </p:pic>
      <p:pic>
        <p:nvPicPr>
          <p:cNvPr id="3" name="Immagine 2" descr="periodi e stil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874" y="0"/>
            <a:ext cx="4460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talske mluvnice_radove cislov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6697"/>
            <a:ext cx="6624736" cy="627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atazione_Periodi e Stili_arte classica_Italiano dell Arte, 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480826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9552" y="332656"/>
            <a:ext cx="1563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LA DATAZIONE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ili nel XVII e XVI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47875"/>
            <a:ext cx="6477000" cy="48101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9512" y="476672"/>
            <a:ext cx="1626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LO STILE</a:t>
            </a:r>
          </a:p>
        </p:txBody>
      </p:sp>
      <p:pic>
        <p:nvPicPr>
          <p:cNvPr id="7" name="Immagine 6" descr="stil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6687312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eriodi e stili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8367" cy="6858000"/>
          </a:xfrm>
          <a:prstGeom prst="rect">
            <a:avLst/>
          </a:prstGeom>
        </p:spPr>
      </p:pic>
      <p:pic>
        <p:nvPicPr>
          <p:cNvPr id="3" name="Immagine 2" descr="stili e periodi 4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355975" cy="632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ili e periodi p. 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79"/>
            <a:ext cx="9144000" cy="5157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102</Words>
  <Application>Microsoft Office PowerPoint</Application>
  <PresentationFormat>Presentazione su schermo (4:3)</PresentationFormat>
  <Paragraphs>47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Susi</cp:lastModifiedBy>
  <cp:revision>539</cp:revision>
  <dcterms:created xsi:type="dcterms:W3CDTF">2019-09-20T10:52:13Z</dcterms:created>
  <dcterms:modified xsi:type="dcterms:W3CDTF">2019-11-15T11:03:31Z</dcterms:modified>
</cp:coreProperties>
</file>