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3" r:id="rId5"/>
    <p:sldId id="260" r:id="rId6"/>
    <p:sldId id="257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E6DC4BD-034A-4143-B77B-F60D1B6912EF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75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505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135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06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588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51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284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38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664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2288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583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FE6DC4BD-034A-4143-B77B-F60D1B6912EF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78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t-rk4iYyF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iu.cas.cz/cs/nakladatelstvi/publikace-v-elektronicke-podobe.ep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j.fme.vutbr.cz/studopory/de/grammar/bag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A5348-89AE-44F4-B85E-C837C2FE6F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Němčina pro historiky</a:t>
            </a:r>
            <a:endParaRPr lang="de-DE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812A11-105B-484A-9AA1-FC57246D61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Skupina 2</a:t>
            </a:r>
          </a:p>
          <a:p>
            <a:r>
              <a:rPr lang="cs-CZ" dirty="0"/>
              <a:t>Šestá hodina 11.11.2019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473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74C650-6C28-4354-B41D-EA79D5AC9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268E9D-F17D-4464-A23E-AD90DC8DF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28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3A55C9-3BE5-48D4-9A2E-91D12627D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Vyhnání </a:t>
            </a:r>
            <a:r>
              <a:rPr lang="cs-CZ" dirty="0" err="1"/>
              <a:t>gerty</a:t>
            </a:r>
            <a:r>
              <a:rPr lang="cs-CZ" dirty="0"/>
              <a:t> </a:t>
            </a:r>
            <a:r>
              <a:rPr lang="cs-CZ" dirty="0" err="1"/>
              <a:t>schnirch</a:t>
            </a:r>
            <a:endParaRPr lang="de-DE" dirty="0"/>
          </a:p>
        </p:txBody>
      </p:sp>
      <p:pic>
        <p:nvPicPr>
          <p:cNvPr id="5" name="Zástupný obsah 4" descr="Obsah obrázku žena, nošení, černá, držení&#10;&#10;Popis byl vytvořen automaticky">
            <a:extLst>
              <a:ext uri="{FF2B5EF4-FFF2-40B4-BE49-F238E27FC236}">
                <a16:creationId xmlns:a16="http://schemas.microsoft.com/office/drawing/2014/main" id="{7522AB80-7C81-4D5E-B2C6-F73B77FB45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7281" y="585216"/>
            <a:ext cx="3980591" cy="5942249"/>
          </a:xfrm>
        </p:spPr>
      </p:pic>
    </p:spTree>
    <p:extLst>
      <p:ext uri="{BB962C8B-B14F-4D97-AF65-F5344CB8AC3E}">
        <p14:creationId xmlns:p14="http://schemas.microsoft.com/office/powerpoint/2010/main" val="400073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BC5157-D94D-4097-BC5A-8E649F523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FD9310-942D-4485-9B42-2EDF6700E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https://www.youtube.com/watch?v=ot-rk4iYyFs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5232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5B075-7A35-4D4E-8E19-3AFB5DE40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Český časopis historický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DAA27A-C194-4064-9CBE-71BD6F316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http://www.hiu.cas.cz/cs/nakladatelstvi/publikace-v-elektronicke-podobe.ep/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569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19247-4CA8-41A8-ACC0-530AB5ACC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B8E7E3-7D53-468C-9582-0FE5D4E8C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http://www.kj.fme.vutbr.cz/studopory/de/grammar/bag.pdf</a:t>
            </a:r>
            <a:endParaRPr lang="cs-CZ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2618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2E58ED-F2C5-47DA-AAD1-9633D2A80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Friedensnobelpreis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tomáš</a:t>
            </a:r>
            <a:r>
              <a:rPr lang="cs-CZ" dirty="0"/>
              <a:t> </a:t>
            </a:r>
            <a:r>
              <a:rPr lang="cs-CZ" dirty="0" err="1"/>
              <a:t>masaryk</a:t>
            </a:r>
            <a:r>
              <a:rPr lang="cs-CZ" dirty="0"/>
              <a:t>?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intrigenspiel</a:t>
            </a:r>
            <a:r>
              <a:rPr lang="cs-CZ" dirty="0"/>
              <a:t> (alma </a:t>
            </a:r>
            <a:r>
              <a:rPr lang="cs-CZ" dirty="0" err="1"/>
              <a:t>hannig</a:t>
            </a:r>
            <a:r>
              <a:rPr lang="cs-CZ" dirty="0"/>
              <a:t>)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158B97-3B6A-474A-9F2C-48480B048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/>
              <a:t>Anfang Februar 1913 wird von Franz Ferdinand eine Anfrage and das Außenministerium in Wien gerichtet, welche Schritte gegen die Verleihung des Nobelpreises an Masaryk unternommen werden.</a:t>
            </a:r>
          </a:p>
          <a:p>
            <a:r>
              <a:rPr lang="de-DE" dirty="0"/>
              <a:t>Bei der ersten Sitzung des Nobelkomitees wird sogenannte Shortlist erstellt. Mehrere Experten, oft norwegische Universitätsprofessoren, werden anschließend mit der Erstellung von Gutachten beauftragt. </a:t>
            </a:r>
          </a:p>
          <a:p>
            <a:r>
              <a:rPr lang="de-DE" dirty="0"/>
              <a:t>Werbekampagnen sowie Versuche direkter Beeinflussung der Komiteemitglieder und Gutachter sind bereits für einige Preisträger wissenschaftlich untersucht und nachgewiesen worden. </a:t>
            </a:r>
          </a:p>
          <a:p>
            <a:r>
              <a:rPr lang="de-DE" dirty="0"/>
              <a:t>Die Entscheidung, Tomáš Masaryk für den Friedensnobelpreis zu nominieren, wurde 1911 getroffen. Zwei unterstützende Begründungsschreiben wurden im April 1913 nach Oslo geschickt.</a:t>
            </a:r>
          </a:p>
          <a:p>
            <a:r>
              <a:rPr lang="de-DE" dirty="0"/>
              <a:t>Masaryk wurde eingeweiht, die Entscheidung wurde von ihm begrüßt und vermutlich auch unterstützt. Von der Regierung der Habsburgermonarchie wurde er als ein gefährlicher Kritiker wahrgenommen.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7231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56F41B-D50E-48A4-B167-2623DA1F0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39F64B-3CAC-42FA-A81D-6732F3114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Masaryk könnte sowohl für den Literatur- als auch den Friedensnobelpreis vorgeschlagen worden sein.</a:t>
            </a:r>
          </a:p>
          <a:p>
            <a:r>
              <a:rPr lang="de-DE" dirty="0"/>
              <a:t>Eine Solche Auszeichnung Masaryks und „Insulte für Österreich“ muss nach den </a:t>
            </a:r>
            <a:r>
              <a:rPr lang="de-DE" dirty="0" err="1"/>
              <a:t>k.u.k</a:t>
            </a:r>
            <a:r>
              <a:rPr lang="de-DE" dirty="0"/>
              <a:t>. Diplomaten verhindert werden.</a:t>
            </a:r>
          </a:p>
          <a:p>
            <a:r>
              <a:rPr lang="de-DE" dirty="0"/>
              <a:t>Für das Jahr 1913 wurden zahlreiche Mitglieder der deutschen, französischen und italienischen Friedensbewegung nominiert, z. B. der britische Autor Norman Angell, dessen Buch </a:t>
            </a:r>
            <a:r>
              <a:rPr lang="de-DE" i="1" dirty="0"/>
              <a:t>The Great Illusion</a:t>
            </a:r>
            <a:r>
              <a:rPr lang="de-DE" dirty="0"/>
              <a:t> ein Bestseller der Friedensbewegung wurde.</a:t>
            </a:r>
          </a:p>
          <a:p>
            <a:r>
              <a:rPr lang="de-DE" dirty="0"/>
              <a:t>Masaryk war nochmals für das Jahr 1914 nominiert. Dieses Mal wurde Masaryks Kandidatur positiver bewertet.</a:t>
            </a:r>
          </a:p>
          <a:p>
            <a:r>
              <a:rPr lang="de-DE" dirty="0"/>
              <a:t>Bereits früh ist die Vermutung geäußert worden, dass Franz Ferdinand am energischsten gegen Masaryks Nominierung vorgegangen ist. </a:t>
            </a:r>
          </a:p>
          <a:p>
            <a:r>
              <a:rPr lang="de-DE" dirty="0"/>
              <a:t>Fest steht, dass beim Friedensnobelpreis nicht immer die Würdigung des Einsatzes einer Person für den Frieden im Vordergrund stand, sondern dass damit durchaus politische und nationale Interessen verfolgt wurden.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050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349</Words>
  <Application>Microsoft Office PowerPoint</Application>
  <PresentationFormat>Širokoúhlá obrazovka</PresentationFormat>
  <Paragraphs>21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Integrál</vt:lpstr>
      <vt:lpstr>Němčina pro historiky</vt:lpstr>
      <vt:lpstr>test</vt:lpstr>
      <vt:lpstr>Vyhnání gerty schnirch</vt:lpstr>
      <vt:lpstr>Prezentace aplikace PowerPoint</vt:lpstr>
      <vt:lpstr>Český časopis historický</vt:lpstr>
      <vt:lpstr>Prezentace aplikace PowerPoint</vt:lpstr>
      <vt:lpstr>Friedensnobelpreis für tomáš masaryk? Ein intrigenspiel (alma hannig)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Němčina pro historiky</dc:title>
  <dc:creator>Veronika</dc:creator>
  <cp:lastModifiedBy>Veronika</cp:lastModifiedBy>
  <cp:revision>25</cp:revision>
  <dcterms:created xsi:type="dcterms:W3CDTF">2019-10-06T15:14:43Z</dcterms:created>
  <dcterms:modified xsi:type="dcterms:W3CDTF">2019-11-11T09:51:39Z</dcterms:modified>
</cp:coreProperties>
</file>