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E6DC4BD-034A-4143-B77B-F60D1B6912EF}" type="datetimeFigureOut">
              <a:rPr lang="de-DE" smtClean="0"/>
              <a:t>04.11.2019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C81F-DD7D-466C-973E-0BB170DE34C1}" type="slidenum">
              <a:rPr lang="de-DE" smtClean="0"/>
              <a:t>‹#›</a:t>
            </a:fld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751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C4BD-034A-4143-B77B-F60D1B6912EF}" type="datetimeFigureOut">
              <a:rPr lang="de-DE" smtClean="0"/>
              <a:t>04.11.2019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C81F-DD7D-466C-973E-0BB170DE34C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350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C4BD-034A-4143-B77B-F60D1B6912EF}" type="datetimeFigureOut">
              <a:rPr lang="de-DE" smtClean="0"/>
              <a:t>04.11.2019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C81F-DD7D-466C-973E-0BB170DE34C1}" type="slidenum">
              <a:rPr lang="de-DE" smtClean="0"/>
              <a:t>‹#›</a:t>
            </a:fld>
            <a:endParaRPr lang="de-DE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35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C4BD-034A-4143-B77B-F60D1B6912EF}" type="datetimeFigureOut">
              <a:rPr lang="de-DE" smtClean="0"/>
              <a:t>04.11.2019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C81F-DD7D-466C-973E-0BB170DE34C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6069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C4BD-034A-4143-B77B-F60D1B6912EF}" type="datetimeFigureOut">
              <a:rPr lang="de-DE" smtClean="0"/>
              <a:t>04.11.2019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C81F-DD7D-466C-973E-0BB170DE34C1}" type="slidenum">
              <a:rPr lang="de-DE" smtClean="0"/>
              <a:t>‹#›</a:t>
            </a:fld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58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C4BD-034A-4143-B77B-F60D1B6912EF}" type="datetimeFigureOut">
              <a:rPr lang="de-DE" smtClean="0"/>
              <a:t>04.11.2019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C81F-DD7D-466C-973E-0BB170DE34C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5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C4BD-034A-4143-B77B-F60D1B6912EF}" type="datetimeFigureOut">
              <a:rPr lang="de-DE" smtClean="0"/>
              <a:t>04.11.2019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C81F-DD7D-466C-973E-0BB170DE34C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28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C4BD-034A-4143-B77B-F60D1B6912EF}" type="datetimeFigureOut">
              <a:rPr lang="de-DE" smtClean="0"/>
              <a:t>04.11.2019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C81F-DD7D-466C-973E-0BB170DE34C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385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C4BD-034A-4143-B77B-F60D1B6912EF}" type="datetimeFigureOut">
              <a:rPr lang="de-DE" smtClean="0"/>
              <a:t>04.11.2019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C81F-DD7D-466C-973E-0BB170DE34C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664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C4BD-034A-4143-B77B-F60D1B6912EF}" type="datetimeFigureOut">
              <a:rPr lang="de-DE" smtClean="0"/>
              <a:t>04.11.2019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C81F-DD7D-466C-973E-0BB170DE34C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288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C4BD-034A-4143-B77B-F60D1B6912EF}" type="datetimeFigureOut">
              <a:rPr lang="de-DE" smtClean="0"/>
              <a:t>04.11.2019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C81F-DD7D-466C-973E-0BB170DE34C1}" type="slidenum">
              <a:rPr lang="de-DE" smtClean="0"/>
              <a:t>‹#›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83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E6DC4BD-034A-4143-B77B-F60D1B6912EF}" type="datetimeFigureOut">
              <a:rPr lang="de-DE" smtClean="0"/>
              <a:t>04.11.2019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60C81F-DD7D-466C-973E-0BB170DE34C1}" type="slidenum">
              <a:rPr lang="de-DE" smtClean="0"/>
              <a:t>‹#›</a:t>
            </a:fld>
            <a:endParaRPr lang="de-DE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78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etingbrno.cz/de/versohnungsmarsch-2019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AA5348-89AE-44F4-B85E-C837C2FE6F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Němčina pro historiky</a:t>
            </a:r>
            <a:endParaRPr lang="de-DE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C812A11-105B-484A-9AA1-FC57246D61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Skupina 2</a:t>
            </a:r>
          </a:p>
          <a:p>
            <a:r>
              <a:rPr lang="cs-CZ" dirty="0"/>
              <a:t>Pátá hodina 4.11.2019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473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B054B-3AA2-45D8-8735-0E6883EA0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9C897F-54FC-4A11-9D0E-4E8193D8E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/>
          <a:lstStyle/>
          <a:p>
            <a:r>
              <a:rPr lang="cs-CZ" sz="2400" b="1" dirty="0"/>
              <a:t>Der </a:t>
            </a:r>
            <a:r>
              <a:rPr lang="cs-CZ" sz="2400" b="1" dirty="0" err="1"/>
              <a:t>Weg</a:t>
            </a:r>
            <a:r>
              <a:rPr lang="cs-CZ" sz="2400" b="1" dirty="0"/>
              <a:t> </a:t>
            </a:r>
            <a:r>
              <a:rPr lang="cs-CZ" sz="2400" b="1" dirty="0" err="1"/>
              <a:t>zur</a:t>
            </a:r>
            <a:r>
              <a:rPr lang="cs-CZ" sz="2400" b="1" dirty="0"/>
              <a:t> </a:t>
            </a:r>
            <a:r>
              <a:rPr lang="cs-CZ" sz="2400" b="1" dirty="0" err="1"/>
              <a:t>Vertreibung</a:t>
            </a:r>
            <a:r>
              <a:rPr lang="cs-CZ" sz="2400" b="1" dirty="0"/>
              <a:t> 1938 – 1945</a:t>
            </a:r>
          </a:p>
          <a:p>
            <a:r>
              <a:rPr lang="cs-CZ" b="1" dirty="0" err="1"/>
              <a:t>Pläne</a:t>
            </a:r>
            <a:r>
              <a:rPr lang="cs-CZ" b="1" dirty="0"/>
              <a:t> </a:t>
            </a:r>
            <a:r>
              <a:rPr lang="cs-CZ" b="1" dirty="0" err="1"/>
              <a:t>und</a:t>
            </a:r>
            <a:r>
              <a:rPr lang="cs-CZ" b="1" dirty="0"/>
              <a:t> </a:t>
            </a:r>
            <a:r>
              <a:rPr lang="cs-CZ" b="1" dirty="0" err="1"/>
              <a:t>Entscheidungen</a:t>
            </a:r>
            <a:r>
              <a:rPr lang="cs-CZ" b="1" dirty="0"/>
              <a:t> </a:t>
            </a:r>
            <a:r>
              <a:rPr lang="cs-CZ" b="1" dirty="0" err="1"/>
              <a:t>zum</a:t>
            </a:r>
            <a:r>
              <a:rPr lang="cs-CZ" b="1" dirty="0"/>
              <a:t> „Transfer“ der </a:t>
            </a:r>
            <a:r>
              <a:rPr lang="cs-CZ" b="1" dirty="0" err="1"/>
              <a:t>Deutschen</a:t>
            </a:r>
            <a:r>
              <a:rPr lang="cs-CZ" b="1" dirty="0"/>
              <a:t> </a:t>
            </a:r>
            <a:r>
              <a:rPr lang="cs-CZ" b="1" dirty="0" err="1"/>
              <a:t>aus</a:t>
            </a:r>
            <a:r>
              <a:rPr lang="cs-CZ" b="1" dirty="0"/>
              <a:t> der </a:t>
            </a:r>
            <a:r>
              <a:rPr lang="cs-CZ" b="1" dirty="0" err="1"/>
              <a:t>Tschechoslowakei</a:t>
            </a:r>
            <a:r>
              <a:rPr lang="cs-CZ" b="1" dirty="0"/>
              <a:t> </a:t>
            </a:r>
            <a:r>
              <a:rPr lang="cs-CZ" b="1" dirty="0" err="1"/>
              <a:t>und</a:t>
            </a:r>
            <a:r>
              <a:rPr lang="cs-CZ" b="1" dirty="0"/>
              <a:t> </a:t>
            </a:r>
            <a:r>
              <a:rPr lang="cs-CZ" b="1" dirty="0" err="1"/>
              <a:t>aus</a:t>
            </a:r>
            <a:r>
              <a:rPr lang="cs-CZ" b="1" dirty="0"/>
              <a:t> Polen</a:t>
            </a:r>
          </a:p>
          <a:p>
            <a:r>
              <a:rPr lang="cs-CZ" i="1" dirty="0" err="1"/>
              <a:t>Detlef</a:t>
            </a:r>
            <a:r>
              <a:rPr lang="cs-CZ" i="1" dirty="0"/>
              <a:t> </a:t>
            </a:r>
            <a:r>
              <a:rPr lang="cs-CZ" i="1" dirty="0" err="1"/>
              <a:t>Brandes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2774878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5C7841-E2BD-4E78-874B-F82D2F6E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Zástupný obsah 4" descr="Obsah obrázku text, voda&#10;&#10;Popis byl vytvořen automaticky">
            <a:extLst>
              <a:ext uri="{FF2B5EF4-FFF2-40B4-BE49-F238E27FC236}">
                <a16:creationId xmlns:a16="http://schemas.microsoft.com/office/drawing/2014/main" id="{B7B68B9F-7FDB-4F42-8923-AAD75C3E5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03799" y="1456441"/>
            <a:ext cx="6858001" cy="3866029"/>
          </a:xfrm>
        </p:spPr>
      </p:pic>
      <p:pic>
        <p:nvPicPr>
          <p:cNvPr id="7" name="Obrázek 6" descr="Obsah obrázku text, voda&#10;&#10;Popis byl vytvořen automaticky">
            <a:extLst>
              <a:ext uri="{FF2B5EF4-FFF2-40B4-BE49-F238E27FC236}">
                <a16:creationId xmlns:a16="http://schemas.microsoft.com/office/drawing/2014/main" id="{C9E42CF5-E8F4-4188-B370-A31504B0C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78427" y="1504610"/>
            <a:ext cx="6897543" cy="3888320"/>
          </a:xfrm>
          <a:prstGeom prst="rect">
            <a:avLst/>
          </a:prstGeom>
        </p:spPr>
      </p:pic>
      <p:pic>
        <p:nvPicPr>
          <p:cNvPr id="9" name="Obrázek 8" descr="Obsah obrázku voda, závěs, velké, bílá&#10;&#10;Popis byl vytvořen automaticky">
            <a:extLst>
              <a:ext uri="{FF2B5EF4-FFF2-40B4-BE49-F238E27FC236}">
                <a16:creationId xmlns:a16="http://schemas.microsoft.com/office/drawing/2014/main" id="{007FCEAC-BEE8-4DAA-B4DB-C45FE7DEA0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1495986"/>
            <a:ext cx="6858002" cy="386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17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35934B-34E9-4492-9343-6C09E13D3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2F08593C-7AE9-41AE-ADEB-1CD0AA399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25129" y="729736"/>
            <a:ext cx="8116703" cy="4575591"/>
          </a:xfrm>
        </p:spPr>
      </p:pic>
    </p:spTree>
    <p:extLst>
      <p:ext uri="{BB962C8B-B14F-4D97-AF65-F5344CB8AC3E}">
        <p14:creationId xmlns:p14="http://schemas.microsoft.com/office/powerpoint/2010/main" val="1310376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37059D-2309-4A4C-9345-659592F2A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9597AA94-E462-4152-AC2C-56F61F239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6" y="-2357"/>
            <a:ext cx="12127274" cy="6836452"/>
          </a:xfrm>
        </p:spPr>
      </p:pic>
    </p:spTree>
    <p:extLst>
      <p:ext uri="{BB962C8B-B14F-4D97-AF65-F5344CB8AC3E}">
        <p14:creationId xmlns:p14="http://schemas.microsoft.com/office/powerpoint/2010/main" val="1581854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E4BDF-A2B8-47C8-993D-62949470D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8D0D8C-58FE-4A51-BDCB-B3D5B4321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 </a:t>
            </a:r>
            <a:r>
              <a:rPr lang="cs-CZ" dirty="0" err="1"/>
              <a:t>einer</a:t>
            </a:r>
            <a:r>
              <a:rPr lang="cs-CZ" dirty="0"/>
              <a:t> </a:t>
            </a:r>
            <a:r>
              <a:rPr lang="cs-CZ" dirty="0" err="1"/>
              <a:t>Rede</a:t>
            </a:r>
            <a:r>
              <a:rPr lang="cs-CZ" dirty="0"/>
              <a:t> in </a:t>
            </a:r>
            <a:r>
              <a:rPr lang="cs-CZ" dirty="0" err="1"/>
              <a:t>Brünn</a:t>
            </a:r>
            <a:r>
              <a:rPr lang="cs-CZ" dirty="0"/>
              <a:t> </a:t>
            </a:r>
            <a:r>
              <a:rPr lang="cs-CZ" dirty="0" err="1"/>
              <a:t>am</a:t>
            </a:r>
            <a:r>
              <a:rPr lang="cs-CZ" dirty="0"/>
              <a:t> 12. Mai 1945 </a:t>
            </a:r>
            <a:r>
              <a:rPr lang="cs-CZ" dirty="0" err="1"/>
              <a:t>sagte</a:t>
            </a:r>
            <a:r>
              <a:rPr lang="cs-CZ" dirty="0"/>
              <a:t> Beneš: </a:t>
            </a:r>
          </a:p>
          <a:p>
            <a:r>
              <a:rPr lang="cs-CZ" dirty="0"/>
              <a:t>„</a:t>
            </a:r>
            <a:r>
              <a:rPr lang="cs-CZ" dirty="0" err="1"/>
              <a:t>Wir</a:t>
            </a:r>
            <a:r>
              <a:rPr lang="cs-CZ" dirty="0"/>
              <a:t> </a:t>
            </a:r>
            <a:r>
              <a:rPr lang="cs-CZ" dirty="0" err="1"/>
              <a:t>haben</a:t>
            </a:r>
            <a:r>
              <a:rPr lang="cs-CZ" dirty="0"/>
              <a:t> </a:t>
            </a:r>
            <a:r>
              <a:rPr lang="cs-CZ" dirty="0" err="1"/>
              <a:t>uns</a:t>
            </a:r>
            <a:r>
              <a:rPr lang="cs-CZ" dirty="0"/>
              <a:t> </a:t>
            </a:r>
            <a:r>
              <a:rPr lang="cs-CZ" dirty="0" err="1"/>
              <a:t>gesagt</a:t>
            </a:r>
            <a:r>
              <a:rPr lang="cs-CZ" dirty="0"/>
              <a:t>, </a:t>
            </a:r>
            <a:r>
              <a:rPr lang="cs-CZ" dirty="0" err="1"/>
              <a:t>dass</a:t>
            </a:r>
            <a:r>
              <a:rPr lang="cs-CZ" dirty="0"/>
              <a:t> </a:t>
            </a:r>
            <a:r>
              <a:rPr lang="cs-CZ" dirty="0" err="1"/>
              <a:t>wir</a:t>
            </a:r>
            <a:r>
              <a:rPr lang="cs-CZ" dirty="0"/>
              <a:t> das </a:t>
            </a:r>
            <a:r>
              <a:rPr lang="cs-CZ" dirty="0" err="1"/>
              <a:t>deutsche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 </a:t>
            </a:r>
            <a:r>
              <a:rPr lang="cs-CZ" dirty="0" err="1"/>
              <a:t>ausliquidieren</a:t>
            </a:r>
            <a:r>
              <a:rPr lang="cs-CZ" dirty="0"/>
              <a:t> </a:t>
            </a:r>
            <a:r>
              <a:rPr lang="cs-CZ" dirty="0" err="1"/>
              <a:t>müssen</a:t>
            </a:r>
            <a:r>
              <a:rPr lang="cs-CZ" dirty="0"/>
              <a:t>.“</a:t>
            </a:r>
          </a:p>
          <a:p>
            <a:r>
              <a:rPr lang="cs-CZ" dirty="0"/>
              <a:t>„Das </a:t>
            </a:r>
            <a:r>
              <a:rPr lang="cs-CZ" dirty="0" err="1"/>
              <a:t>deutsche</a:t>
            </a:r>
            <a:r>
              <a:rPr lang="cs-CZ" dirty="0"/>
              <a:t> </a:t>
            </a:r>
            <a:r>
              <a:rPr lang="cs-CZ" dirty="0" err="1"/>
              <a:t>Volk</a:t>
            </a:r>
            <a:r>
              <a:rPr lang="cs-CZ" dirty="0"/>
              <a:t> </a:t>
            </a:r>
            <a:r>
              <a:rPr lang="cs-CZ" dirty="0" err="1"/>
              <a:t>hat</a:t>
            </a:r>
            <a:r>
              <a:rPr lang="cs-CZ" dirty="0"/>
              <a:t> in </a:t>
            </a:r>
            <a:r>
              <a:rPr lang="cs-CZ" dirty="0" err="1"/>
              <a:t>diesem</a:t>
            </a:r>
            <a:r>
              <a:rPr lang="cs-CZ" dirty="0"/>
              <a:t> </a:t>
            </a:r>
            <a:r>
              <a:rPr lang="cs-CZ" dirty="0" err="1"/>
              <a:t>Krieg</a:t>
            </a:r>
            <a:r>
              <a:rPr lang="cs-CZ" dirty="0"/>
              <a:t> </a:t>
            </a:r>
            <a:r>
              <a:rPr lang="cs-CZ" dirty="0" err="1"/>
              <a:t>aufgehört</a:t>
            </a:r>
            <a:r>
              <a:rPr lang="cs-CZ" dirty="0"/>
              <a:t>, </a:t>
            </a:r>
            <a:r>
              <a:rPr lang="cs-CZ" dirty="0" err="1"/>
              <a:t>menschlich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sein</a:t>
            </a:r>
            <a:r>
              <a:rPr lang="cs-CZ" dirty="0"/>
              <a:t>, </a:t>
            </a:r>
            <a:r>
              <a:rPr lang="cs-CZ" dirty="0" err="1"/>
              <a:t>menschlich</a:t>
            </a:r>
            <a:r>
              <a:rPr lang="cs-CZ" dirty="0"/>
              <a:t> </a:t>
            </a:r>
            <a:r>
              <a:rPr lang="cs-CZ" dirty="0" err="1"/>
              <a:t>erträglich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sein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scheint</a:t>
            </a:r>
            <a:r>
              <a:rPr lang="cs-CZ" dirty="0"/>
              <a:t> </a:t>
            </a:r>
            <a:r>
              <a:rPr lang="cs-CZ" dirty="0" err="1"/>
              <a:t>uns</a:t>
            </a:r>
            <a:r>
              <a:rPr lang="cs-CZ" dirty="0"/>
              <a:t> </a:t>
            </a:r>
            <a:r>
              <a:rPr lang="cs-CZ" dirty="0" err="1"/>
              <a:t>nur</a:t>
            </a:r>
            <a:r>
              <a:rPr lang="cs-CZ" dirty="0"/>
              <a:t> </a:t>
            </a:r>
            <a:r>
              <a:rPr lang="cs-CZ" dirty="0" err="1"/>
              <a:t>noch</a:t>
            </a:r>
            <a:r>
              <a:rPr lang="cs-CZ" dirty="0"/>
              <a:t> </a:t>
            </a:r>
            <a:r>
              <a:rPr lang="cs-CZ" dirty="0" err="1"/>
              <a:t>als</a:t>
            </a:r>
            <a:r>
              <a:rPr lang="cs-CZ" dirty="0"/>
              <a:t> </a:t>
            </a:r>
            <a:r>
              <a:rPr lang="cs-CZ" dirty="0" err="1"/>
              <a:t>ein</a:t>
            </a:r>
            <a:r>
              <a:rPr lang="cs-CZ" dirty="0"/>
              <a:t> </a:t>
            </a:r>
            <a:r>
              <a:rPr lang="cs-CZ" dirty="0" err="1"/>
              <a:t>einziges</a:t>
            </a:r>
            <a:r>
              <a:rPr lang="cs-CZ" dirty="0"/>
              <a:t> </a:t>
            </a:r>
            <a:r>
              <a:rPr lang="cs-CZ" dirty="0" err="1"/>
              <a:t>großes</a:t>
            </a:r>
            <a:r>
              <a:rPr lang="cs-CZ" dirty="0"/>
              <a:t> </a:t>
            </a:r>
            <a:r>
              <a:rPr lang="cs-CZ" dirty="0" err="1"/>
              <a:t>Ungeheuer</a:t>
            </a:r>
            <a:r>
              <a:rPr lang="cs-CZ" dirty="0"/>
              <a:t>“. </a:t>
            </a:r>
          </a:p>
          <a:p>
            <a:r>
              <a:rPr lang="cs-CZ" dirty="0"/>
              <a:t>„</a:t>
            </a:r>
            <a:r>
              <a:rPr lang="cs-CZ" dirty="0" err="1"/>
              <a:t>Unser</a:t>
            </a:r>
            <a:r>
              <a:rPr lang="cs-CZ" dirty="0"/>
              <a:t> </a:t>
            </a:r>
            <a:r>
              <a:rPr lang="cs-CZ" dirty="0" err="1"/>
              <a:t>Wahlspruch</a:t>
            </a:r>
            <a:r>
              <a:rPr lang="cs-CZ" dirty="0"/>
              <a:t> </a:t>
            </a:r>
            <a:r>
              <a:rPr lang="cs-CZ" dirty="0" err="1"/>
              <a:t>wird</a:t>
            </a:r>
            <a:r>
              <a:rPr lang="cs-CZ" dirty="0"/>
              <a:t> </a:t>
            </a:r>
            <a:r>
              <a:rPr lang="cs-CZ" dirty="0" err="1"/>
              <a:t>sein</a:t>
            </a:r>
            <a:r>
              <a:rPr lang="cs-CZ" dirty="0"/>
              <a:t>, </a:t>
            </a:r>
            <a:r>
              <a:rPr lang="cs-CZ" dirty="0" err="1"/>
              <a:t>dass</a:t>
            </a:r>
            <a:r>
              <a:rPr lang="cs-CZ" dirty="0"/>
              <a:t> </a:t>
            </a:r>
            <a:r>
              <a:rPr lang="cs-CZ" dirty="0" err="1"/>
              <a:t>wir</a:t>
            </a:r>
            <a:r>
              <a:rPr lang="cs-CZ" dirty="0"/>
              <a:t> </a:t>
            </a:r>
            <a:r>
              <a:rPr lang="cs-CZ" dirty="0" err="1"/>
              <a:t>unser</a:t>
            </a:r>
            <a:r>
              <a:rPr lang="cs-CZ" dirty="0"/>
              <a:t> Land von </a:t>
            </a:r>
            <a:r>
              <a:rPr lang="cs-CZ" dirty="0" err="1"/>
              <a:t>allem</a:t>
            </a:r>
            <a:r>
              <a:rPr lang="cs-CZ" dirty="0"/>
              <a:t> </a:t>
            </a:r>
            <a:r>
              <a:rPr lang="cs-CZ" dirty="0" err="1"/>
              <a:t>Deutschen</a:t>
            </a:r>
            <a:r>
              <a:rPr lang="cs-CZ" dirty="0"/>
              <a:t> </a:t>
            </a:r>
            <a:r>
              <a:rPr lang="cs-CZ" dirty="0" err="1"/>
              <a:t>kulturell</a:t>
            </a:r>
            <a:r>
              <a:rPr lang="cs-CZ" dirty="0"/>
              <a:t>, </a:t>
            </a:r>
            <a:r>
              <a:rPr lang="cs-CZ" dirty="0" err="1"/>
              <a:t>wirtschaftlich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politisch</a:t>
            </a:r>
            <a:r>
              <a:rPr lang="cs-CZ" dirty="0"/>
              <a:t> </a:t>
            </a:r>
            <a:r>
              <a:rPr lang="cs-CZ" dirty="0" err="1"/>
              <a:t>reinigen</a:t>
            </a:r>
            <a:r>
              <a:rPr lang="cs-CZ" dirty="0"/>
              <a:t> </a:t>
            </a:r>
            <a:r>
              <a:rPr lang="cs-CZ" dirty="0" err="1"/>
              <a:t>müssen</a:t>
            </a:r>
            <a:r>
              <a:rPr lang="cs-CZ" dirty="0"/>
              <a:t>.“</a:t>
            </a:r>
          </a:p>
          <a:p>
            <a:r>
              <a:rPr lang="cs-CZ" dirty="0" err="1"/>
              <a:t>Am</a:t>
            </a:r>
            <a:r>
              <a:rPr lang="cs-CZ" dirty="0"/>
              <a:t> 31. Mai </a:t>
            </a:r>
            <a:r>
              <a:rPr lang="cs-CZ" dirty="0" err="1"/>
              <a:t>hat</a:t>
            </a:r>
            <a:r>
              <a:rPr lang="cs-CZ" dirty="0"/>
              <a:t> man </a:t>
            </a:r>
            <a:r>
              <a:rPr lang="cs-CZ" dirty="0" err="1"/>
              <a:t>etwa</a:t>
            </a:r>
            <a:r>
              <a:rPr lang="cs-CZ" dirty="0"/>
              <a:t> 26 000 </a:t>
            </a:r>
            <a:r>
              <a:rPr lang="cs-CZ" dirty="0" err="1"/>
              <a:t>Brünner</a:t>
            </a:r>
            <a:r>
              <a:rPr lang="cs-CZ" dirty="0"/>
              <a:t> </a:t>
            </a:r>
            <a:r>
              <a:rPr lang="cs-CZ" dirty="0" err="1"/>
              <a:t>Deutsche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Fuß</a:t>
            </a:r>
            <a:r>
              <a:rPr lang="cs-CZ" dirty="0"/>
              <a:t> </a:t>
            </a:r>
            <a:r>
              <a:rPr lang="cs-CZ" dirty="0" err="1"/>
              <a:t>über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Grenze</a:t>
            </a:r>
            <a:r>
              <a:rPr lang="cs-CZ" dirty="0"/>
              <a:t> nach </a:t>
            </a:r>
            <a:r>
              <a:rPr lang="cs-CZ" dirty="0" err="1"/>
              <a:t>Österreich</a:t>
            </a:r>
            <a:r>
              <a:rPr lang="cs-CZ" dirty="0"/>
              <a:t> </a:t>
            </a:r>
            <a:r>
              <a:rPr lang="cs-CZ" dirty="0" err="1"/>
              <a:t>vertrieben</a:t>
            </a:r>
            <a:r>
              <a:rPr lang="cs-CZ" dirty="0"/>
              <a:t>.</a:t>
            </a:r>
          </a:p>
          <a:p>
            <a:r>
              <a:rPr lang="de-DE" dirty="0">
                <a:hlinkClick r:id="rId2"/>
              </a:rPr>
              <a:t>https://www.meetingbrno.cz/de/versohnungsmarsch-2019/</a:t>
            </a:r>
            <a:r>
              <a:rPr lang="cs-CZ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4248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120BC5-0B01-4F87-B4A7-54D4F66C4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Vorwort</a:t>
            </a:r>
            <a:r>
              <a:rPr lang="cs-CZ" dirty="0"/>
              <a:t> von Hans </a:t>
            </a:r>
            <a:r>
              <a:rPr lang="cs-CZ" dirty="0" err="1"/>
              <a:t>Lemberg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6887FF-9E69-4E08-A7FF-025257D4D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Schließlich</a:t>
            </a:r>
            <a:r>
              <a:rPr lang="cs-CZ" dirty="0"/>
              <a:t> </a:t>
            </a:r>
            <a:r>
              <a:rPr lang="cs-CZ" dirty="0" err="1"/>
              <a:t>untersucht</a:t>
            </a:r>
            <a:r>
              <a:rPr lang="cs-CZ" dirty="0"/>
              <a:t> </a:t>
            </a:r>
            <a:r>
              <a:rPr lang="cs-CZ" dirty="0" err="1"/>
              <a:t>Brandes</a:t>
            </a:r>
            <a:r>
              <a:rPr lang="cs-CZ" dirty="0"/>
              <a:t> </a:t>
            </a:r>
            <a:r>
              <a:rPr lang="cs-CZ" dirty="0" err="1"/>
              <a:t>als</a:t>
            </a:r>
            <a:r>
              <a:rPr lang="cs-CZ" dirty="0"/>
              <a:t> </a:t>
            </a:r>
            <a:r>
              <a:rPr lang="cs-CZ" dirty="0" err="1"/>
              <a:t>Schlüssel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den </a:t>
            </a:r>
            <a:r>
              <a:rPr lang="cs-CZ" dirty="0" err="1"/>
              <a:t>Ursachen</a:t>
            </a:r>
            <a:r>
              <a:rPr lang="cs-CZ" dirty="0"/>
              <a:t> der </a:t>
            </a:r>
            <a:r>
              <a:rPr lang="cs-CZ" dirty="0" err="1"/>
              <a:t>Vertreibung</a:t>
            </a:r>
            <a:r>
              <a:rPr lang="cs-CZ" dirty="0"/>
              <a:t>: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Verfertigung</a:t>
            </a:r>
            <a:r>
              <a:rPr lang="cs-CZ" dirty="0"/>
              <a:t> der </a:t>
            </a:r>
            <a:r>
              <a:rPr lang="cs-CZ" dirty="0" err="1"/>
              <a:t>Pläne</a:t>
            </a:r>
            <a:r>
              <a:rPr lang="cs-CZ" dirty="0"/>
              <a:t> </a:t>
            </a:r>
            <a:r>
              <a:rPr lang="cs-CZ" dirty="0" err="1"/>
              <a:t>dafür</a:t>
            </a:r>
            <a:r>
              <a:rPr lang="cs-CZ" dirty="0"/>
              <a:t>. </a:t>
            </a:r>
            <a:r>
              <a:rPr lang="cs-CZ" dirty="0" err="1"/>
              <a:t>Dabei</a:t>
            </a:r>
            <a:r>
              <a:rPr lang="cs-CZ" dirty="0"/>
              <a:t> </a:t>
            </a:r>
            <a:r>
              <a:rPr lang="cs-CZ" dirty="0" err="1"/>
              <a:t>geht</a:t>
            </a:r>
            <a:r>
              <a:rPr lang="cs-CZ" dirty="0"/>
              <a:t> es um das „</a:t>
            </a:r>
            <a:r>
              <a:rPr lang="cs-CZ" dirty="0" err="1"/>
              <a:t>decision</a:t>
            </a:r>
            <a:r>
              <a:rPr lang="cs-CZ" dirty="0"/>
              <a:t> </a:t>
            </a:r>
            <a:r>
              <a:rPr lang="cs-CZ" dirty="0" err="1"/>
              <a:t>making</a:t>
            </a:r>
            <a:r>
              <a:rPr lang="cs-CZ" dirty="0"/>
              <a:t>“, das </a:t>
            </a:r>
            <a:r>
              <a:rPr lang="cs-CZ" dirty="0" err="1"/>
              <a:t>kurzfristig</a:t>
            </a:r>
            <a:r>
              <a:rPr lang="cs-CZ" dirty="0"/>
              <a:t>, </a:t>
            </a:r>
            <a:r>
              <a:rPr lang="cs-CZ" dirty="0" err="1"/>
              <a:t>ja</a:t>
            </a:r>
            <a:r>
              <a:rPr lang="cs-CZ" dirty="0"/>
              <a:t> </a:t>
            </a:r>
            <a:r>
              <a:rPr lang="cs-CZ" dirty="0" err="1"/>
              <a:t>ganz</a:t>
            </a:r>
            <a:r>
              <a:rPr lang="cs-CZ" dirty="0"/>
              <a:t> </a:t>
            </a:r>
            <a:r>
              <a:rPr lang="cs-CZ" dirty="0" err="1"/>
              <a:t>spontan</a:t>
            </a:r>
            <a:r>
              <a:rPr lang="cs-CZ" dirty="0"/>
              <a:t> </a:t>
            </a:r>
            <a:r>
              <a:rPr lang="cs-CZ" dirty="0" err="1"/>
              <a:t>sein</a:t>
            </a:r>
            <a:r>
              <a:rPr lang="cs-CZ" dirty="0"/>
              <a:t> kann; </a:t>
            </a:r>
            <a:r>
              <a:rPr lang="cs-CZ" dirty="0" err="1"/>
              <a:t>andererseits</a:t>
            </a:r>
            <a:r>
              <a:rPr lang="cs-CZ" dirty="0"/>
              <a:t> </a:t>
            </a:r>
            <a:r>
              <a:rPr lang="cs-CZ" dirty="0" err="1"/>
              <a:t>gibt</a:t>
            </a:r>
            <a:r>
              <a:rPr lang="cs-CZ" dirty="0"/>
              <a:t> es </a:t>
            </a:r>
            <a:r>
              <a:rPr lang="cs-CZ" dirty="0" err="1"/>
              <a:t>als</a:t>
            </a:r>
            <a:r>
              <a:rPr lang="cs-CZ" dirty="0"/>
              <a:t> </a:t>
            </a:r>
            <a:r>
              <a:rPr lang="cs-CZ" dirty="0" err="1"/>
              <a:t>Gegenpol</a:t>
            </a:r>
            <a:r>
              <a:rPr lang="cs-CZ" dirty="0"/>
              <a:t> </a:t>
            </a:r>
            <a:r>
              <a:rPr lang="cs-CZ" dirty="0" err="1"/>
              <a:t>dazu</a:t>
            </a:r>
            <a:r>
              <a:rPr lang="cs-CZ" dirty="0"/>
              <a:t> </a:t>
            </a:r>
            <a:r>
              <a:rPr lang="cs-CZ" dirty="0" err="1"/>
              <a:t>langfristige</a:t>
            </a:r>
            <a:r>
              <a:rPr lang="cs-CZ" dirty="0"/>
              <a:t>, </a:t>
            </a:r>
            <a:r>
              <a:rPr lang="cs-CZ" dirty="0" err="1"/>
              <a:t>ganz</a:t>
            </a:r>
            <a:r>
              <a:rPr lang="cs-CZ" dirty="0"/>
              <a:t> </a:t>
            </a:r>
            <a:r>
              <a:rPr lang="cs-CZ" dirty="0" err="1"/>
              <a:t>allgemeine</a:t>
            </a:r>
            <a:r>
              <a:rPr lang="cs-CZ" dirty="0"/>
              <a:t> </a:t>
            </a:r>
            <a:r>
              <a:rPr lang="cs-CZ" dirty="0" err="1"/>
              <a:t>Überlegungen</a:t>
            </a:r>
            <a:r>
              <a:rPr lang="cs-CZ" dirty="0"/>
              <a:t>, </a:t>
            </a:r>
            <a:r>
              <a:rPr lang="cs-CZ" dirty="0" err="1"/>
              <a:t>wie</a:t>
            </a:r>
            <a:r>
              <a:rPr lang="cs-CZ" dirty="0"/>
              <a:t> </a:t>
            </a:r>
            <a:r>
              <a:rPr lang="cs-CZ" dirty="0" err="1"/>
              <a:t>sie</a:t>
            </a:r>
            <a:r>
              <a:rPr lang="cs-CZ" dirty="0"/>
              <a:t> </a:t>
            </a:r>
            <a:r>
              <a:rPr lang="cs-CZ" dirty="0" err="1"/>
              <a:t>etwa</a:t>
            </a:r>
            <a:r>
              <a:rPr lang="cs-CZ" dirty="0"/>
              <a:t> </a:t>
            </a:r>
            <a:r>
              <a:rPr lang="cs-CZ" dirty="0" err="1"/>
              <a:t>schon</a:t>
            </a:r>
            <a:r>
              <a:rPr lang="cs-CZ" dirty="0"/>
              <a:t> der </a:t>
            </a:r>
            <a:r>
              <a:rPr lang="cs-CZ" dirty="0" err="1"/>
              <a:t>Schweizer</a:t>
            </a:r>
            <a:r>
              <a:rPr lang="cs-CZ" dirty="0"/>
              <a:t> </a:t>
            </a:r>
            <a:r>
              <a:rPr lang="cs-CZ" dirty="0" err="1"/>
              <a:t>Anthropologe</a:t>
            </a:r>
            <a:r>
              <a:rPr lang="cs-CZ" dirty="0"/>
              <a:t> Georges </a:t>
            </a:r>
            <a:r>
              <a:rPr lang="cs-CZ" dirty="0" err="1"/>
              <a:t>Monten</a:t>
            </a:r>
            <a:r>
              <a:rPr lang="cs-CZ" dirty="0"/>
              <a:t> </a:t>
            </a:r>
            <a:r>
              <a:rPr lang="cs-CZ" dirty="0" err="1"/>
              <a:t>während</a:t>
            </a:r>
            <a:r>
              <a:rPr lang="cs-CZ" dirty="0"/>
              <a:t> des </a:t>
            </a:r>
            <a:r>
              <a:rPr lang="cs-CZ" dirty="0" err="1"/>
              <a:t>Ersten</a:t>
            </a:r>
            <a:r>
              <a:rPr lang="cs-CZ" dirty="0"/>
              <a:t> </a:t>
            </a:r>
            <a:r>
              <a:rPr lang="cs-CZ" dirty="0" err="1"/>
              <a:t>Weltkrieges</a:t>
            </a:r>
            <a:r>
              <a:rPr lang="cs-CZ" dirty="0"/>
              <a:t> </a:t>
            </a:r>
            <a:r>
              <a:rPr lang="cs-CZ" dirty="0" err="1"/>
              <a:t>formuliert</a:t>
            </a:r>
            <a:r>
              <a:rPr lang="cs-CZ" dirty="0"/>
              <a:t> </a:t>
            </a:r>
            <a:r>
              <a:rPr lang="cs-CZ" dirty="0" err="1"/>
              <a:t>hat</a:t>
            </a:r>
            <a:r>
              <a:rPr lang="cs-CZ" dirty="0"/>
              <a:t>: Die </a:t>
            </a:r>
            <a:r>
              <a:rPr lang="cs-CZ" dirty="0" err="1"/>
              <a:t>Zukunft</a:t>
            </a:r>
            <a:r>
              <a:rPr lang="cs-CZ" dirty="0"/>
              <a:t> </a:t>
            </a:r>
            <a:r>
              <a:rPr lang="cs-CZ" dirty="0" err="1"/>
              <a:t>gehört</a:t>
            </a:r>
            <a:r>
              <a:rPr lang="cs-CZ" dirty="0"/>
              <a:t> den </a:t>
            </a:r>
            <a:r>
              <a:rPr lang="cs-CZ" dirty="0" err="1"/>
              <a:t>Nationalstaaten</a:t>
            </a:r>
            <a:r>
              <a:rPr lang="cs-CZ" dirty="0"/>
              <a:t>; </a:t>
            </a:r>
            <a:r>
              <a:rPr lang="cs-CZ" dirty="0" err="1"/>
              <a:t>diese</a:t>
            </a:r>
            <a:r>
              <a:rPr lang="cs-CZ" dirty="0"/>
              <a:t> </a:t>
            </a:r>
            <a:r>
              <a:rPr lang="cs-CZ" dirty="0" err="1"/>
              <a:t>müssen</a:t>
            </a:r>
            <a:r>
              <a:rPr lang="cs-CZ" dirty="0"/>
              <a:t>, um den </a:t>
            </a:r>
            <a:r>
              <a:rPr lang="cs-CZ" dirty="0" err="1"/>
              <a:t>künftigen</a:t>
            </a:r>
            <a:r>
              <a:rPr lang="cs-CZ" dirty="0"/>
              <a:t> </a:t>
            </a:r>
            <a:r>
              <a:rPr lang="cs-CZ" dirty="0" err="1"/>
              <a:t>Frieden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sichern</a:t>
            </a:r>
            <a:r>
              <a:rPr lang="cs-CZ" dirty="0"/>
              <a:t>, </a:t>
            </a:r>
            <a:r>
              <a:rPr lang="cs-CZ" dirty="0" err="1"/>
              <a:t>ethnisch</a:t>
            </a:r>
            <a:r>
              <a:rPr lang="cs-CZ" dirty="0"/>
              <a:t> </a:t>
            </a:r>
            <a:r>
              <a:rPr lang="cs-CZ" dirty="0" err="1"/>
              <a:t>rein</a:t>
            </a:r>
            <a:r>
              <a:rPr lang="cs-CZ" dirty="0"/>
              <a:t> </a:t>
            </a:r>
            <a:r>
              <a:rPr lang="cs-CZ" dirty="0" err="1"/>
              <a:t>sein</a:t>
            </a:r>
            <a:r>
              <a:rPr lang="cs-CZ" dirty="0"/>
              <a:t>; </a:t>
            </a:r>
            <a:r>
              <a:rPr lang="cs-CZ" dirty="0" err="1"/>
              <a:t>Nichtangehörige</a:t>
            </a:r>
            <a:r>
              <a:rPr lang="cs-CZ" dirty="0"/>
              <a:t> der </a:t>
            </a:r>
            <a:r>
              <a:rPr lang="cs-CZ" dirty="0" err="1"/>
              <a:t>jeweiligen</a:t>
            </a:r>
            <a:r>
              <a:rPr lang="cs-CZ" dirty="0"/>
              <a:t> </a:t>
            </a:r>
            <a:r>
              <a:rPr lang="cs-CZ" dirty="0" err="1"/>
              <a:t>Staatsnation</a:t>
            </a:r>
            <a:r>
              <a:rPr lang="cs-CZ" dirty="0"/>
              <a:t> </a:t>
            </a:r>
            <a:r>
              <a:rPr lang="cs-CZ" dirty="0" err="1"/>
              <a:t>muss</a:t>
            </a:r>
            <a:r>
              <a:rPr lang="cs-CZ" dirty="0"/>
              <a:t> man </a:t>
            </a:r>
            <a:r>
              <a:rPr lang="cs-CZ" dirty="0" err="1"/>
              <a:t>aussiedeln</a:t>
            </a:r>
            <a:r>
              <a:rPr lang="cs-CZ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0249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C699C9-BC2B-4D0A-BEE7-2F2CF8460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052B9C0-8A9F-4B9B-814A-61D5AB447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alliierten</a:t>
            </a:r>
            <a:r>
              <a:rPr lang="cs-CZ" dirty="0"/>
              <a:t> </a:t>
            </a:r>
            <a:r>
              <a:rPr lang="cs-CZ" dirty="0" err="1"/>
              <a:t>Lager</a:t>
            </a:r>
            <a:r>
              <a:rPr lang="cs-CZ" dirty="0"/>
              <a:t> </a:t>
            </a:r>
            <a:r>
              <a:rPr lang="cs-CZ" dirty="0" err="1"/>
              <a:t>verliefen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Überlegungen</a:t>
            </a:r>
            <a:r>
              <a:rPr lang="cs-CZ" dirty="0"/>
              <a:t> </a:t>
            </a:r>
            <a:r>
              <a:rPr lang="cs-CZ" dirty="0" err="1"/>
              <a:t>folgend</a:t>
            </a:r>
            <a:r>
              <a:rPr lang="cs-CZ" dirty="0"/>
              <a:t> der </a:t>
            </a:r>
            <a:r>
              <a:rPr lang="cs-CZ" dirty="0" err="1"/>
              <a:t>vermeintlichen</a:t>
            </a:r>
            <a:r>
              <a:rPr lang="cs-CZ" dirty="0"/>
              <a:t> </a:t>
            </a:r>
            <a:r>
              <a:rPr lang="cs-CZ" dirty="0" err="1"/>
              <a:t>Erkenntnis</a:t>
            </a:r>
            <a:r>
              <a:rPr lang="cs-CZ" dirty="0"/>
              <a:t>, </a:t>
            </a:r>
            <a:r>
              <a:rPr lang="cs-CZ" dirty="0" err="1"/>
              <a:t>dass</a:t>
            </a:r>
            <a:r>
              <a:rPr lang="cs-CZ" dirty="0"/>
              <a:t> </a:t>
            </a:r>
            <a:r>
              <a:rPr lang="cs-CZ" dirty="0" err="1"/>
              <a:t>Minderheiten</a:t>
            </a:r>
            <a:r>
              <a:rPr lang="cs-CZ" dirty="0"/>
              <a:t> den </a:t>
            </a:r>
            <a:r>
              <a:rPr lang="cs-CZ" dirty="0" err="1"/>
              <a:t>Frieden</a:t>
            </a:r>
            <a:r>
              <a:rPr lang="cs-CZ" dirty="0"/>
              <a:t> </a:t>
            </a:r>
            <a:r>
              <a:rPr lang="cs-CZ" dirty="0" err="1"/>
              <a:t>gestört</a:t>
            </a:r>
            <a:r>
              <a:rPr lang="cs-CZ" dirty="0"/>
              <a:t>, </a:t>
            </a:r>
            <a:r>
              <a:rPr lang="cs-CZ" dirty="0" err="1"/>
              <a:t>ja</a:t>
            </a:r>
            <a:r>
              <a:rPr lang="cs-CZ" dirty="0"/>
              <a:t> durch </a:t>
            </a:r>
            <a:r>
              <a:rPr lang="cs-CZ" dirty="0" err="1"/>
              <a:t>ihre</a:t>
            </a:r>
            <a:r>
              <a:rPr lang="cs-CZ" dirty="0"/>
              <a:t> </a:t>
            </a:r>
            <a:r>
              <a:rPr lang="cs-CZ" dirty="0" err="1"/>
              <a:t>schiere</a:t>
            </a:r>
            <a:r>
              <a:rPr lang="cs-CZ" dirty="0"/>
              <a:t> </a:t>
            </a:r>
            <a:r>
              <a:rPr lang="cs-CZ" dirty="0" err="1"/>
              <a:t>Existenz</a:t>
            </a:r>
            <a:r>
              <a:rPr lang="cs-CZ" dirty="0"/>
              <a:t> Konflikte </a:t>
            </a:r>
            <a:r>
              <a:rPr lang="cs-CZ" dirty="0" err="1"/>
              <a:t>verursacht</a:t>
            </a:r>
            <a:r>
              <a:rPr lang="cs-CZ" dirty="0"/>
              <a:t> </a:t>
            </a:r>
            <a:r>
              <a:rPr lang="cs-CZ" dirty="0" err="1"/>
              <a:t>haben</a:t>
            </a:r>
            <a:r>
              <a:rPr lang="cs-CZ" dirty="0"/>
              <a:t>. </a:t>
            </a:r>
            <a:r>
              <a:rPr lang="cs-CZ" dirty="0" err="1"/>
              <a:t>Dieser</a:t>
            </a:r>
            <a:r>
              <a:rPr lang="cs-CZ" dirty="0"/>
              <a:t> </a:t>
            </a:r>
            <a:r>
              <a:rPr lang="cs-CZ" dirty="0" err="1"/>
              <a:t>Gedanke</a:t>
            </a:r>
            <a:r>
              <a:rPr lang="cs-CZ" dirty="0"/>
              <a:t> </a:t>
            </a:r>
            <a:r>
              <a:rPr lang="cs-CZ" dirty="0" err="1"/>
              <a:t>hat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Herbst</a:t>
            </a:r>
            <a:r>
              <a:rPr lang="cs-CZ" dirty="0"/>
              <a:t> 1938 </a:t>
            </a:r>
            <a:r>
              <a:rPr lang="cs-CZ" dirty="0" err="1"/>
              <a:t>auch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Westmächte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den </a:t>
            </a:r>
            <a:r>
              <a:rPr lang="cs-CZ" dirty="0" err="1"/>
              <a:t>Münchner</a:t>
            </a:r>
            <a:r>
              <a:rPr lang="cs-CZ" dirty="0"/>
              <a:t> </a:t>
            </a:r>
            <a:r>
              <a:rPr lang="cs-CZ" dirty="0" err="1"/>
              <a:t>Konferenztisch</a:t>
            </a:r>
            <a:r>
              <a:rPr lang="cs-CZ" dirty="0"/>
              <a:t> </a:t>
            </a:r>
            <a:r>
              <a:rPr lang="cs-CZ" dirty="0" err="1"/>
              <a:t>geführt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aus</a:t>
            </a:r>
            <a:r>
              <a:rPr lang="cs-CZ" dirty="0"/>
              <a:t> </a:t>
            </a:r>
            <a:r>
              <a:rPr lang="cs-CZ" dirty="0" err="1"/>
              <a:t>diesem</a:t>
            </a:r>
            <a:r>
              <a:rPr lang="cs-CZ" dirty="0"/>
              <a:t> Grunde </a:t>
            </a:r>
            <a:r>
              <a:rPr lang="cs-CZ" dirty="0" err="1"/>
              <a:t>haben</a:t>
            </a:r>
            <a:r>
              <a:rPr lang="cs-CZ" dirty="0"/>
              <a:t> </a:t>
            </a:r>
            <a:r>
              <a:rPr lang="cs-CZ" dirty="0" err="1"/>
              <a:t>sie</a:t>
            </a:r>
            <a:r>
              <a:rPr lang="cs-CZ" dirty="0"/>
              <a:t> </a:t>
            </a:r>
            <a:r>
              <a:rPr lang="cs-CZ" dirty="0" err="1"/>
              <a:t>schon</a:t>
            </a:r>
            <a:r>
              <a:rPr lang="cs-CZ" dirty="0"/>
              <a:t> </a:t>
            </a:r>
            <a:r>
              <a:rPr lang="cs-CZ" dirty="0" err="1"/>
              <a:t>zuvor</a:t>
            </a:r>
            <a:r>
              <a:rPr lang="cs-CZ" dirty="0"/>
              <a:t> den </a:t>
            </a:r>
            <a:r>
              <a:rPr lang="cs-CZ" dirty="0" err="1"/>
              <a:t>Anschluß</a:t>
            </a:r>
            <a:r>
              <a:rPr lang="cs-CZ" dirty="0"/>
              <a:t> </a:t>
            </a:r>
            <a:r>
              <a:rPr lang="cs-CZ" dirty="0" err="1"/>
              <a:t>Österreichs</a:t>
            </a:r>
            <a:r>
              <a:rPr lang="cs-CZ" dirty="0"/>
              <a:t> </a:t>
            </a:r>
            <a:r>
              <a:rPr lang="cs-CZ" dirty="0" err="1"/>
              <a:t>ans</a:t>
            </a:r>
            <a:r>
              <a:rPr lang="cs-CZ" dirty="0"/>
              <a:t> Reich </a:t>
            </a:r>
            <a:r>
              <a:rPr lang="cs-CZ" dirty="0" err="1"/>
              <a:t>toleriert</a:t>
            </a:r>
            <a:r>
              <a:rPr lang="cs-CZ" dirty="0"/>
              <a:t>. </a:t>
            </a:r>
            <a:r>
              <a:rPr lang="cs-CZ" dirty="0" err="1"/>
              <a:t>Auch</a:t>
            </a:r>
            <a:r>
              <a:rPr lang="cs-CZ" dirty="0"/>
              <a:t> nach dem </a:t>
            </a:r>
            <a:r>
              <a:rPr lang="cs-CZ" dirty="0" err="1"/>
              <a:t>Krieg</a:t>
            </a:r>
            <a:r>
              <a:rPr lang="cs-CZ" dirty="0"/>
              <a:t> </a:t>
            </a:r>
            <a:r>
              <a:rPr lang="cs-CZ" dirty="0" err="1"/>
              <a:t>war</a:t>
            </a:r>
            <a:r>
              <a:rPr lang="cs-CZ" dirty="0"/>
              <a:t> es </a:t>
            </a:r>
            <a:r>
              <a:rPr lang="cs-CZ" dirty="0" err="1"/>
              <a:t>ein</a:t>
            </a:r>
            <a:r>
              <a:rPr lang="cs-CZ" dirty="0"/>
              <a:t> Konsens, </a:t>
            </a:r>
            <a:r>
              <a:rPr lang="cs-CZ" dirty="0" err="1"/>
              <a:t>dass</a:t>
            </a:r>
            <a:r>
              <a:rPr lang="cs-CZ" dirty="0"/>
              <a:t> nach </a:t>
            </a:r>
            <a:r>
              <a:rPr lang="cs-CZ" dirty="0" err="1"/>
              <a:t>Überwindung</a:t>
            </a:r>
            <a:r>
              <a:rPr lang="cs-CZ" dirty="0"/>
              <a:t> </a:t>
            </a:r>
            <a:r>
              <a:rPr lang="cs-CZ" dirty="0" err="1"/>
              <a:t>Hitlerdeutschlands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Staaten</a:t>
            </a:r>
            <a:r>
              <a:rPr lang="cs-CZ" dirty="0"/>
              <a:t> </a:t>
            </a:r>
            <a:r>
              <a:rPr lang="cs-CZ" dirty="0" err="1"/>
              <a:t>keine</a:t>
            </a:r>
            <a:r>
              <a:rPr lang="cs-CZ" dirty="0"/>
              <a:t> </a:t>
            </a:r>
            <a:r>
              <a:rPr lang="cs-CZ" dirty="0" err="1"/>
              <a:t>nationalen</a:t>
            </a:r>
            <a:r>
              <a:rPr lang="cs-CZ" dirty="0"/>
              <a:t> </a:t>
            </a:r>
            <a:r>
              <a:rPr lang="cs-CZ" dirty="0" err="1"/>
              <a:t>Minderheiten</a:t>
            </a:r>
            <a:r>
              <a:rPr lang="cs-CZ" dirty="0"/>
              <a:t> </a:t>
            </a:r>
            <a:r>
              <a:rPr lang="cs-CZ" dirty="0" err="1"/>
              <a:t>mehr</a:t>
            </a:r>
            <a:r>
              <a:rPr lang="cs-CZ" dirty="0"/>
              <a:t> </a:t>
            </a:r>
            <a:r>
              <a:rPr lang="cs-CZ" dirty="0" err="1"/>
              <a:t>haben</a:t>
            </a:r>
            <a:r>
              <a:rPr lang="cs-CZ" dirty="0"/>
              <a:t> </a:t>
            </a:r>
            <a:r>
              <a:rPr lang="cs-CZ" dirty="0" err="1"/>
              <a:t>sollten</a:t>
            </a:r>
            <a:r>
              <a:rPr lang="cs-CZ" dirty="0"/>
              <a:t>,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schon</a:t>
            </a:r>
            <a:r>
              <a:rPr lang="cs-CZ" dirty="0"/>
              <a:t> </a:t>
            </a:r>
            <a:r>
              <a:rPr lang="cs-CZ" dirty="0" err="1"/>
              <a:t>gar</a:t>
            </a:r>
            <a:r>
              <a:rPr lang="cs-CZ" dirty="0"/>
              <a:t> </a:t>
            </a:r>
            <a:r>
              <a:rPr lang="cs-CZ" dirty="0" err="1"/>
              <a:t>keine</a:t>
            </a:r>
            <a:r>
              <a:rPr lang="cs-CZ" dirty="0"/>
              <a:t> </a:t>
            </a:r>
            <a:r>
              <a:rPr lang="cs-CZ" dirty="0" err="1"/>
              <a:t>deutschen</a:t>
            </a:r>
            <a:r>
              <a:rPr lang="cs-CZ" dirty="0"/>
              <a:t>. </a:t>
            </a:r>
            <a:r>
              <a:rPr lang="cs-CZ" dirty="0" err="1"/>
              <a:t>Dies</a:t>
            </a:r>
            <a:r>
              <a:rPr lang="cs-CZ" dirty="0"/>
              <a:t> </a:t>
            </a:r>
            <a:r>
              <a:rPr lang="cs-CZ" dirty="0" err="1"/>
              <a:t>sollte</a:t>
            </a:r>
            <a:r>
              <a:rPr lang="cs-CZ" dirty="0"/>
              <a:t> man durch </a:t>
            </a:r>
            <a:r>
              <a:rPr lang="cs-CZ" dirty="0" err="1"/>
              <a:t>einen</a:t>
            </a:r>
            <a:r>
              <a:rPr lang="cs-CZ" dirty="0"/>
              <a:t> </a:t>
            </a:r>
            <a:r>
              <a:rPr lang="cs-CZ" dirty="0" err="1"/>
              <a:t>massiven</a:t>
            </a:r>
            <a:r>
              <a:rPr lang="cs-CZ" dirty="0"/>
              <a:t> </a:t>
            </a:r>
            <a:r>
              <a:rPr lang="cs-CZ" dirty="0" err="1"/>
              <a:t>Bevölkerungstransfer</a:t>
            </a:r>
            <a:r>
              <a:rPr lang="cs-CZ" dirty="0"/>
              <a:t> </a:t>
            </a:r>
            <a:r>
              <a:rPr lang="cs-CZ" dirty="0" err="1"/>
              <a:t>erreichen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70616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38DB78-1626-467B-BA87-7A5340E69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10E6BD-CA2E-4999-A289-62D60D729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Detlef</a:t>
            </a:r>
            <a:r>
              <a:rPr lang="cs-CZ" dirty="0"/>
              <a:t> Brand </a:t>
            </a:r>
            <a:r>
              <a:rPr lang="cs-CZ" dirty="0" err="1"/>
              <a:t>verfolgt</a:t>
            </a:r>
            <a:r>
              <a:rPr lang="cs-CZ" dirty="0"/>
              <a:t> das </a:t>
            </a:r>
            <a:r>
              <a:rPr lang="cs-CZ" dirty="0" err="1"/>
              <a:t>Enstehen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zunehmende</a:t>
            </a:r>
            <a:r>
              <a:rPr lang="cs-CZ" dirty="0"/>
              <a:t> </a:t>
            </a:r>
            <a:r>
              <a:rPr lang="cs-CZ" dirty="0" err="1"/>
              <a:t>Konkretisierung</a:t>
            </a:r>
            <a:r>
              <a:rPr lang="cs-CZ" dirty="0"/>
              <a:t> der </a:t>
            </a:r>
            <a:r>
              <a:rPr lang="cs-CZ" dirty="0" err="1"/>
              <a:t>Pläne</a:t>
            </a:r>
            <a:r>
              <a:rPr lang="cs-CZ" dirty="0"/>
              <a:t>, </a:t>
            </a:r>
            <a:r>
              <a:rPr lang="cs-CZ" dirty="0" err="1"/>
              <a:t>die</a:t>
            </a:r>
            <a:r>
              <a:rPr lang="cs-CZ" dirty="0"/>
              <a:t> 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Zusammenspiel</a:t>
            </a:r>
            <a:r>
              <a:rPr lang="cs-CZ" dirty="0"/>
              <a:t> von </a:t>
            </a:r>
            <a:r>
              <a:rPr lang="cs-CZ" dirty="0" err="1"/>
              <a:t>großen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kleinen</a:t>
            </a:r>
            <a:r>
              <a:rPr lang="cs-CZ" dirty="0"/>
              <a:t> </a:t>
            </a:r>
            <a:r>
              <a:rPr lang="cs-CZ" dirty="0" err="1"/>
              <a:t>Alliierten</a:t>
            </a:r>
            <a:r>
              <a:rPr lang="cs-CZ" dirty="0"/>
              <a:t> der Anti-Hitler-</a:t>
            </a:r>
            <a:r>
              <a:rPr lang="cs-CZ" dirty="0" err="1"/>
              <a:t>Koalition</a:t>
            </a:r>
            <a:r>
              <a:rPr lang="cs-CZ" dirty="0"/>
              <a:t> den „Transfer“ </a:t>
            </a:r>
            <a:r>
              <a:rPr lang="cs-CZ" dirty="0" err="1"/>
              <a:t>mehrerer</a:t>
            </a:r>
            <a:r>
              <a:rPr lang="cs-CZ" dirty="0"/>
              <a:t> </a:t>
            </a:r>
            <a:r>
              <a:rPr lang="cs-CZ" dirty="0" err="1"/>
              <a:t>Millionen</a:t>
            </a:r>
            <a:r>
              <a:rPr lang="cs-CZ" dirty="0"/>
              <a:t> von </a:t>
            </a:r>
            <a:r>
              <a:rPr lang="cs-CZ" dirty="0" err="1"/>
              <a:t>Deutschen</a:t>
            </a:r>
            <a:r>
              <a:rPr lang="cs-CZ" dirty="0"/>
              <a:t> </a:t>
            </a:r>
            <a:r>
              <a:rPr lang="cs-CZ" dirty="0" err="1"/>
              <a:t>insbesondere</a:t>
            </a:r>
            <a:r>
              <a:rPr lang="cs-CZ" dirty="0"/>
              <a:t> </a:t>
            </a:r>
            <a:r>
              <a:rPr lang="cs-CZ" dirty="0" err="1"/>
              <a:t>aus</a:t>
            </a:r>
            <a:r>
              <a:rPr lang="cs-CZ" dirty="0"/>
              <a:t> Polen </a:t>
            </a:r>
            <a:r>
              <a:rPr lang="cs-CZ" dirty="0" err="1"/>
              <a:t>und</a:t>
            </a:r>
            <a:r>
              <a:rPr lang="cs-CZ" dirty="0"/>
              <a:t> der </a:t>
            </a:r>
            <a:r>
              <a:rPr lang="cs-CZ" dirty="0" err="1"/>
              <a:t>Tschechoslowakei</a:t>
            </a:r>
            <a:r>
              <a:rPr lang="cs-CZ" dirty="0"/>
              <a:t> </a:t>
            </a:r>
            <a:r>
              <a:rPr lang="cs-CZ" dirty="0" err="1"/>
              <a:t>vorbereiteten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damit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ethnische</a:t>
            </a:r>
            <a:r>
              <a:rPr lang="cs-CZ" dirty="0"/>
              <a:t> </a:t>
            </a:r>
            <a:r>
              <a:rPr lang="cs-CZ" dirty="0" err="1"/>
              <a:t>Homogenisierung</a:t>
            </a:r>
            <a:r>
              <a:rPr lang="cs-CZ" dirty="0"/>
              <a:t> – bis </a:t>
            </a:r>
            <a:r>
              <a:rPr lang="cs-CZ" dirty="0" err="1"/>
              <a:t>hin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der </a:t>
            </a:r>
            <a:r>
              <a:rPr lang="cs-CZ" dirty="0" err="1"/>
              <a:t>kulturellen</a:t>
            </a:r>
            <a:r>
              <a:rPr lang="cs-CZ" dirty="0"/>
              <a:t> </a:t>
            </a:r>
            <a:r>
              <a:rPr lang="cs-CZ" dirty="0" err="1"/>
              <a:t>Verarmung</a:t>
            </a:r>
            <a:r>
              <a:rPr lang="cs-CZ" dirty="0"/>
              <a:t> </a:t>
            </a:r>
            <a:r>
              <a:rPr lang="cs-CZ" dirty="0" err="1"/>
              <a:t>Ostmitteleuropas</a:t>
            </a:r>
            <a:r>
              <a:rPr lang="cs-CZ" dirty="0"/>
              <a:t> </a:t>
            </a:r>
            <a:r>
              <a:rPr lang="cs-CZ"/>
              <a:t>vorantrieben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866409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380</Words>
  <Application>Microsoft Office PowerPoint</Application>
  <PresentationFormat>Širokoúhlá obrazovka</PresentationFormat>
  <Paragraphs>16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Tw Cen MT</vt:lpstr>
      <vt:lpstr>Tw Cen MT Condensed</vt:lpstr>
      <vt:lpstr>Wingdings 3</vt:lpstr>
      <vt:lpstr>Integrál</vt:lpstr>
      <vt:lpstr>Němčina pro historiky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Vorwort von Hans Lemberg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Němčina pro historiky</dc:title>
  <dc:creator>Veronika</dc:creator>
  <cp:lastModifiedBy>Veronika Králová</cp:lastModifiedBy>
  <cp:revision>30</cp:revision>
  <dcterms:created xsi:type="dcterms:W3CDTF">2019-10-06T15:14:43Z</dcterms:created>
  <dcterms:modified xsi:type="dcterms:W3CDTF">2019-11-04T16:41:10Z</dcterms:modified>
</cp:coreProperties>
</file>