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8" r:id="rId6"/>
    <p:sldId id="264" r:id="rId7"/>
    <p:sldId id="265" r:id="rId8"/>
    <p:sldId id="262" r:id="rId9"/>
    <p:sldId id="267" r:id="rId10"/>
    <p:sldId id="266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3D266-C759-409A-A040-726000DCD00F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4119F-7804-43E3-8FAA-56B611470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baseline="0" dirty="0" smtClean="0"/>
              <a:t> Evropě úspěch nepřichází kvůli pozdnímu příchodu a zajetým PC – uchytila se víc </a:t>
            </a:r>
            <a:r>
              <a:rPr lang="cs-CZ" baseline="0" dirty="0" err="1" smtClean="0"/>
              <a:t>Sega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Mark</a:t>
            </a:r>
            <a:r>
              <a:rPr lang="cs-CZ" baseline="0" dirty="0" smtClean="0"/>
              <a:t> III (Master Systém) 62M NES </a:t>
            </a:r>
            <a:r>
              <a:rPr lang="cs-CZ" baseline="0" dirty="0" err="1" smtClean="0"/>
              <a:t>vs</a:t>
            </a:r>
            <a:r>
              <a:rPr lang="cs-CZ" baseline="0" dirty="0" smtClean="0"/>
              <a:t> 15M M</a:t>
            </a:r>
            <a:r>
              <a:rPr lang="en-US" baseline="0" dirty="0" smtClean="0"/>
              <a:t>a</a:t>
            </a:r>
            <a:r>
              <a:rPr lang="cs-CZ" baseline="0" dirty="0" err="1" smtClean="0"/>
              <a:t>sterSystem</a:t>
            </a:r>
            <a:r>
              <a:rPr lang="cs-CZ" baseline="0" dirty="0" smtClean="0"/>
              <a:t/>
            </a:r>
            <a:br>
              <a:rPr lang="cs-CZ" baseline="0" dirty="0" smtClean="0"/>
            </a:br>
            <a:r>
              <a:rPr lang="cs-CZ" baseline="0" dirty="0" smtClean="0"/>
              <a:t>NES získává asi 90% podíl na trhu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119F-7804-43E3-8FAA-56B61147019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Politika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nintenda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Arsenault</a:t>
            </a:r>
            <a:r>
              <a:rPr lang="cs-CZ" baseline="0" dirty="0" smtClean="0"/>
              <a:t> 150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119F-7804-43E3-8FAA-56B61147019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2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0B2D6-E717-4923-84B5-FFBC62E21B4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ECE8F-D4BF-4A65-BC1B-EEFB8A18F8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1mafjXSVqrzaFtMhZ5i-Iv3CH3I_r3hsYLnCAwzS0Cw/edit#gid=208725202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home_video_game_consoles" TargetMode="External"/><Relationship Id="rId2" Type="http://schemas.openxmlformats.org/officeDocument/2006/relationships/hyperlink" Target="https://en.wikipedia.org/wiki/List_of_best-selling_game_consol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5E53rNC1io" TargetMode="External"/><Relationship Id="rId2" Type="http://schemas.openxmlformats.org/officeDocument/2006/relationships/hyperlink" Target="https://www.youtube.com/watch?v=fkN9p0E91M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xx-8QBX8qgc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jjmccullough.com/Nintendo.htm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Ac6NSrDcL4" TargetMode="External"/><Relationship Id="rId5" Type="http://schemas.openxmlformats.org/officeDocument/2006/relationships/hyperlink" Target="https://www.youtube.com/watch?v=Lbb_o-KqK9M" TargetMode="External"/><Relationship Id="rId4" Type="http://schemas.openxmlformats.org/officeDocument/2006/relationships/hyperlink" Target="https://www.youtube.com/watch?v=58ycxM0HD2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Japonské digitální hry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Historický úvod 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Playstation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Nintendo</a:t>
            </a:r>
            <a:r>
              <a:rPr lang="cs-CZ" dirty="0" smtClean="0"/>
              <a:t> + Sony = CD systém?</a:t>
            </a:r>
          </a:p>
          <a:p>
            <a:pPr lvl="1"/>
            <a:r>
              <a:rPr lang="cs-CZ" dirty="0" smtClean="0"/>
              <a:t>CD vyvinuto Sony a Philips</a:t>
            </a:r>
            <a:endParaRPr lang="cs-CZ" dirty="0"/>
          </a:p>
          <a:p>
            <a:r>
              <a:rPr lang="cs-CZ" dirty="0" smtClean="0"/>
              <a:t>Přístup poskytovatele platformy</a:t>
            </a:r>
          </a:p>
          <a:p>
            <a:pPr lvl="1"/>
            <a:r>
              <a:rPr lang="cs-CZ" dirty="0" smtClean="0"/>
              <a:t>Podpora pro vývojáře</a:t>
            </a:r>
          </a:p>
          <a:p>
            <a:r>
              <a:rPr lang="cs-CZ" dirty="0" smtClean="0"/>
              <a:t>Posun v technologii</a:t>
            </a:r>
          </a:p>
          <a:p>
            <a:pPr lvl="1"/>
            <a:r>
              <a:rPr lang="cs-CZ" dirty="0" smtClean="0"/>
              <a:t>Víc možností tvorby</a:t>
            </a:r>
          </a:p>
          <a:p>
            <a:pPr lvl="1"/>
            <a:r>
              <a:rPr lang="cs-CZ" dirty="0" smtClean="0"/>
              <a:t>Levnější média</a:t>
            </a:r>
          </a:p>
          <a:p>
            <a:r>
              <a:rPr lang="cs-CZ" dirty="0" err="1"/>
              <a:t>Konami</a:t>
            </a:r>
            <a:r>
              <a:rPr lang="cs-CZ" dirty="0"/>
              <a:t> (MGS), </a:t>
            </a:r>
            <a:r>
              <a:rPr lang="cs-CZ" dirty="0" err="1"/>
              <a:t>Capcom</a:t>
            </a:r>
            <a:r>
              <a:rPr lang="cs-CZ" dirty="0"/>
              <a:t> (Res. </a:t>
            </a:r>
            <a:r>
              <a:rPr lang="cs-CZ" dirty="0" err="1"/>
              <a:t>Evil</a:t>
            </a:r>
            <a:r>
              <a:rPr lang="cs-CZ" dirty="0"/>
              <a:t>), Square (FF)</a:t>
            </a:r>
          </a:p>
        </p:txBody>
      </p:sp>
      <p:pic>
        <p:nvPicPr>
          <p:cNvPr id="3074" name="Picture 2" descr="https://upload.wikimedia.org/wikipedia/commons/thumb/3/39/PSX-Console-wController.jpg/640px-PSX-Console-wContro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472" y="3429000"/>
            <a:ext cx="4439816" cy="203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46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úspěchy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Vývoj na SW trhu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Úbytek nových titulů, relativně silné značky</a:t>
            </a:r>
          </a:p>
          <a:p>
            <a:endParaRPr lang="cs-CZ" dirty="0" smtClean="0"/>
          </a:p>
          <a:p>
            <a:r>
              <a:rPr lang="cs-CZ" dirty="0" smtClean="0"/>
              <a:t>2002 50% na světovém trhu, 2010 10%</a:t>
            </a:r>
          </a:p>
          <a:p>
            <a:endParaRPr lang="en-US" dirty="0"/>
          </a:p>
          <a:p>
            <a:r>
              <a:rPr lang="cs-CZ" dirty="0" smtClean="0"/>
              <a:t>Návrat od r. 2016?</a:t>
            </a:r>
          </a:p>
        </p:txBody>
      </p:sp>
    </p:spTree>
    <p:extLst>
      <p:ext uri="{BB962C8B-B14F-4D97-AF65-F5344CB8AC3E}">
        <p14:creationId xmlns:p14="http://schemas.microsoft.com/office/powerpoint/2010/main" val="137066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Nintendo</a:t>
            </a:r>
            <a:r>
              <a:rPr lang="cs-CZ" dirty="0" smtClean="0"/>
              <a:t> disk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nahradit drahé </a:t>
            </a:r>
            <a:r>
              <a:rPr lang="cs-CZ" dirty="0" err="1" smtClean="0"/>
              <a:t>cartridge</a:t>
            </a:r>
            <a:endParaRPr lang="cs-CZ" dirty="0" smtClean="0"/>
          </a:p>
          <a:p>
            <a:r>
              <a:rPr lang="cs-CZ" dirty="0" smtClean="0"/>
              <a:t>Inovativní řešení prodeje her, nové </a:t>
            </a:r>
            <a:r>
              <a:rPr lang="cs-CZ" dirty="0" err="1" smtClean="0"/>
              <a:t>fce</a:t>
            </a:r>
            <a:endParaRPr lang="cs-CZ" dirty="0" smtClean="0"/>
          </a:p>
          <a:p>
            <a:pPr lvl="1"/>
            <a:r>
              <a:rPr lang="cs-CZ" dirty="0" smtClean="0"/>
              <a:t>„online“ skóre</a:t>
            </a:r>
          </a:p>
          <a:p>
            <a:r>
              <a:rPr lang="cs-CZ" dirty="0" smtClean="0"/>
              <a:t>Nevelký úspěch</a:t>
            </a:r>
          </a:p>
          <a:p>
            <a:endParaRPr lang="cs-CZ" dirty="0"/>
          </a:p>
        </p:txBody>
      </p:sp>
      <p:pic>
        <p:nvPicPr>
          <p:cNvPr id="5" name="Picture 2" descr="Image result for disk syst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96952"/>
            <a:ext cx="3951311" cy="350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Image result for nintendo disk 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861048"/>
            <a:ext cx="3672408" cy="2812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Shrnutí 1.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Počátky </a:t>
            </a:r>
            <a:r>
              <a:rPr lang="cs-CZ" dirty="0" err="1" smtClean="0"/>
              <a:t>dig</a:t>
            </a:r>
            <a:r>
              <a:rPr lang="cs-CZ" dirty="0" smtClean="0"/>
              <a:t>. hraní v Japonsku</a:t>
            </a:r>
          </a:p>
          <a:p>
            <a:pPr lvl="1"/>
            <a:r>
              <a:rPr lang="cs-CZ" dirty="0" smtClean="0"/>
              <a:t>Kopírování &gt; vlastní výroba &gt; export</a:t>
            </a:r>
          </a:p>
          <a:p>
            <a:pPr lvl="1"/>
            <a:r>
              <a:rPr lang="cs-CZ" dirty="0" smtClean="0"/>
              <a:t>Řada firem s herní minulostí</a:t>
            </a:r>
          </a:p>
          <a:p>
            <a:r>
              <a:rPr lang="cs-CZ" dirty="0" smtClean="0"/>
              <a:t>Vítězství domácích </a:t>
            </a:r>
            <a:r>
              <a:rPr lang="cs-CZ" dirty="0" err="1" smtClean="0"/>
              <a:t>konzolí</a:t>
            </a:r>
            <a:r>
              <a:rPr lang="cs-CZ" dirty="0" smtClean="0"/>
              <a:t> v Japonsku</a:t>
            </a:r>
          </a:p>
          <a:p>
            <a:pPr lvl="1"/>
            <a:r>
              <a:rPr lang="cs-CZ" dirty="0" smtClean="0"/>
              <a:t>Rychlé rozšíření </a:t>
            </a:r>
            <a:r>
              <a:rPr lang="cs-CZ" dirty="0" err="1" smtClean="0"/>
              <a:t>Famicom</a:t>
            </a:r>
            <a:r>
              <a:rPr lang="cs-CZ" dirty="0" smtClean="0"/>
              <a:t> &gt; </a:t>
            </a:r>
            <a:r>
              <a:rPr lang="cs-CZ" dirty="0" err="1" smtClean="0"/>
              <a:t>mainstream</a:t>
            </a:r>
            <a:r>
              <a:rPr lang="cs-CZ" dirty="0" smtClean="0"/>
              <a:t> (+konformnost Japonců); málo rozšířená PC, malý + rozdrobený trh</a:t>
            </a:r>
          </a:p>
          <a:p>
            <a:r>
              <a:rPr lang="cs-CZ" dirty="0" smtClean="0"/>
              <a:t>Úspěch NES na americkém trhu</a:t>
            </a:r>
          </a:p>
          <a:p>
            <a:pPr lvl="1"/>
            <a:r>
              <a:rPr lang="cs-CZ" dirty="0" smtClean="0"/>
              <a:t>Cena/výkon, dlouhodobá relevance díky hrám, </a:t>
            </a:r>
          </a:p>
          <a:p>
            <a:pPr lvl="1"/>
            <a:r>
              <a:rPr lang="cs-CZ" dirty="0" smtClean="0"/>
              <a:t>Hry: kontrola </a:t>
            </a:r>
            <a:r>
              <a:rPr lang="cs-CZ" dirty="0" err="1" smtClean="0"/>
              <a:t>Nintenda</a:t>
            </a:r>
            <a:r>
              <a:rPr lang="cs-CZ" dirty="0" smtClean="0"/>
              <a:t>, originální hry </a:t>
            </a:r>
            <a:r>
              <a:rPr lang="cs-CZ" dirty="0" err="1" smtClean="0"/>
              <a:t>Nintenda</a:t>
            </a:r>
            <a:r>
              <a:rPr lang="cs-CZ" dirty="0" smtClean="0"/>
              <a:t>, velký trh 3rd party, uživatelská přívětivost</a:t>
            </a:r>
          </a:p>
          <a:p>
            <a:pPr lvl="1"/>
            <a:r>
              <a:rPr lang="cs-CZ" dirty="0" smtClean="0"/>
              <a:t>Marketing zaměřený na děti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Japonské </a:t>
            </a:r>
            <a:r>
              <a:rPr lang="cs-CZ" dirty="0" smtClean="0"/>
              <a:t>hry v globálním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Hardwarové úspěchy</a:t>
            </a:r>
          </a:p>
          <a:p>
            <a:pPr lvl="1"/>
            <a:r>
              <a:rPr lang="cs-CZ" dirty="0" smtClean="0"/>
              <a:t>SNES a SEGA </a:t>
            </a:r>
            <a:r>
              <a:rPr lang="cs-CZ" dirty="0" err="1" smtClean="0"/>
              <a:t>Mega</a:t>
            </a:r>
            <a:r>
              <a:rPr lang="cs-CZ" dirty="0" err="1" smtClean="0"/>
              <a:t>Drive</a:t>
            </a:r>
            <a:endParaRPr lang="cs-CZ" dirty="0" smtClean="0"/>
          </a:p>
          <a:p>
            <a:pPr lvl="1"/>
            <a:r>
              <a:rPr lang="cs-CZ" dirty="0" err="1" smtClean="0"/>
              <a:t>Playstation</a:t>
            </a:r>
            <a:endParaRPr lang="cs-CZ" dirty="0" smtClean="0"/>
          </a:p>
          <a:p>
            <a:r>
              <a:rPr lang="cs-CZ" dirty="0" smtClean="0"/>
              <a:t>Softwarové úspěchy</a:t>
            </a:r>
          </a:p>
          <a:p>
            <a:pPr lvl="1"/>
            <a:r>
              <a:rPr lang="cs-CZ" dirty="0" smtClean="0"/>
              <a:t>Vývoj pozice japonských her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Napište </a:t>
            </a:r>
            <a:r>
              <a:rPr lang="cs-CZ" dirty="0"/>
              <a:t>5 podle vás významných japonských </a:t>
            </a:r>
            <a:r>
              <a:rPr lang="cs-CZ" dirty="0" smtClean="0"/>
              <a:t>her/sérií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6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Hardwarov</a:t>
            </a:r>
            <a:r>
              <a:rPr lang="cs-CZ" dirty="0" smtClean="0"/>
              <a:t>á velmoc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en.wikipedia.org/wiki/List_of_best-selling_game_consoles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en.wikipedia.org/wiki/List_of_home_video_game_consoles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Sega</a:t>
            </a:r>
            <a:r>
              <a:rPr lang="cs-CZ" dirty="0" smtClean="0"/>
              <a:t> Genesis/</a:t>
            </a:r>
            <a:r>
              <a:rPr lang="cs-CZ" dirty="0" err="1" smtClean="0"/>
              <a:t>Mega</a:t>
            </a:r>
            <a:r>
              <a:rPr lang="cs-CZ" dirty="0" smtClean="0"/>
              <a:t> Drive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1988 jako </a:t>
            </a:r>
            <a:r>
              <a:rPr lang="cs-CZ" dirty="0" err="1" smtClean="0"/>
              <a:t>Mega</a:t>
            </a:r>
            <a:r>
              <a:rPr lang="cs-CZ" dirty="0" smtClean="0"/>
              <a:t> Drive v JP</a:t>
            </a:r>
          </a:p>
          <a:p>
            <a:pPr lvl="1"/>
            <a:r>
              <a:rPr lang="cs-CZ" dirty="0" smtClean="0"/>
              <a:t>Jen asi 4M prodaných kusů (konkurence FC a PC-</a:t>
            </a:r>
            <a:r>
              <a:rPr lang="cs-CZ" dirty="0" err="1" smtClean="0"/>
              <a:t>engine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1991 CD technologie</a:t>
            </a:r>
          </a:p>
          <a:p>
            <a:r>
              <a:rPr lang="cs-CZ" dirty="0" smtClean="0"/>
              <a:t>1989 USA, 1990 Evropa</a:t>
            </a:r>
          </a:p>
          <a:p>
            <a:pPr lvl="1"/>
            <a:r>
              <a:rPr lang="cs-CZ" dirty="0" smtClean="0"/>
              <a:t>Technologický náskok proti NES</a:t>
            </a:r>
          </a:p>
          <a:p>
            <a:pPr lvl="1"/>
            <a:r>
              <a:rPr lang="cs-CZ" dirty="0" smtClean="0"/>
              <a:t>Propagace</a:t>
            </a:r>
          </a:p>
          <a:p>
            <a:pPr lvl="2"/>
            <a:r>
              <a:rPr lang="cs-CZ" dirty="0" smtClean="0">
                <a:hlinkClick r:id="rId2"/>
              </a:rPr>
              <a:t>1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2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3</a:t>
            </a:r>
            <a:endParaRPr lang="cs-CZ" dirty="0" smtClean="0"/>
          </a:p>
        </p:txBody>
      </p:sp>
      <p:pic>
        <p:nvPicPr>
          <p:cNvPr id="1028" name="Picture 4" descr="https://upload.wikimedia.org/wikipedia/commons/thumb/a/a1/Sega-Mega-Drive-JP-Mk1-Console-Set.jpg/640px-Sega-Mega-Drive-JP-Mk1-Console-Se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674095"/>
            <a:ext cx="4367808" cy="218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24744"/>
            <a:ext cx="7821760" cy="44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0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Nástupce NES</a:t>
            </a:r>
          </a:p>
          <a:p>
            <a:pPr lvl="1"/>
            <a:r>
              <a:rPr lang="cs-CZ" dirty="0" smtClean="0"/>
              <a:t>Tradice kontroly her</a:t>
            </a:r>
          </a:p>
          <a:p>
            <a:pPr lvl="1"/>
            <a:r>
              <a:rPr lang="cs-CZ" dirty="0" smtClean="0"/>
              <a:t>Vztahy s vývojáři</a:t>
            </a:r>
            <a:endParaRPr lang="en-US" dirty="0" smtClean="0"/>
          </a:p>
          <a:p>
            <a:pPr lvl="1"/>
            <a:r>
              <a:rPr lang="en-US" dirty="0" smtClean="0"/>
              <a:t>Marketing </a:t>
            </a:r>
            <a:r>
              <a:rPr lang="cs-CZ" dirty="0" smtClean="0"/>
              <a:t>zaměřený na děti?</a:t>
            </a:r>
          </a:p>
          <a:p>
            <a:pPr lvl="2"/>
            <a:r>
              <a:rPr lang="cs-CZ" dirty="0" smtClean="0">
                <a:hlinkClick r:id="rId3"/>
              </a:rPr>
              <a:t>Politika </a:t>
            </a:r>
            <a:r>
              <a:rPr lang="cs-CZ" dirty="0" err="1" smtClean="0">
                <a:hlinkClick r:id="rId3"/>
              </a:rPr>
              <a:t>Nintenda</a:t>
            </a:r>
            <a:r>
              <a:rPr lang="cs-CZ" dirty="0" smtClean="0">
                <a:hlinkClick r:id="rId3"/>
              </a:rPr>
              <a:t> ohledně her</a:t>
            </a:r>
            <a:endParaRPr lang="cs-CZ" dirty="0" smtClean="0"/>
          </a:p>
          <a:p>
            <a:pPr lvl="3"/>
            <a:r>
              <a:rPr lang="cs-CZ" dirty="0" err="1" smtClean="0"/>
              <a:t>Entertainment</a:t>
            </a:r>
            <a:r>
              <a:rPr lang="cs-CZ" dirty="0" smtClean="0"/>
              <a:t> Software Rating </a:t>
            </a:r>
            <a:r>
              <a:rPr lang="cs-CZ" dirty="0" err="1" smtClean="0"/>
              <a:t>Board</a:t>
            </a:r>
            <a:r>
              <a:rPr lang="cs-CZ" dirty="0" smtClean="0"/>
              <a:t> (1994)</a:t>
            </a:r>
          </a:p>
          <a:p>
            <a:r>
              <a:rPr lang="cs-CZ" dirty="0" smtClean="0"/>
              <a:t>Soupeření se SEGA</a:t>
            </a:r>
            <a:endParaRPr lang="cs-CZ" dirty="0"/>
          </a:p>
          <a:p>
            <a:pPr lvl="1"/>
            <a:r>
              <a:rPr lang="cs-CZ" dirty="0" err="1" smtClean="0">
                <a:hlinkClick r:id="rId4"/>
              </a:rPr>
              <a:t>Donkey</a:t>
            </a:r>
            <a:r>
              <a:rPr lang="cs-CZ" dirty="0" smtClean="0">
                <a:hlinkClick r:id="rId4"/>
              </a:rPr>
              <a:t> kong country</a:t>
            </a:r>
            <a:r>
              <a:rPr lang="cs-CZ" dirty="0" smtClean="0"/>
              <a:t> </a:t>
            </a:r>
            <a:r>
              <a:rPr lang="cs-CZ" dirty="0" err="1" smtClean="0"/>
              <a:t>Kirby‘s</a:t>
            </a:r>
            <a:r>
              <a:rPr lang="cs-CZ" dirty="0" smtClean="0"/>
              <a:t> </a:t>
            </a:r>
            <a:r>
              <a:rPr lang="cs-CZ" dirty="0" err="1"/>
              <a:t>Dream</a:t>
            </a:r>
            <a:r>
              <a:rPr lang="cs-CZ" dirty="0"/>
              <a:t> Land 2: </a:t>
            </a:r>
            <a:r>
              <a:rPr lang="cs-CZ" dirty="0">
                <a:hlinkClick r:id="rId5"/>
              </a:rPr>
              <a:t>JP</a:t>
            </a:r>
            <a:r>
              <a:rPr lang="cs-CZ" dirty="0"/>
              <a:t> </a:t>
            </a:r>
            <a:r>
              <a:rPr lang="cs-CZ" dirty="0">
                <a:hlinkClick r:id="rId6"/>
              </a:rPr>
              <a:t>USA</a:t>
            </a:r>
            <a:endParaRPr lang="cs-CZ" dirty="0"/>
          </a:p>
          <a:p>
            <a:pPr lvl="1"/>
            <a:r>
              <a:rPr lang="cs-CZ" dirty="0" smtClean="0"/>
              <a:t>Nakonec vyhrávají hry (např. SF II)</a:t>
            </a:r>
            <a:endParaRPr lang="cs-CZ" dirty="0"/>
          </a:p>
          <a:p>
            <a:r>
              <a:rPr lang="cs-CZ" dirty="0" smtClean="0"/>
              <a:t>Komerčně „úspěšné“, ale je to správný směr?</a:t>
            </a:r>
          </a:p>
          <a:p>
            <a:pPr lvl="1"/>
            <a:r>
              <a:rPr lang="cs-CZ" dirty="0" err="1" smtClean="0"/>
              <a:t>Arsenault</a:t>
            </a:r>
            <a:r>
              <a:rPr lang="cs-CZ" dirty="0" smtClean="0"/>
              <a:t>: přílišná kontrola, „stříbrný věk“, málo technologických inovací (CD, 3D)</a:t>
            </a:r>
            <a:endParaRPr lang="cs-CZ" dirty="0"/>
          </a:p>
        </p:txBody>
      </p:sp>
      <p:pic>
        <p:nvPicPr>
          <p:cNvPr id="2050" name="Picture 2" descr="Image result for castlevania 4 statue censorshi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4638"/>
            <a:ext cx="39814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52" y="1268760"/>
            <a:ext cx="7898896" cy="444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Jaký bude rozdíl mezi hrami na </a:t>
            </a:r>
            <a:r>
              <a:rPr lang="cs-CZ" dirty="0" err="1" smtClean="0"/>
              <a:t>cartridgi</a:t>
            </a:r>
            <a:r>
              <a:rPr lang="cs-CZ" dirty="0" smtClean="0"/>
              <a:t> (32MB?) a CD (650MB)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2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Předvádění na obrazovce (4:3)</PresentationFormat>
  <Paragraphs>76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Japonské digitální hry</vt:lpstr>
      <vt:lpstr>Nintendo disk system</vt:lpstr>
      <vt:lpstr>Shrnutí 1. přednášky</vt:lpstr>
      <vt:lpstr>Japonské hry v globálním kontextu</vt:lpstr>
      <vt:lpstr>Na úvod</vt:lpstr>
      <vt:lpstr>Hardwarová velmoc</vt:lpstr>
      <vt:lpstr>Sega Genesis/Mega Drive</vt:lpstr>
      <vt:lpstr>SNES</vt:lpstr>
      <vt:lpstr>Prezentace aplikace PowerPoint</vt:lpstr>
      <vt:lpstr>Playstation</vt:lpstr>
      <vt:lpstr>Softwarové úspěchy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digitální hry</dc:title>
  <dc:creator>Windows User</dc:creator>
  <cp:lastModifiedBy>Marek Mikeš</cp:lastModifiedBy>
  <cp:revision>36</cp:revision>
  <dcterms:created xsi:type="dcterms:W3CDTF">2018-09-28T09:51:52Z</dcterms:created>
  <dcterms:modified xsi:type="dcterms:W3CDTF">2018-10-01T11:15:44Z</dcterms:modified>
</cp:coreProperties>
</file>