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7" d="100"/>
          <a:sy n="77" d="100"/>
        </p:scale>
        <p:origin x="883" y="6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B3F1B-FDAC-4DEC-B86B-75F81FC521D2}" type="datetimeFigureOut">
              <a:rPr lang="sk-SK" smtClean="0"/>
              <a:t>25. 11. 2019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713F61ED-E5A7-4BF9-BF32-A8C47B260D0E}" type="slidenum">
              <a:rPr lang="sk-SK" smtClean="0"/>
              <a:t>‹#›</a:t>
            </a:fld>
            <a:endParaRPr lang="sk-SK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1837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B3F1B-FDAC-4DEC-B86B-75F81FC521D2}" type="datetimeFigureOut">
              <a:rPr lang="sk-SK" smtClean="0"/>
              <a:t>25. 11. 2019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61ED-E5A7-4BF9-BF32-A8C47B260D0E}" type="slidenum">
              <a:rPr lang="sk-SK" smtClean="0"/>
              <a:t>‹#›</a:t>
            </a:fld>
            <a:endParaRPr lang="sk-SK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11531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B3F1B-FDAC-4DEC-B86B-75F81FC521D2}" type="datetimeFigureOut">
              <a:rPr lang="sk-SK" smtClean="0"/>
              <a:t>25. 11. 2019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61ED-E5A7-4BF9-BF32-A8C47B260D0E}" type="slidenum">
              <a:rPr lang="sk-SK" smtClean="0"/>
              <a:t>‹#›</a:t>
            </a:fld>
            <a:endParaRPr lang="sk-SK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533158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B3F1B-FDAC-4DEC-B86B-75F81FC521D2}" type="datetimeFigureOut">
              <a:rPr lang="sk-SK" smtClean="0"/>
              <a:t>25. 11. 2019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61ED-E5A7-4BF9-BF32-A8C47B260D0E}" type="slidenum">
              <a:rPr lang="sk-SK" smtClean="0"/>
              <a:t>‹#›</a:t>
            </a:fld>
            <a:endParaRPr lang="sk-SK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41992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B3F1B-FDAC-4DEC-B86B-75F81FC521D2}" type="datetimeFigureOut">
              <a:rPr lang="sk-SK" smtClean="0"/>
              <a:t>25. 11. 2019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61ED-E5A7-4BF9-BF32-A8C47B260D0E}" type="slidenum">
              <a:rPr lang="sk-SK" smtClean="0"/>
              <a:t>‹#›</a:t>
            </a:fld>
            <a:endParaRPr lang="sk-SK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199209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B3F1B-FDAC-4DEC-B86B-75F81FC521D2}" type="datetimeFigureOut">
              <a:rPr lang="sk-SK" smtClean="0"/>
              <a:t>25. 11. 2019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61ED-E5A7-4BF9-BF32-A8C47B260D0E}" type="slidenum">
              <a:rPr lang="sk-SK" smtClean="0"/>
              <a:t>‹#›</a:t>
            </a:fld>
            <a:endParaRPr lang="sk-SK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266996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B3F1B-FDAC-4DEC-B86B-75F81FC521D2}" type="datetimeFigureOut">
              <a:rPr lang="sk-SK" smtClean="0"/>
              <a:t>25. 11. 2019</a:t>
            </a:fld>
            <a:endParaRPr lang="sk-SK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61ED-E5A7-4BF9-BF32-A8C47B260D0E}" type="slidenum">
              <a:rPr lang="sk-SK" smtClean="0"/>
              <a:t>‹#›</a:t>
            </a:fld>
            <a:endParaRPr lang="sk-SK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05036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B3F1B-FDAC-4DEC-B86B-75F81FC521D2}" type="datetimeFigureOut">
              <a:rPr lang="sk-SK" smtClean="0"/>
              <a:t>25. 11. 2019</a:t>
            </a:fld>
            <a:endParaRPr lang="sk-SK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61ED-E5A7-4BF9-BF32-A8C47B260D0E}" type="slidenum">
              <a:rPr lang="sk-SK" smtClean="0"/>
              <a:t>‹#›</a:t>
            </a:fld>
            <a:endParaRPr lang="sk-SK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764756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B3F1B-FDAC-4DEC-B86B-75F81FC521D2}" type="datetimeFigureOut">
              <a:rPr lang="sk-SK" smtClean="0"/>
              <a:t>25. 11. 2019</a:t>
            </a:fld>
            <a:endParaRPr lang="sk-SK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61ED-E5A7-4BF9-BF32-A8C47B260D0E}" type="slidenum">
              <a:rPr lang="sk-SK" smtClean="0"/>
              <a:t>‹#›</a:t>
            </a:fld>
            <a:endParaRPr lang="sk-SK"/>
          </a:p>
        </p:txBody>
      </p:sp>
    </p:spTree>
    <p:extLst>
      <p:ext uri="{BB962C8B-B14F-4D97-AF65-F5344CB8AC3E}">
        <p14:creationId xmlns:p14="http://schemas.microsoft.com/office/powerpoint/2010/main" val="2331326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7B3F1B-FDAC-4DEC-B86B-75F81FC521D2}" type="datetimeFigureOut">
              <a:rPr lang="sk-SK" smtClean="0"/>
              <a:t>25. 11. 2019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61ED-E5A7-4BF9-BF32-A8C47B260D0E}" type="slidenum">
              <a:rPr lang="sk-SK" smtClean="0"/>
              <a:t>‹#›</a:t>
            </a:fld>
            <a:endParaRPr lang="sk-SK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106939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777B3F1B-FDAC-4DEC-B86B-75F81FC521D2}" type="datetimeFigureOut">
              <a:rPr lang="sk-SK" smtClean="0"/>
              <a:t>25. 11. 2019</a:t>
            </a:fld>
            <a:endParaRPr lang="sk-SK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sk-SK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3F61ED-E5A7-4BF9-BF32-A8C47B260D0E}" type="slidenum">
              <a:rPr lang="sk-SK" smtClean="0"/>
              <a:t>‹#›</a:t>
            </a:fld>
            <a:endParaRPr lang="sk-SK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74927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77B3F1B-FDAC-4DEC-B86B-75F81FC521D2}" type="datetimeFigureOut">
              <a:rPr lang="sk-SK" smtClean="0"/>
              <a:t>25. 11. 2019</a:t>
            </a:fld>
            <a:endParaRPr lang="sk-SK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k-SK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713F61ED-E5A7-4BF9-BF32-A8C47B260D0E}" type="slidenum">
              <a:rPr lang="sk-SK" smtClean="0"/>
              <a:t>‹#›</a:t>
            </a:fld>
            <a:endParaRPr lang="sk-SK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68805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B25169-DDAD-4EF0-9E74-3B2AD44DA4EC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ja-JP" altLang="en-US" b="1" dirty="0"/>
              <a:t>日本の結婚離れ</a:t>
            </a:r>
            <a:endParaRPr lang="sk-SK" b="1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746027D-2BB6-455E-AAFE-6A5C6CCAB66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r"/>
            <a:r>
              <a:rPr lang="ja-JP" altLang="en-US" dirty="0"/>
              <a:t>ドミニック</a:t>
            </a:r>
            <a:endParaRPr lang="en-US" altLang="ja-JP" dirty="0"/>
          </a:p>
          <a:p>
            <a:pPr algn="r"/>
            <a:r>
              <a:rPr lang="ja-JP" altLang="en-US" dirty="0"/>
              <a:t>ホフェル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13658282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76" name="Rectangle 70">
            <a:extLst>
              <a:ext uri="{FF2B5EF4-FFF2-40B4-BE49-F238E27FC236}">
                <a16:creationId xmlns:a16="http://schemas.microsoft.com/office/drawing/2014/main" id="{35C3D674-3D59-4E93-80CA-0C0A9095E81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" y="0"/>
            <a:ext cx="12191695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077" name="Straight Connector 72">
            <a:extLst>
              <a:ext uri="{FF2B5EF4-FFF2-40B4-BE49-F238E27FC236}">
                <a16:creationId xmlns:a16="http://schemas.microsoft.com/office/drawing/2014/main" id="{C884B8F8-FDC9-498B-9960-5D7260AFCB0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1453896" y="1847088"/>
            <a:ext cx="4177373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01FDA34B-A7EF-4AE8-B983-FD8B0122B7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0" y="804520"/>
            <a:ext cx="4176511" cy="1049235"/>
          </a:xfrm>
        </p:spPr>
        <p:txBody>
          <a:bodyPr>
            <a:normAutofit/>
          </a:bodyPr>
          <a:lstStyle/>
          <a:p>
            <a:r>
              <a:rPr lang="ja-JP" altLang="en-US" b="1"/>
              <a:t>結婚の基本</a:t>
            </a:r>
            <a:endParaRPr lang="sk-SK" b="1"/>
          </a:p>
        </p:txBody>
      </p:sp>
      <p:sp>
        <p:nvSpPr>
          <p:cNvPr id="3078" name="Rectangle 74">
            <a:extLst>
              <a:ext uri="{FF2B5EF4-FFF2-40B4-BE49-F238E27FC236}">
                <a16:creationId xmlns:a16="http://schemas.microsoft.com/office/drawing/2014/main" id="{EF2A81E1-BCBE-426B-8C09-33274E69409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73DB87-68EA-44C8-8E8A-E3A81C543A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81" y="2015732"/>
            <a:ext cx="4172212" cy="3450613"/>
          </a:xfrm>
        </p:spPr>
        <p:txBody>
          <a:bodyPr>
            <a:normAutofit/>
          </a:bodyPr>
          <a:lstStyle/>
          <a:p>
            <a:r>
              <a:rPr lang="ja-JP" altLang="en-US" dirty="0"/>
              <a:t>１９８０年</a:t>
            </a:r>
            <a:endParaRPr lang="en-US" altLang="ja-JP" dirty="0"/>
          </a:p>
          <a:p>
            <a:r>
              <a:rPr lang="ja-JP" altLang="en-US" dirty="0"/>
              <a:t>１９９５年</a:t>
            </a:r>
            <a:endParaRPr lang="en-US" altLang="ja-JP" dirty="0"/>
          </a:p>
          <a:p>
            <a:endParaRPr lang="sk-SK" dirty="0"/>
          </a:p>
        </p:txBody>
      </p:sp>
      <p:pic>
        <p:nvPicPr>
          <p:cNvPr id="3074" name="Picture 2" descr="Image result for 独身">
            <a:extLst>
              <a:ext uri="{FF2B5EF4-FFF2-40B4-BE49-F238E27FC236}">
                <a16:creationId xmlns:a16="http://schemas.microsoft.com/office/drawing/2014/main" id="{D5A2CCCF-F6E0-4756-85CC-C1C76A5F0DA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4411" y="1182790"/>
            <a:ext cx="4960442" cy="39063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9" name="Picture 76">
            <a:extLst>
              <a:ext uri="{FF2B5EF4-FFF2-40B4-BE49-F238E27FC236}">
                <a16:creationId xmlns:a16="http://schemas.microsoft.com/office/drawing/2014/main" id="{39D1DDD4-5BB3-45BA-B9B3-06B62299AD7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cxnSp>
        <p:nvCxnSpPr>
          <p:cNvPr id="3080" name="Straight Connector 78">
            <a:extLst>
              <a:ext uri="{FF2B5EF4-FFF2-40B4-BE49-F238E27FC236}">
                <a16:creationId xmlns:a16="http://schemas.microsoft.com/office/drawing/2014/main" id="{A24DAE64-2302-42EA-8239-F2F0775CA5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1458208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CD0E1C4-3171-44DD-94F9-F24BD4D1BE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ja-JP" altLang="en-US" b="1" dirty="0"/>
              <a:t>歴史</a:t>
            </a:r>
            <a:endParaRPr lang="sk-SK" b="1"/>
          </a:p>
        </p:txBody>
      </p:sp>
      <p:pic>
        <p:nvPicPr>
          <p:cNvPr id="4098" name="Picture 2" descr="Image result for 日本のベビーブーム">
            <a:extLst>
              <a:ext uri="{FF2B5EF4-FFF2-40B4-BE49-F238E27FC236}">
                <a16:creationId xmlns:a16="http://schemas.microsoft.com/office/drawing/2014/main" id="{D811EBA1-DDE0-4E94-9912-139A2D0D13A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1451579" y="2327314"/>
            <a:ext cx="4960443" cy="28274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BC187E-E853-482F-8303-1F9B105848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92299" y="2015734"/>
            <a:ext cx="4162555" cy="3450613"/>
          </a:xfrm>
        </p:spPr>
        <p:txBody>
          <a:bodyPr>
            <a:normAutofit/>
          </a:bodyPr>
          <a:lstStyle/>
          <a:p>
            <a:r>
              <a:rPr lang="ja-JP" altLang="en-US" dirty="0"/>
              <a:t>１９４７年から１９４９年に</a:t>
            </a:r>
            <a:r>
              <a:rPr lang="ja-JP" altLang="en-US" b="1" dirty="0"/>
              <a:t>ベビーブーム</a:t>
            </a:r>
            <a:r>
              <a:rPr lang="ja-JP" altLang="en-US" dirty="0"/>
              <a:t>が起きました。</a:t>
            </a:r>
            <a:endParaRPr lang="en-US" altLang="ja-JP" dirty="0"/>
          </a:p>
          <a:p>
            <a:r>
              <a:rPr lang="ja-JP" altLang="en-US" dirty="0"/>
              <a:t>１９６０年</a:t>
            </a:r>
            <a:endParaRPr lang="en-US" altLang="ja-JP" dirty="0"/>
          </a:p>
          <a:p>
            <a:r>
              <a:rPr lang="ja-JP" altLang="en-US" dirty="0"/>
              <a:t>１９９５年</a:t>
            </a:r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51661827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C7CC19-35F9-4583-8037-4B309C8AB22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ja-JP" altLang="en-US" b="1"/>
              <a:t>相手を探すことと離婚</a:t>
            </a:r>
            <a:endParaRPr lang="sk-SK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6072E9-23BE-47B8-A2E1-ACD8E8B8ED6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4"/>
            <a:ext cx="4162555" cy="3450613"/>
          </a:xfrm>
        </p:spPr>
        <p:txBody>
          <a:bodyPr>
            <a:normAutofit/>
          </a:bodyPr>
          <a:lstStyle/>
          <a:p>
            <a:r>
              <a:rPr lang="ja-JP" altLang="en-US" dirty="0"/>
              <a:t>伝統的な見合いの形式　</a:t>
            </a:r>
            <a:r>
              <a:rPr lang="sk-SK" altLang="ja-JP" dirty="0"/>
              <a:t>vs</a:t>
            </a:r>
            <a:r>
              <a:rPr lang="ja-JP" altLang="en-US" dirty="0"/>
              <a:t>　出会い系サイト</a:t>
            </a:r>
            <a:endParaRPr lang="en-US" altLang="ja-JP" dirty="0"/>
          </a:p>
          <a:p>
            <a:r>
              <a:rPr lang="ja-JP" altLang="en-US" dirty="0"/>
              <a:t>２０１５年には、約二十万組の夫婦が離婚しました。</a:t>
            </a:r>
            <a:endParaRPr lang="en-US" altLang="ja-JP" dirty="0"/>
          </a:p>
          <a:p>
            <a:endParaRPr lang="sk-SK" dirty="0"/>
          </a:p>
        </p:txBody>
      </p:sp>
      <p:pic>
        <p:nvPicPr>
          <p:cNvPr id="1026" name="Picture 2" descr="Related image">
            <a:extLst>
              <a:ext uri="{FF2B5EF4-FFF2-40B4-BE49-F238E27FC236}">
                <a16:creationId xmlns:a16="http://schemas.microsoft.com/office/drawing/2014/main" id="{7BA64544-D5C4-4894-B69C-5F2F4F6BF9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424718" y="2015734"/>
            <a:ext cx="4299829" cy="34506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266782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A7C209-C096-4D0B-93DF-C8429C5761B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ja-JP" altLang="en-US" b="1"/>
              <a:t>原因</a:t>
            </a:r>
            <a:endParaRPr lang="sk-SK" b="1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39B4DB4-E363-468C-AE2B-50658D3CFC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4"/>
            <a:ext cx="4162555" cy="3450613"/>
          </a:xfrm>
        </p:spPr>
        <p:txBody>
          <a:bodyPr>
            <a:normAutofit/>
          </a:bodyPr>
          <a:lstStyle/>
          <a:p>
            <a:r>
              <a:rPr lang="ja-JP" altLang="en-US" dirty="0"/>
              <a:t>お金</a:t>
            </a:r>
            <a:endParaRPr lang="en-US" altLang="ja-JP" dirty="0"/>
          </a:p>
          <a:p>
            <a:r>
              <a:rPr lang="ja-JP" altLang="en-US" dirty="0"/>
              <a:t>不貞</a:t>
            </a:r>
            <a:endParaRPr lang="en-US" altLang="ja-JP" dirty="0"/>
          </a:p>
          <a:p>
            <a:r>
              <a:rPr lang="ja-JP" altLang="en-US" dirty="0"/>
              <a:t>仕事、ただ過労</a:t>
            </a:r>
            <a:endParaRPr lang="en-US" altLang="ja-JP" dirty="0"/>
          </a:p>
          <a:p>
            <a:r>
              <a:rPr lang="ja-JP" altLang="en-US" dirty="0"/>
              <a:t>草食系男子</a:t>
            </a:r>
            <a:endParaRPr lang="en-US" altLang="ja-JP" dirty="0"/>
          </a:p>
          <a:p>
            <a:endParaRPr lang="en-US" altLang="ja-JP" dirty="0"/>
          </a:p>
          <a:p>
            <a:endParaRPr lang="sk-SK" dirty="0"/>
          </a:p>
        </p:txBody>
      </p:sp>
      <p:pic>
        <p:nvPicPr>
          <p:cNvPr id="2052" name="Picture 4" descr="Image result for お金">
            <a:extLst>
              <a:ext uri="{FF2B5EF4-FFF2-40B4-BE49-F238E27FC236}">
                <a16:creationId xmlns:a16="http://schemas.microsoft.com/office/drawing/2014/main" id="{73E7DB46-D5C4-4E80-A289-6C3317CC929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094411" y="2119357"/>
            <a:ext cx="4960443" cy="32433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4786836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4000"/>
                <a:satMod val="80000"/>
                <a:lumMod val="106000"/>
              </a:schemeClr>
            </a:gs>
            <a:gs pos="100000">
              <a:schemeClr val="bg2">
                <a:shade val="80000"/>
              </a:schemeClr>
            </a:gs>
          </a:gsLst>
          <a:path path="circle">
            <a:fillToRect l="43000" r="43000" b="10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2C343B-DD65-43A5-BDF4-F5DF7BEC91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</p:spPr>
        <p:txBody>
          <a:bodyPr>
            <a:normAutofit/>
          </a:bodyPr>
          <a:lstStyle/>
          <a:p>
            <a:r>
              <a:rPr lang="ja-JP" altLang="en-US" b="1" dirty="0"/>
              <a:t>草食系男子って何ですか？</a:t>
            </a:r>
            <a:endParaRPr lang="sk-SK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A81F70E-EE7E-4CE2-8B9E-6546CFC1470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4"/>
            <a:ext cx="5622284" cy="3450613"/>
          </a:xfrm>
        </p:spPr>
        <p:txBody>
          <a:bodyPr>
            <a:normAutofit/>
          </a:bodyPr>
          <a:lstStyle/>
          <a:p>
            <a:r>
              <a:rPr lang="ja-JP" altLang="en-US" dirty="0"/>
              <a:t>学びや仕事や研究に集中する</a:t>
            </a:r>
            <a:endParaRPr lang="en-US" altLang="ja-JP" dirty="0"/>
          </a:p>
          <a:p>
            <a:r>
              <a:rPr lang="ja-JP" altLang="en-US" dirty="0"/>
              <a:t>若い</a:t>
            </a:r>
            <a:endParaRPr lang="en-US" altLang="ja-JP" dirty="0"/>
          </a:p>
          <a:p>
            <a:r>
              <a:rPr lang="ja-JP" altLang="en-US" dirty="0"/>
              <a:t>恥ずかしがり屋</a:t>
            </a:r>
            <a:endParaRPr lang="en-US" altLang="ja-JP" dirty="0"/>
          </a:p>
          <a:p>
            <a:r>
              <a:rPr lang="ja-JP" altLang="en-US" dirty="0"/>
              <a:t>優しい</a:t>
            </a:r>
            <a:endParaRPr lang="en-US" altLang="ja-JP" dirty="0"/>
          </a:p>
          <a:p>
            <a:r>
              <a:rPr lang="ja-JP" altLang="en-US" dirty="0"/>
              <a:t>肉食系男子の反対</a:t>
            </a:r>
            <a:endParaRPr lang="sk-SK" altLang="ja-JP" dirty="0"/>
          </a:p>
          <a:p>
            <a:endParaRPr lang="sk-SK" dirty="0"/>
          </a:p>
        </p:txBody>
      </p:sp>
      <p:pic>
        <p:nvPicPr>
          <p:cNvPr id="6146" name="Picture 2" descr="Related image">
            <a:extLst>
              <a:ext uri="{FF2B5EF4-FFF2-40B4-BE49-F238E27FC236}">
                <a16:creationId xmlns:a16="http://schemas.microsoft.com/office/drawing/2014/main" id="{498ADC15-B345-44E0-ACE4-955EAB50DD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7073864" y="2015734"/>
            <a:ext cx="3093866" cy="30938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22109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5CCC46-C88E-419D-BCE3-E8C181F908A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ja-JP" altLang="en-US" b="1" dirty="0"/>
              <a:t>感心から崇拝へ？</a:t>
            </a:r>
            <a:br>
              <a:rPr lang="sk-SK" dirty="0"/>
            </a:br>
            <a:endParaRPr lang="sk-SK" dirty="0"/>
          </a:p>
        </p:txBody>
      </p:sp>
      <p:pic>
        <p:nvPicPr>
          <p:cNvPr id="5122" name="Picture 2" descr="Image result for 日本のアイドルのイベント">
            <a:extLst>
              <a:ext uri="{FF2B5EF4-FFF2-40B4-BE49-F238E27FC236}">
                <a16:creationId xmlns:a16="http://schemas.microsoft.com/office/drawing/2014/main" id="{F4061AEB-9A04-4A51-8542-388609202B4A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0146" y="1658062"/>
            <a:ext cx="5748006" cy="43110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95E4A3FD-975A-4627-9435-AB5A72DFA05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93566" y="1658063"/>
            <a:ext cx="5542721" cy="43110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4588395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3BC7E-4FB5-4548-8D36-FA5479117F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ja-JP" altLang="en-US" b="1" dirty="0"/>
              <a:t>質問</a:t>
            </a:r>
            <a:endParaRPr lang="sk-SK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9CA7FF-7672-46EF-9D64-E2B6555907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dirty="0"/>
              <a:t>１．結婚する人がいないため人口も減少しています。どうすればいいですか？</a:t>
            </a:r>
            <a:endParaRPr lang="sk-SK" dirty="0"/>
          </a:p>
          <a:p>
            <a:pPr lvl="0"/>
            <a:r>
              <a:rPr lang="ja-JP" altLang="en-US" dirty="0"/>
              <a:t>２．上記の原因の中で、一つを選んで、どう思いますか？自分の意見をよくお考えいただければ、嬉しいです。</a:t>
            </a:r>
            <a:endParaRPr lang="sk-SK" dirty="0"/>
          </a:p>
          <a:p>
            <a:pPr lvl="0"/>
            <a:r>
              <a:rPr lang="ja-JP" altLang="en-US" dirty="0"/>
              <a:t>３．もちろん草食系女子もいます。このような友達がいますか。もしいたら、彼女の性格についてお教えください。</a:t>
            </a:r>
            <a:endParaRPr lang="sk-SK" dirty="0"/>
          </a:p>
          <a:p>
            <a:endParaRPr lang="sk-SK" dirty="0"/>
          </a:p>
        </p:txBody>
      </p:sp>
    </p:spTree>
    <p:extLst>
      <p:ext uri="{BB962C8B-B14F-4D97-AF65-F5344CB8AC3E}">
        <p14:creationId xmlns:p14="http://schemas.microsoft.com/office/powerpoint/2010/main" val="4158993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2A7007-744A-4809-8D87-9A2E06C87F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60369" cy="1004403"/>
          </a:xfrm>
        </p:spPr>
        <p:txBody>
          <a:bodyPr/>
          <a:lstStyle/>
          <a:p>
            <a:endParaRPr lang="sk-SK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D8ADE00-4F5A-4C04-83B6-BE3C71D6D3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3097834"/>
            <a:ext cx="10515600" cy="4351338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ja-JP" altLang="en-US" sz="3600" b="1" dirty="0"/>
              <a:t>ご清聴ありがとうございました。</a:t>
            </a:r>
            <a:endParaRPr lang="sk-SK" sz="3600" b="1" dirty="0"/>
          </a:p>
        </p:txBody>
      </p:sp>
    </p:spTree>
    <p:extLst>
      <p:ext uri="{BB962C8B-B14F-4D97-AF65-F5344CB8AC3E}">
        <p14:creationId xmlns:p14="http://schemas.microsoft.com/office/powerpoint/2010/main" val="3805212848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</TotalTime>
  <Words>347</Words>
  <Application>Microsoft Office PowerPoint</Application>
  <PresentationFormat>Widescreen</PresentationFormat>
  <Paragraphs>30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2" baseType="lpstr">
      <vt:lpstr>Arial</vt:lpstr>
      <vt:lpstr>Gill Sans MT</vt:lpstr>
      <vt:lpstr>Gallery</vt:lpstr>
      <vt:lpstr>日本の結婚離れ</vt:lpstr>
      <vt:lpstr>結婚の基本</vt:lpstr>
      <vt:lpstr>歴史</vt:lpstr>
      <vt:lpstr>相手を探すことと離婚</vt:lpstr>
      <vt:lpstr>原因</vt:lpstr>
      <vt:lpstr>草食系男子って何ですか？</vt:lpstr>
      <vt:lpstr>感心から崇拝へ？ </vt:lpstr>
      <vt:lpstr>質問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日本の結婚離れ</dc:title>
  <dc:creator>Dominik Hochel</dc:creator>
  <cp:lastModifiedBy>Dominik Hochel</cp:lastModifiedBy>
  <cp:revision>4</cp:revision>
  <dcterms:created xsi:type="dcterms:W3CDTF">2019-11-25T10:46:13Z</dcterms:created>
  <dcterms:modified xsi:type="dcterms:W3CDTF">2019-11-25T10:59:38Z</dcterms:modified>
</cp:coreProperties>
</file>