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83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15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31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19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92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69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3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4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132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69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9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3F1B-FDAC-4DEC-B86B-75F81FC521D2}" type="datetimeFigureOut">
              <a:rPr lang="sk-SK" smtClean="0"/>
              <a:t>25. 11. 2019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13F61ED-E5A7-4BF9-BF32-A8C47B260D0E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8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5169-DDAD-4EF0-9E74-3B2AD44DA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 dirty="0"/>
              <a:t>日本の結婚離れ</a:t>
            </a:r>
            <a:endParaRPr lang="sk-SK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6027D-2BB6-455E-AAFE-6A5C6CCAB6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ja-JP" altLang="en-US" dirty="0"/>
              <a:t>ドミニック</a:t>
            </a:r>
            <a:endParaRPr lang="en-US" altLang="ja-JP" dirty="0"/>
          </a:p>
          <a:p>
            <a:pPr algn="r"/>
            <a:r>
              <a:rPr lang="ja-JP" altLang="en-US" dirty="0"/>
              <a:t>ホフェル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582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77" name="Straight Connector 72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1FDA34B-A7EF-4AE8-B983-FD8B0122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ja-JP" altLang="en-US" b="1"/>
              <a:t>結婚の基本</a:t>
            </a:r>
            <a:endParaRPr lang="sk-SK" b="1"/>
          </a:p>
        </p:txBody>
      </p:sp>
      <p:sp>
        <p:nvSpPr>
          <p:cNvPr id="3078" name="Rectangle 74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3DB87-68EA-44C8-8E8A-E3A81C543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r>
              <a:rPr lang="ja-JP" altLang="en-US" dirty="0"/>
              <a:t>１９８０年</a:t>
            </a:r>
            <a:endParaRPr lang="en-US" altLang="ja-JP" dirty="0"/>
          </a:p>
          <a:p>
            <a:r>
              <a:rPr lang="ja-JP" altLang="en-US" dirty="0"/>
              <a:t>１９９５年</a:t>
            </a:r>
            <a:endParaRPr lang="en-US" altLang="ja-JP" dirty="0"/>
          </a:p>
          <a:p>
            <a:endParaRPr lang="sk-SK" dirty="0"/>
          </a:p>
        </p:txBody>
      </p:sp>
      <p:pic>
        <p:nvPicPr>
          <p:cNvPr id="3074" name="Picture 2" descr="Image result for 独身">
            <a:extLst>
              <a:ext uri="{FF2B5EF4-FFF2-40B4-BE49-F238E27FC236}">
                <a16:creationId xmlns:a16="http://schemas.microsoft.com/office/drawing/2014/main" id="{D5A2CCCF-F6E0-4756-85CC-C1C76A5F0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182790"/>
            <a:ext cx="4960442" cy="390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6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80" name="Straight Connector 78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58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E1C4-3171-44DD-94F9-F24BD4D1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ja-JP" altLang="en-US" b="1" dirty="0"/>
              <a:t>歴史</a:t>
            </a:r>
            <a:endParaRPr lang="sk-SK" b="1"/>
          </a:p>
        </p:txBody>
      </p:sp>
      <p:pic>
        <p:nvPicPr>
          <p:cNvPr id="4098" name="Picture 2" descr="Image result for 日本のベビーブーム">
            <a:extLst>
              <a:ext uri="{FF2B5EF4-FFF2-40B4-BE49-F238E27FC236}">
                <a16:creationId xmlns:a16="http://schemas.microsoft.com/office/drawing/2014/main" id="{D811EBA1-DDE0-4E94-9912-139A2D0D1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1579" y="2327314"/>
            <a:ext cx="4960443" cy="282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C187E-E853-482F-8303-1F9B10584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99" y="2015734"/>
            <a:ext cx="4162555" cy="3450613"/>
          </a:xfrm>
        </p:spPr>
        <p:txBody>
          <a:bodyPr>
            <a:normAutofit/>
          </a:bodyPr>
          <a:lstStyle/>
          <a:p>
            <a:r>
              <a:rPr lang="ja-JP" altLang="en-US" dirty="0"/>
              <a:t>１９４７年から１９４９年に</a:t>
            </a:r>
            <a:r>
              <a:rPr lang="ja-JP" altLang="en-US" b="1" dirty="0"/>
              <a:t>ベビーブーム</a:t>
            </a:r>
            <a:r>
              <a:rPr lang="ja-JP" altLang="en-US" dirty="0"/>
              <a:t>が起きました。</a:t>
            </a:r>
            <a:endParaRPr lang="en-US" altLang="ja-JP" dirty="0"/>
          </a:p>
          <a:p>
            <a:r>
              <a:rPr lang="ja-JP" altLang="en-US" dirty="0"/>
              <a:t>１９６０年</a:t>
            </a:r>
            <a:endParaRPr lang="en-US" altLang="ja-JP" dirty="0"/>
          </a:p>
          <a:p>
            <a:r>
              <a:rPr lang="ja-JP" altLang="en-US" dirty="0"/>
              <a:t>１９９５年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661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7CC19-35F9-4583-8037-4B309C8AB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ja-JP" altLang="en-US" b="1"/>
              <a:t>相手を探すことと離婚</a:t>
            </a:r>
            <a:endParaRPr lang="sk-SK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072E9-23BE-47B8-A2E1-ACD8E8B8E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ja-JP" altLang="en-US" dirty="0"/>
              <a:t>伝統的な見合いの形式　</a:t>
            </a:r>
            <a:r>
              <a:rPr lang="sk-SK" altLang="ja-JP" dirty="0"/>
              <a:t>vs</a:t>
            </a:r>
            <a:r>
              <a:rPr lang="ja-JP" altLang="en-US" dirty="0"/>
              <a:t>　出会い系サイト</a:t>
            </a:r>
            <a:endParaRPr lang="en-US" altLang="ja-JP" dirty="0"/>
          </a:p>
          <a:p>
            <a:r>
              <a:rPr lang="ja-JP" altLang="en-US" dirty="0"/>
              <a:t>２０１５年には、約二十万組の夫婦が離婚しました。</a:t>
            </a:r>
            <a:endParaRPr lang="en-US" altLang="ja-JP" dirty="0"/>
          </a:p>
          <a:p>
            <a:endParaRPr lang="sk-SK" dirty="0"/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7BA64544-D5C4-4894-B69C-5F2F4F6BF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4718" y="2015734"/>
            <a:ext cx="4299829" cy="34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78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C209-C096-4D0B-93DF-C8429C57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ja-JP" altLang="en-US" b="1"/>
              <a:t>原因</a:t>
            </a:r>
            <a:endParaRPr lang="sk-SK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4DB4-E363-468C-AE2B-50658D3CF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ja-JP" altLang="en-US" dirty="0"/>
              <a:t>お金</a:t>
            </a:r>
            <a:endParaRPr lang="en-US" altLang="ja-JP" dirty="0"/>
          </a:p>
          <a:p>
            <a:r>
              <a:rPr lang="ja-JP" altLang="en-US" dirty="0"/>
              <a:t>不貞</a:t>
            </a:r>
            <a:endParaRPr lang="en-US" altLang="ja-JP" dirty="0"/>
          </a:p>
          <a:p>
            <a:r>
              <a:rPr lang="ja-JP" altLang="en-US" dirty="0"/>
              <a:t>仕事、ただ過労</a:t>
            </a:r>
            <a:endParaRPr lang="en-US" altLang="ja-JP" dirty="0"/>
          </a:p>
          <a:p>
            <a:r>
              <a:rPr lang="ja-JP" altLang="en-US" dirty="0"/>
              <a:t>草食系男子</a:t>
            </a:r>
            <a:endParaRPr lang="en-US" altLang="ja-JP" dirty="0"/>
          </a:p>
          <a:p>
            <a:endParaRPr lang="en-US" altLang="ja-JP" dirty="0"/>
          </a:p>
          <a:p>
            <a:endParaRPr lang="sk-SK" dirty="0"/>
          </a:p>
        </p:txBody>
      </p:sp>
      <p:pic>
        <p:nvPicPr>
          <p:cNvPr id="2052" name="Picture 4" descr="Image result for お金">
            <a:extLst>
              <a:ext uri="{FF2B5EF4-FFF2-40B4-BE49-F238E27FC236}">
                <a16:creationId xmlns:a16="http://schemas.microsoft.com/office/drawing/2014/main" id="{73E7DB46-D5C4-4E80-A289-6C3317CC9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2119357"/>
            <a:ext cx="4960443" cy="324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86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C343B-DD65-43A5-BDF4-F5DF7BEC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ja-JP" altLang="en-US" b="1" dirty="0"/>
              <a:t>草食系男子って何ですか？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1F70E-EE7E-4CE2-8B9E-6546CFC14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r>
              <a:rPr lang="ja-JP" altLang="en-US" dirty="0"/>
              <a:t>学びや仕事や研究に集中する</a:t>
            </a:r>
            <a:endParaRPr lang="en-US" altLang="ja-JP" dirty="0"/>
          </a:p>
          <a:p>
            <a:r>
              <a:rPr lang="ja-JP" altLang="en-US" dirty="0"/>
              <a:t>若い</a:t>
            </a:r>
            <a:endParaRPr lang="en-US" altLang="ja-JP" dirty="0"/>
          </a:p>
          <a:p>
            <a:r>
              <a:rPr lang="ja-JP" altLang="en-US" dirty="0"/>
              <a:t>恥ずかしがり屋</a:t>
            </a:r>
            <a:endParaRPr lang="en-US" altLang="ja-JP" dirty="0"/>
          </a:p>
          <a:p>
            <a:r>
              <a:rPr lang="ja-JP" altLang="en-US" dirty="0"/>
              <a:t>優しい</a:t>
            </a:r>
            <a:endParaRPr lang="en-US" altLang="ja-JP" dirty="0"/>
          </a:p>
          <a:p>
            <a:r>
              <a:rPr lang="ja-JP" altLang="en-US" dirty="0"/>
              <a:t>肉食系男子の反対</a:t>
            </a:r>
            <a:endParaRPr lang="sk-SK" altLang="ja-JP" dirty="0"/>
          </a:p>
          <a:p>
            <a:endParaRPr lang="sk-SK" dirty="0"/>
          </a:p>
        </p:txBody>
      </p:sp>
      <p:pic>
        <p:nvPicPr>
          <p:cNvPr id="6146" name="Picture 2" descr="Related image">
            <a:extLst>
              <a:ext uri="{FF2B5EF4-FFF2-40B4-BE49-F238E27FC236}">
                <a16:creationId xmlns:a16="http://schemas.microsoft.com/office/drawing/2014/main" id="{498ADC15-B345-44E0-ACE4-955EAB50D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3864" y="2015734"/>
            <a:ext cx="3093866" cy="309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1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CCC46-C88E-419D-BCE3-E8C181F9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 dirty="0"/>
              <a:t>感心から崇拝へ？</a:t>
            </a:r>
            <a:br>
              <a:rPr lang="sk-SK" dirty="0"/>
            </a:br>
            <a:endParaRPr lang="sk-SK" dirty="0"/>
          </a:p>
        </p:txBody>
      </p:sp>
      <p:pic>
        <p:nvPicPr>
          <p:cNvPr id="5122" name="Picture 2" descr="Image result for 日本のアイドルのイベント">
            <a:extLst>
              <a:ext uri="{FF2B5EF4-FFF2-40B4-BE49-F238E27FC236}">
                <a16:creationId xmlns:a16="http://schemas.microsoft.com/office/drawing/2014/main" id="{F4061AEB-9A04-4A51-8542-388609202B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46" y="1658062"/>
            <a:ext cx="5748006" cy="431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E4A3FD-975A-4627-9435-AB5A72DFA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566" y="1658063"/>
            <a:ext cx="5542721" cy="431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8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3BC7E-4FB5-4548-8D36-FA547911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 dirty="0"/>
              <a:t>質問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CA7FF-7672-46EF-9D64-E2B655590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１．結婚する人がいないため人口も減少しています。どうすればいいですか？</a:t>
            </a:r>
            <a:endParaRPr lang="sk-SK" dirty="0"/>
          </a:p>
          <a:p>
            <a:pPr lvl="0"/>
            <a:r>
              <a:rPr lang="ja-JP" altLang="en-US" dirty="0"/>
              <a:t>２．上記の原因の中で、一つを選んで、どう思いますか？自分の意見をよくお考えいただければ、嬉しいです。</a:t>
            </a:r>
            <a:endParaRPr lang="sk-SK" dirty="0"/>
          </a:p>
          <a:p>
            <a:pPr lvl="0"/>
            <a:r>
              <a:rPr lang="ja-JP" altLang="en-US" dirty="0"/>
              <a:t>３．もちろん草食系女子もいます。このような友達がいますか。もしいたら、彼女の性格についてお教えください。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589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A7007-744A-4809-8D87-9A2E06C87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60369" cy="1004403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ADE00-4F5A-4C04-83B6-BE3C71D6D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783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600" b="1" dirty="0"/>
              <a:t>ご清聴ありがとうございました。</a:t>
            </a:r>
            <a:endParaRPr lang="sk-SK" sz="3600" b="1" dirty="0"/>
          </a:p>
        </p:txBody>
      </p:sp>
    </p:spTree>
    <p:extLst>
      <p:ext uri="{BB962C8B-B14F-4D97-AF65-F5344CB8AC3E}">
        <p14:creationId xmlns:p14="http://schemas.microsoft.com/office/powerpoint/2010/main" val="38052128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347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日本の結婚離れ</vt:lpstr>
      <vt:lpstr>結婚の基本</vt:lpstr>
      <vt:lpstr>歴史</vt:lpstr>
      <vt:lpstr>相手を探すことと離婚</vt:lpstr>
      <vt:lpstr>原因</vt:lpstr>
      <vt:lpstr>草食系男子って何ですか？</vt:lpstr>
      <vt:lpstr>感心から崇拝へ？ </vt:lpstr>
      <vt:lpstr>質問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日本の結婚離れ</dc:title>
  <dc:creator>Dominik Hochel</dc:creator>
  <cp:lastModifiedBy>Dominik Hochel</cp:lastModifiedBy>
  <cp:revision>4</cp:revision>
  <dcterms:created xsi:type="dcterms:W3CDTF">2019-11-25T10:46:13Z</dcterms:created>
  <dcterms:modified xsi:type="dcterms:W3CDTF">2019-11-25T10:59:38Z</dcterms:modified>
</cp:coreProperties>
</file>