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Amatic SC"/>
      <p:regular r:id="rId26"/>
      <p:bold r:id="rId27"/>
    </p:embeddedFont>
    <p:embeddedFont>
      <p:font typeface="Source Code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regular.fntdata"/><Relationship Id="rId25" Type="http://schemas.openxmlformats.org/officeDocument/2006/relationships/slide" Target="slides/slide20.xml"/><Relationship Id="rId28" Type="http://schemas.openxmlformats.org/officeDocument/2006/relationships/font" Target="fonts/SourceCodePro-regular.fntdata"/><Relationship Id="rId27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Italic.fntdata"/><Relationship Id="rId3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23de54e2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23de54e2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23de54e2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23de54e2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23de54e2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23de54e2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23de54e24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23de54e2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23de54e2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23de54e2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23de54e24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23de54e2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3de54e24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23de54e24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23de54e2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23de54e2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3de54e2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3de54e2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3de54e24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23de54e2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23de54e2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23de54e2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23de54e24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23de54e2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3de54e2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3de54e2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23de54e2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23de54e2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23de54e2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23de54e2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23de54e2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23de54e2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23de54e2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23de54e2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23de54e2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23de54e2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23de54e2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23de54e2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Poststrukturalismus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Différance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228675"/>
            <a:ext cx="8520600" cy="14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Derridův novotvar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“Strukturalistické pojetí znaku je nekompletní. Slova a znaky pojící se s původním znakem URČUJÍ jeho význam.”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Označujících je vždy více!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Význam není “čirý” (transparent).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Příklad: Kočka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0" r="29373" t="0"/>
          <a:stretch/>
        </p:blipFill>
        <p:spPr>
          <a:xfrm>
            <a:off x="311700" y="1194800"/>
            <a:ext cx="4900574" cy="34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Stopa (Trace)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“Stopa je přítomnost nepřítomné přítomnosti.” :-D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“Slova jsou pronásledována tím, co neznamenají.”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Příklad: Charlotte Brönteová: Jana Eyrová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Jasné čtení (obvious reading)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feministický rozměr díla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ich-forma jako “bližší” výpoveď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obrácení na čtenáře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“I married him” = obrácení patriarchálních rolí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sexuální revoluce ženy proti viktoriánské morálce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Jana Eyrová v dekonstrukci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Postava Berthy Masonové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doslova “tichá” postava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její “stopa” je v celém románu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Bertha brání Janě v dosažení statutu hrdinky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Jana ji odvrhne = co to udělá s jejím feminismem?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dek. čtení =&gt; antipatie k Janě Eyrové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Jana jako feministka X Jana není empatická k osudu jiné ženy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Gramatologie (Derrida)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228675"/>
            <a:ext cx="8520600" cy="11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“Není nic mimo jazyk.”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“Není žádné dění, kromě psaní.”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453125" y="2535000"/>
            <a:ext cx="8173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“Jsme uvěznění v jazyce, a jediná realita, již známe, se nám zjevuje prostřednictvím jazyka.”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577475" y="3484575"/>
            <a:ext cx="77775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“Jazyk je však nestabilní, nedokonalý, neustále se mění. Proto jediné, čím si můžeme být skutečně jisti, je jazyk samotný. Realita, kterou popisuje, je zdánlivá.”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Genealogie (Foucault)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Proces vytváření nových dějin (nového čtení) ve prospěch umlčených a marginalizovaných hlasů. Je to nové čtení toho, co bylo zamlčováno, potíráno, odstraňováno.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cs"/>
              <a:t>Dohlížet a trestat</a:t>
            </a:r>
            <a:r>
              <a:rPr lang="cs"/>
              <a:t>: pohled trestanců a zločinců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cs"/>
              <a:t>Dějiny sexuality</a:t>
            </a:r>
            <a:r>
              <a:rPr lang="cs"/>
              <a:t>: “zakázané” touhy a “úchylky”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Heterotopie (Foucault)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“Heterotopie je utopie skrytá na skutečném místě.”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(Kolonie = skutečně žitá realita se prolíná s utopií svobody)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Literatura: prostor v literárním textu je silně heterotopický.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Intertextualita (Julia Kristeva)</a:t>
            </a:r>
            <a:endParaRPr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“Žádný text není sám sebou.”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Intertextuální procesy: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parodie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aluze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pastiš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Intertextualita</a:t>
            </a:r>
            <a:endParaRPr/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Relace významu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obligatorní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význam textu je takový, jaký zamýšlel autor a je jasně srozumitelný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fakultativní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další autorský význam, ne však nutný (další vrstva)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náhodný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nezamýšlený autorem, ale dodaný čtenářem </a:t>
            </a:r>
            <a:endParaRPr/>
          </a:p>
        </p:txBody>
      </p:sp>
      <p:sp>
        <p:nvSpPr>
          <p:cNvPr id="178" name="Google Shape;178;p31"/>
          <p:cNvSpPr txBox="1"/>
          <p:nvPr/>
        </p:nvSpPr>
        <p:spPr>
          <a:xfrm>
            <a:off x="475725" y="3993275"/>
            <a:ext cx="82071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Intertextualita je odkazování jednoho textu na jiný text, ať již záměrně nebo náhodně.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Kontext...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1968 = studentské a dělnické protesty ve Francii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350" y="160078"/>
            <a:ext cx="7335300" cy="4823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Rizom (Gilles Deleuze)</a:t>
            </a:r>
            <a:endParaRPr/>
          </a:p>
        </p:txBody>
      </p:sp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Rizom je nehierarchická struktura bez subjektu a objektu.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cs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i="1"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Rizom nemá žádný začátek ani konec; je pořád uprostřed, mezi věcmi, mezibytí, intermezzo. Strom je odnož (synovství, vyrůstání z), rhizom je však spojení, aliance"</a:t>
            </a:r>
            <a:endParaRPr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Arborescentní X rizomatické myšlení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Hledání abstraktních struktur NEMÁ CENU.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2850"/>
            <a:ext cx="285750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50" y="307125"/>
            <a:ext cx="2857500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5">
            <a:alphaModFix/>
          </a:blip>
          <a:srcRect b="13035" l="7989" r="27058" t="0"/>
          <a:stretch/>
        </p:blipFill>
        <p:spPr>
          <a:xfrm>
            <a:off x="6000751" y="307125"/>
            <a:ext cx="2857499" cy="352877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784200" y="3891250"/>
            <a:ext cx="1912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Jacques Derrida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395225" y="3954600"/>
            <a:ext cx="23430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Maurice Blanchot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308125" y="3967250"/>
            <a:ext cx="22038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Julia Kristeva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Tel Quel - poststrukturalistický časopis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036" y="1093848"/>
            <a:ext cx="3113926" cy="38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Michele Foucault (1926-1984)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/>
              <a:t>Dohlížet a trestat (1975)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JEDNÁNÍ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DISKURZ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749" y="292850"/>
            <a:ext cx="4051926" cy="43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Jednání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Schopnost jedince rozhodovat se svobodně a podle své vůle bez vnějších zásahu státu či jiné moci. Obvykle neuskutečnitelné.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Diskurz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základní poststrukturalistický pojem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“Diskurz je způsob rozumění věcem či způsob vyjadřování se o věcech, na rozdíl od ideologie však není implicitně spojený s mocí či vlivem.”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Dekonstrukce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Derrida - dekonstrukci chápe jako určitý způsob čtení textu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De-konstrukce (rozložení) = základní praxe poststrukturalistického čtení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Co dekonstrukce není?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ničení textu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popření textu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Jde o metodu analýzy rozloženého textu (X strukturalismus) s cílem odhalit, co se v něm skrývá.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Dekonstrukce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co je skryto nebo zamlženo v textu?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 nehovoří tak, jak se jeví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autor neříká to, co vypadá, že říká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hledání kontradikcí a nelogičností = odhalování skrytého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hovoří to, co je nevyřčeno (silence in the text)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