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5"/>
  </p:notesMasterIdLst>
  <p:sldIdLst>
    <p:sldId id="4917" r:id="rId4"/>
    <p:sldId id="11446" r:id="rId6"/>
    <p:sldId id="11440" r:id="rId7"/>
    <p:sldId id="11427" r:id="rId8"/>
    <p:sldId id="11448"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6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4C52D-C6B7-41DA-A60F-B208D7CEED3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AA8FD2-7679-4EE5-9DCD-38DAD58C7D7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8401050" y="1905000"/>
            <a:ext cx="2552700" cy="3028950"/>
          </a:xfrm>
          <a:prstGeom prst="rect">
            <a:avLst/>
          </a:prstGeom>
          <a:solidFill>
            <a:schemeClr val="bg1">
              <a:lumMod val="85000"/>
            </a:schemeClr>
          </a:solidFill>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8401050" y="1905000"/>
            <a:ext cx="2552700" cy="3028950"/>
          </a:xfrm>
          <a:prstGeom prst="rect">
            <a:avLst/>
          </a:prstGeom>
          <a:solidFill>
            <a:schemeClr val="bg1">
              <a:lumMod val="85000"/>
            </a:schemeClr>
          </a:solidFill>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12F3171-8956-4695-A467-EE0FBB2C295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96AA30E-77CE-4035-B27E-0276965D95D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4" Type="http://schemas.openxmlformats.org/officeDocument/2006/relationships/theme" Target="../theme/theme2.xml"/><Relationship Id="rId13" Type="http://schemas.openxmlformats.org/officeDocument/2006/relationships/slideLayout" Target="../slideLayouts/slideLayout26.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F3171-8956-4695-A467-EE0FBB2C295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AA30E-77CE-4035-B27E-0276965D95D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F3171-8956-4695-A467-EE0FBB2C295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AA30E-77CE-4035-B27E-0276965D95D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5.xml"/><Relationship Id="rId2" Type="http://schemas.openxmlformats.org/officeDocument/2006/relationships/image" Target="../media/image3.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稻壳天启设计原创模板"/>
          <p:cNvPicPr>
            <a:picLocks noChangeAspect="1"/>
          </p:cNvPicPr>
          <p:nvPr/>
        </p:nvPicPr>
        <p:blipFill>
          <a:blip r:embed="rId1" cstate="screen"/>
          <a:stretch>
            <a:fillRect/>
          </a:stretch>
        </p:blipFill>
        <p:spPr>
          <a:xfrm>
            <a:off x="0" y="0"/>
            <a:ext cx="12192000" cy="6858000"/>
          </a:xfrm>
          <a:prstGeom prst="rect">
            <a:avLst/>
          </a:prstGeom>
        </p:spPr>
      </p:pic>
      <p:grpSp>
        <p:nvGrpSpPr>
          <p:cNvPr id="2" name="组合 1"/>
          <p:cNvGrpSpPr/>
          <p:nvPr/>
        </p:nvGrpSpPr>
        <p:grpSpPr>
          <a:xfrm>
            <a:off x="827314" y="758372"/>
            <a:ext cx="10537372" cy="5341257"/>
            <a:chOff x="827314" y="758372"/>
            <a:chExt cx="10537372" cy="5341257"/>
          </a:xfrm>
        </p:grpSpPr>
        <p:sp>
          <p:nvSpPr>
            <p:cNvPr id="8" name="稻壳天启设计原创模板"/>
            <p:cNvSpPr txBox="1"/>
            <p:nvPr/>
          </p:nvSpPr>
          <p:spPr>
            <a:xfrm>
              <a:off x="2552787" y="2693574"/>
              <a:ext cx="7086427" cy="92333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altLang="zh-CN"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rPr>
                <a:t> FASHION GENERAL</a:t>
              </a:r>
              <a:endParaRPr lang="en-US"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4" name="稻壳天启设计原创模板"/>
            <p:cNvSpPr/>
            <p:nvPr/>
          </p:nvSpPr>
          <p:spPr>
            <a:xfrm>
              <a:off x="827314" y="758372"/>
              <a:ext cx="10537372" cy="5341257"/>
            </a:xfrm>
            <a:prstGeom prst="rect">
              <a:avLst/>
            </a:prstGeom>
            <a:solidFill>
              <a:schemeClr val="bg1"/>
            </a:solidFill>
            <a:ln>
              <a:noFill/>
            </a:ln>
            <a:effectLst>
              <a:outerShdw blurRad="50800" dist="101600" dir="12600000" algn="ctr" rotWithShape="0">
                <a:srgbClr val="000000">
                  <a:alpha val="1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稻壳天启设计原创模板"/>
            <p:cNvPicPr>
              <a:picLocks noChangeAspect="1"/>
            </p:cNvPicPr>
            <p:nvPr/>
          </p:nvPicPr>
          <p:blipFill rotWithShape="1">
            <a:blip r:embed="rId2" cstate="screen"/>
            <a:srcRect/>
            <a:stretch>
              <a:fillRect/>
            </a:stretch>
          </p:blipFill>
          <p:spPr>
            <a:xfrm>
              <a:off x="827314" y="3926896"/>
              <a:ext cx="3178629" cy="2172732"/>
            </a:xfrm>
            <a:prstGeom prst="rect">
              <a:avLst/>
            </a:prstGeom>
          </p:spPr>
        </p:pic>
        <p:pic>
          <p:nvPicPr>
            <p:cNvPr id="9" name="稻壳天启设计原创模板"/>
            <p:cNvPicPr>
              <a:picLocks noChangeAspect="1"/>
            </p:cNvPicPr>
            <p:nvPr/>
          </p:nvPicPr>
          <p:blipFill rotWithShape="1">
            <a:blip r:embed="rId3" cstate="screen"/>
            <a:srcRect/>
            <a:stretch>
              <a:fillRect/>
            </a:stretch>
          </p:blipFill>
          <p:spPr>
            <a:xfrm>
              <a:off x="7460344" y="762783"/>
              <a:ext cx="3904342" cy="3164113"/>
            </a:xfrm>
            <a:prstGeom prst="rect">
              <a:avLst/>
            </a:prstGeom>
          </p:spPr>
        </p:pic>
        <p:sp>
          <p:nvSpPr>
            <p:cNvPr id="10" name="稻壳天启设计原创模板"/>
            <p:cNvSpPr txBox="1"/>
            <p:nvPr/>
          </p:nvSpPr>
          <p:spPr>
            <a:xfrm>
              <a:off x="2956242" y="2832080"/>
              <a:ext cx="6280785" cy="92202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sz="54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Examination notes</a:t>
              </a:r>
              <a:endParaRPr lang="en-US" sz="54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11" name="稻壳天启设计原创模板"/>
            <p:cNvSpPr/>
            <p:nvPr/>
          </p:nvSpPr>
          <p:spPr>
            <a:xfrm>
              <a:off x="2633698" y="3634458"/>
              <a:ext cx="6924604" cy="337185"/>
            </a:xfrm>
            <a:prstGeom prst="rect">
              <a:avLst/>
            </a:prstGeom>
          </p:spPr>
          <p:txBody>
            <a:bodyPr wrap="square">
              <a:spAutoFit/>
            </a:bodyPr>
            <a:lstStyle/>
            <a:p>
              <a:pPr algn="ctr">
                <a:lnSpc>
                  <a:spcPct val="200000"/>
                </a:lnSpc>
              </a:pPr>
              <a:endParaRPr lang="zh-CN" altLang="en-US" sz="800" dirty="0">
                <a:solidFill>
                  <a:schemeClr val="bg1">
                    <a:lumMod val="65000"/>
                  </a:schemeClr>
                </a:solidFill>
                <a:latin typeface="Segoe UI" panose="020B0502040204020203" pitchFamily="34" charset="0"/>
                <a:cs typeface="Segoe UI" panose="020B0502040204020203"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稻壳天启设计原创模板"/>
          <p:cNvPicPr>
            <a:picLocks noChangeAspect="1"/>
          </p:cNvPicPr>
          <p:nvPr/>
        </p:nvPicPr>
        <p:blipFill>
          <a:blip r:embed="rId1" cstate="screen"/>
          <a:stretch>
            <a:fillRect/>
          </a:stretch>
        </p:blipFill>
        <p:spPr>
          <a:xfrm>
            <a:off x="0" y="0"/>
            <a:ext cx="12192000" cy="6858000"/>
          </a:xfrm>
          <a:prstGeom prst="rect">
            <a:avLst/>
          </a:prstGeom>
        </p:spPr>
      </p:pic>
      <p:grpSp>
        <p:nvGrpSpPr>
          <p:cNvPr id="2" name="组合 1"/>
          <p:cNvGrpSpPr/>
          <p:nvPr/>
        </p:nvGrpSpPr>
        <p:grpSpPr>
          <a:xfrm>
            <a:off x="827314" y="758372"/>
            <a:ext cx="10537372" cy="5341257"/>
            <a:chOff x="827314" y="758372"/>
            <a:chExt cx="10537372" cy="5341257"/>
          </a:xfrm>
        </p:grpSpPr>
        <p:sp>
          <p:nvSpPr>
            <p:cNvPr id="8" name="稻壳天启设计原创模板"/>
            <p:cNvSpPr txBox="1"/>
            <p:nvPr/>
          </p:nvSpPr>
          <p:spPr>
            <a:xfrm>
              <a:off x="2552787" y="2693574"/>
              <a:ext cx="7086427" cy="92333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altLang="zh-CN"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rPr>
                <a:t> FASHION GENERAL</a:t>
              </a:r>
              <a:endParaRPr lang="en-US"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4" name="稻壳天启设计原创模板"/>
            <p:cNvSpPr/>
            <p:nvPr/>
          </p:nvSpPr>
          <p:spPr>
            <a:xfrm>
              <a:off x="827314" y="758372"/>
              <a:ext cx="10537372" cy="5341257"/>
            </a:xfrm>
            <a:prstGeom prst="rect">
              <a:avLst/>
            </a:prstGeom>
            <a:solidFill>
              <a:schemeClr val="bg1"/>
            </a:solidFill>
            <a:ln>
              <a:noFill/>
            </a:ln>
            <a:effectLst>
              <a:outerShdw blurRad="50800" dist="101600" dir="12600000" algn="ctr" rotWithShape="0">
                <a:srgbClr val="000000">
                  <a:alpha val="1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稻壳天启设计原创模板"/>
            <p:cNvPicPr>
              <a:picLocks noChangeAspect="1"/>
            </p:cNvPicPr>
            <p:nvPr/>
          </p:nvPicPr>
          <p:blipFill rotWithShape="1">
            <a:blip r:embed="rId2" cstate="screen"/>
            <a:srcRect/>
            <a:stretch>
              <a:fillRect/>
            </a:stretch>
          </p:blipFill>
          <p:spPr>
            <a:xfrm>
              <a:off x="827314" y="3926896"/>
              <a:ext cx="3178629" cy="2172732"/>
            </a:xfrm>
            <a:prstGeom prst="rect">
              <a:avLst/>
            </a:prstGeom>
          </p:spPr>
        </p:pic>
        <p:pic>
          <p:nvPicPr>
            <p:cNvPr id="9" name="稻壳天启设计原创模板"/>
            <p:cNvPicPr>
              <a:picLocks noChangeAspect="1"/>
            </p:cNvPicPr>
            <p:nvPr/>
          </p:nvPicPr>
          <p:blipFill rotWithShape="1">
            <a:blip r:embed="rId3" cstate="screen"/>
            <a:srcRect/>
            <a:stretch>
              <a:fillRect/>
            </a:stretch>
          </p:blipFill>
          <p:spPr>
            <a:xfrm>
              <a:off x="7460344" y="762783"/>
              <a:ext cx="3904342" cy="3164113"/>
            </a:xfrm>
            <a:prstGeom prst="rect">
              <a:avLst/>
            </a:prstGeom>
          </p:spPr>
        </p:pic>
        <p:sp>
          <p:nvSpPr>
            <p:cNvPr id="10" name="稻壳天启设计原创模板"/>
            <p:cNvSpPr txBox="1"/>
            <p:nvPr/>
          </p:nvSpPr>
          <p:spPr>
            <a:xfrm>
              <a:off x="1284602" y="2832080"/>
              <a:ext cx="9624060" cy="1753235"/>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Final exam time</a:t>
              </a: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 6.1 (B2.23 13:20-14:55）</a:t>
              </a:r>
              <a:endPar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endParaRPr>
            </a:p>
            <a:p>
              <a:pPr algn="ctr">
                <a:buFont typeface="Arial" panose="020B0604020202020204" pitchFamily="34" charset="0"/>
              </a:pP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                               13.1 </a:t>
              </a:r>
              <a:r>
                <a:rPr lang="en-US" altLang="zh-CN"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a:t>
              </a: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B2.23 13:20-14:55</a:t>
              </a:r>
              <a:r>
                <a:rPr lang="en-US" altLang="zh-CN"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a:t>
              </a:r>
              <a:endParaRPr lang="en-US" altLang="zh-CN"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endParaRPr>
            </a:p>
            <a:p>
              <a:pPr algn="ctr">
                <a:buFont typeface="Arial" panose="020B0604020202020204" pitchFamily="34" charset="0"/>
              </a:pP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                                20.1</a:t>
              </a:r>
              <a:r>
                <a:rPr lang="en-US" altLang="zh-CN"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a:t>
              </a: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B2.23 13:20-14:55</a:t>
              </a:r>
              <a:r>
                <a:rPr lang="en-US" altLang="zh-CN"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a:t>
              </a:r>
              <a:r>
                <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 </a:t>
              </a:r>
              <a:endParaRPr lang="zh-CN" altLang="en-US" sz="36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稻壳天启设计原创模板"/>
          <p:cNvPicPr>
            <a:picLocks noChangeAspect="1"/>
          </p:cNvPicPr>
          <p:nvPr/>
        </p:nvPicPr>
        <p:blipFill>
          <a:blip r:embed="rId1" cstate="screen"/>
          <a:stretch>
            <a:fillRect/>
          </a:stretch>
        </p:blipFill>
        <p:spPr>
          <a:xfrm>
            <a:off x="0" y="0"/>
            <a:ext cx="12192000" cy="6858000"/>
          </a:xfrm>
          <a:prstGeom prst="rect">
            <a:avLst/>
          </a:prstGeom>
        </p:spPr>
      </p:pic>
      <p:grpSp>
        <p:nvGrpSpPr>
          <p:cNvPr id="2" name="组合 1"/>
          <p:cNvGrpSpPr/>
          <p:nvPr/>
        </p:nvGrpSpPr>
        <p:grpSpPr>
          <a:xfrm>
            <a:off x="827314" y="758372"/>
            <a:ext cx="10537372" cy="5341257"/>
            <a:chOff x="827314" y="758372"/>
            <a:chExt cx="10537372" cy="5341257"/>
          </a:xfrm>
        </p:grpSpPr>
        <p:sp>
          <p:nvSpPr>
            <p:cNvPr id="8" name="稻壳天启设计原创模板"/>
            <p:cNvSpPr txBox="1"/>
            <p:nvPr/>
          </p:nvSpPr>
          <p:spPr>
            <a:xfrm>
              <a:off x="2552787" y="2693574"/>
              <a:ext cx="7086427" cy="92333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altLang="zh-CN"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rPr>
                <a:t> FASHION GENERAL</a:t>
              </a:r>
              <a:endParaRPr lang="en-US"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4" name="稻壳天启设计原创模板"/>
            <p:cNvSpPr/>
            <p:nvPr/>
          </p:nvSpPr>
          <p:spPr>
            <a:xfrm>
              <a:off x="827314" y="758372"/>
              <a:ext cx="10537372" cy="5341257"/>
            </a:xfrm>
            <a:prstGeom prst="rect">
              <a:avLst/>
            </a:prstGeom>
            <a:solidFill>
              <a:schemeClr val="bg1"/>
            </a:solidFill>
            <a:ln>
              <a:noFill/>
            </a:ln>
            <a:effectLst>
              <a:outerShdw blurRad="50800" dist="101600" dir="12600000" algn="ctr" rotWithShape="0">
                <a:srgbClr val="000000">
                  <a:alpha val="1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稻壳天启设计原创模板"/>
            <p:cNvPicPr>
              <a:picLocks noChangeAspect="1"/>
            </p:cNvPicPr>
            <p:nvPr/>
          </p:nvPicPr>
          <p:blipFill rotWithShape="1">
            <a:blip r:embed="rId2" cstate="screen"/>
            <a:srcRect/>
            <a:stretch>
              <a:fillRect/>
            </a:stretch>
          </p:blipFill>
          <p:spPr>
            <a:xfrm>
              <a:off x="7460344" y="762783"/>
              <a:ext cx="3904342" cy="3164113"/>
            </a:xfrm>
            <a:prstGeom prst="rect">
              <a:avLst/>
            </a:prstGeom>
          </p:spPr>
        </p:pic>
        <p:sp>
          <p:nvSpPr>
            <p:cNvPr id="11" name="稻壳天启设计原创模板"/>
            <p:cNvSpPr/>
            <p:nvPr/>
          </p:nvSpPr>
          <p:spPr>
            <a:xfrm>
              <a:off x="2633698" y="3634458"/>
              <a:ext cx="6924604" cy="337185"/>
            </a:xfrm>
            <a:prstGeom prst="rect">
              <a:avLst/>
            </a:prstGeom>
          </p:spPr>
          <p:txBody>
            <a:bodyPr wrap="square">
              <a:spAutoFit/>
            </a:bodyPr>
            <a:lstStyle/>
            <a:p>
              <a:pPr algn="ctr">
                <a:lnSpc>
                  <a:spcPct val="200000"/>
                </a:lnSpc>
              </a:pPr>
              <a:endParaRPr lang="zh-CN" altLang="en-US" sz="800" dirty="0">
                <a:solidFill>
                  <a:schemeClr val="bg1">
                    <a:lumMod val="65000"/>
                  </a:schemeClr>
                </a:solidFill>
                <a:latin typeface="Segoe UI" panose="020B0502040204020203" pitchFamily="34" charset="0"/>
                <a:cs typeface="Segoe UI" panose="020B0502040204020203" pitchFamily="34" charset="0"/>
              </a:endParaRPr>
            </a:p>
          </p:txBody>
        </p:sp>
      </p:grpSp>
      <p:sp>
        <p:nvSpPr>
          <p:cNvPr id="5" name="文本框 4"/>
          <p:cNvSpPr txBox="1"/>
          <p:nvPr/>
        </p:nvSpPr>
        <p:spPr>
          <a:xfrm>
            <a:off x="1122680" y="1673860"/>
            <a:ext cx="9539605" cy="3969385"/>
          </a:xfrm>
          <a:prstGeom prst="rect">
            <a:avLst/>
          </a:prstGeom>
          <a:noFill/>
        </p:spPr>
        <p:txBody>
          <a:bodyPr wrap="square" rtlCol="0">
            <a:spAutoFit/>
          </a:bodyPr>
          <a:p>
            <a:r>
              <a:rPr lang="zh-CN" altLang="en-US" sz="3600"/>
              <a:t>We will have an </a:t>
            </a:r>
            <a:r>
              <a:rPr lang="zh-CN" altLang="en-US" sz="3600">
                <a:solidFill>
                  <a:srgbClr val="FF0000"/>
                </a:solidFill>
              </a:rPr>
              <a:t>article writing</a:t>
            </a:r>
            <a:r>
              <a:rPr lang="zh-CN" altLang="en-US" sz="3600"/>
              <a:t> in the final exam paper. This article will take </a:t>
            </a:r>
            <a:r>
              <a:rPr lang="zh-CN" altLang="en-US" sz="3600">
                <a:solidFill>
                  <a:srgbClr val="FF0000"/>
                </a:solidFill>
              </a:rPr>
              <a:t>10 points</a:t>
            </a:r>
            <a:r>
              <a:rPr lang="zh-CN" altLang="en-US" sz="3600"/>
              <a:t> in the final exam. The </a:t>
            </a:r>
            <a:r>
              <a:rPr lang="zh-CN" altLang="en-US" sz="3600">
                <a:solidFill>
                  <a:srgbClr val="FF0000"/>
                </a:solidFill>
              </a:rPr>
              <a:t>topic is self-introduction.</a:t>
            </a:r>
            <a:r>
              <a:rPr lang="zh-CN" altLang="en-US" sz="3600"/>
              <a:t> This article should be </a:t>
            </a:r>
            <a:r>
              <a:rPr lang="zh-CN" altLang="en-US" sz="3600">
                <a:solidFill>
                  <a:srgbClr val="FF0000"/>
                </a:solidFill>
              </a:rPr>
              <a:t>at least 60 characters</a:t>
            </a:r>
            <a:r>
              <a:rPr lang="zh-CN" altLang="en-US" sz="3600"/>
              <a:t>. Content is unlimited. Below 60 </a:t>
            </a:r>
            <a:r>
              <a:rPr lang="en-US" altLang="zh-CN" sz="3600"/>
              <a:t>characters</a:t>
            </a:r>
            <a:r>
              <a:rPr lang="zh-CN" altLang="en-US" sz="3600"/>
              <a:t>, the highest score is 5 points, above or equal to 60 </a:t>
            </a:r>
            <a:r>
              <a:rPr lang="en-US" altLang="zh-CN" sz="3600"/>
              <a:t>characters</a:t>
            </a:r>
            <a:r>
              <a:rPr lang="zh-CN" altLang="en-US" sz="3600"/>
              <a:t>, the lowest score is 5 points</a:t>
            </a:r>
            <a:endParaRPr lang="zh-CN" altLang="en-US" sz="36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稻壳天启设计原创模板"/>
          <p:cNvPicPr>
            <a:picLocks noChangeAspect="1"/>
          </p:cNvPicPr>
          <p:nvPr/>
        </p:nvPicPr>
        <p:blipFill>
          <a:blip r:embed="rId1" cstate="screen"/>
          <a:stretch>
            <a:fillRect/>
          </a:stretch>
        </p:blipFill>
        <p:spPr>
          <a:xfrm>
            <a:off x="0" y="0"/>
            <a:ext cx="12192000" cy="6858000"/>
          </a:xfrm>
          <a:prstGeom prst="rect">
            <a:avLst/>
          </a:prstGeom>
        </p:spPr>
      </p:pic>
      <p:grpSp>
        <p:nvGrpSpPr>
          <p:cNvPr id="2" name="组合 1"/>
          <p:cNvGrpSpPr/>
          <p:nvPr/>
        </p:nvGrpSpPr>
        <p:grpSpPr>
          <a:xfrm>
            <a:off x="827314" y="758372"/>
            <a:ext cx="10537372" cy="5341257"/>
            <a:chOff x="827314" y="758372"/>
            <a:chExt cx="10537372" cy="5341257"/>
          </a:xfrm>
        </p:grpSpPr>
        <p:sp>
          <p:nvSpPr>
            <p:cNvPr id="8" name="稻壳天启设计原创模板"/>
            <p:cNvSpPr txBox="1"/>
            <p:nvPr/>
          </p:nvSpPr>
          <p:spPr>
            <a:xfrm>
              <a:off x="2552787" y="2693574"/>
              <a:ext cx="7086427" cy="92333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altLang="zh-CN"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rPr>
                <a:t> FASHION GENERAL</a:t>
              </a:r>
              <a:endParaRPr lang="en-US"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4" name="稻壳天启设计原创模板"/>
            <p:cNvSpPr/>
            <p:nvPr/>
          </p:nvSpPr>
          <p:spPr>
            <a:xfrm>
              <a:off x="827314" y="758372"/>
              <a:ext cx="10537372" cy="5341257"/>
            </a:xfrm>
            <a:prstGeom prst="rect">
              <a:avLst/>
            </a:prstGeom>
            <a:solidFill>
              <a:schemeClr val="bg1"/>
            </a:solidFill>
            <a:ln>
              <a:noFill/>
            </a:ln>
            <a:effectLst>
              <a:outerShdw blurRad="50800" dist="101600" dir="12600000" algn="ctr" rotWithShape="0">
                <a:srgbClr val="000000">
                  <a:alpha val="1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 name="文本框 4"/>
          <p:cNvSpPr txBox="1"/>
          <p:nvPr/>
        </p:nvSpPr>
        <p:spPr>
          <a:xfrm>
            <a:off x="1533525" y="1351280"/>
            <a:ext cx="9124315" cy="4523105"/>
          </a:xfrm>
          <a:prstGeom prst="rect">
            <a:avLst/>
          </a:prstGeom>
          <a:noFill/>
        </p:spPr>
        <p:txBody>
          <a:bodyPr wrap="square" rtlCol="0">
            <a:spAutoFit/>
          </a:bodyPr>
          <a:p>
            <a:r>
              <a:rPr lang="zh-CN" altLang="en-US" sz="3200"/>
              <a:t>If your name is </a:t>
            </a:r>
            <a:r>
              <a:rPr lang="zh-CN" altLang="en-US" sz="3200">
                <a:solidFill>
                  <a:srgbClr val="FF0000"/>
                </a:solidFill>
              </a:rPr>
              <a:t>green</a:t>
            </a:r>
            <a:r>
              <a:rPr lang="zh-CN" altLang="en-US" sz="3200"/>
              <a:t>, it means you </a:t>
            </a:r>
            <a:r>
              <a:rPr lang="zh-CN" altLang="en-US" sz="3200">
                <a:solidFill>
                  <a:srgbClr val="FF0000"/>
                </a:solidFill>
              </a:rPr>
              <a:t>will befall</a:t>
            </a:r>
            <a:r>
              <a:rPr lang="zh-CN" altLang="en-US" sz="3200"/>
              <a:t>, but in the end, whether you can take the final exam will be determined by Mr. Du. You can write to ask him or wait for his reply. This list will submit to Mr. Du this evening.</a:t>
            </a:r>
            <a:endParaRPr lang="zh-CN" altLang="en-US" sz="3200"/>
          </a:p>
          <a:p>
            <a:r>
              <a:rPr lang="zh-CN" altLang="en-US" sz="3200"/>
              <a:t>If your name is </a:t>
            </a:r>
            <a:r>
              <a:rPr lang="zh-CN" altLang="en-US" sz="3200">
                <a:solidFill>
                  <a:srgbClr val="FF0000"/>
                </a:solidFill>
              </a:rPr>
              <a:t>not green</a:t>
            </a:r>
            <a:r>
              <a:rPr lang="zh-CN" altLang="en-US" sz="3200"/>
              <a:t>, this is your total score. </a:t>
            </a:r>
            <a:r>
              <a:rPr lang="zh-CN" altLang="en-US" sz="3200">
                <a:solidFill>
                  <a:srgbClr val="FF0000"/>
                </a:solidFill>
              </a:rPr>
              <a:t>Please remember to take the final exam on time</a:t>
            </a:r>
            <a:r>
              <a:rPr lang="zh-CN" altLang="en-US" sz="3200"/>
              <a:t>. If you have questions about your score, you can find me after class.</a:t>
            </a:r>
            <a:endParaRPr lang="zh-CN" altLang="en-US" sz="32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稻壳天启设计原创模板"/>
          <p:cNvPicPr>
            <a:picLocks noChangeAspect="1"/>
          </p:cNvPicPr>
          <p:nvPr/>
        </p:nvPicPr>
        <p:blipFill>
          <a:blip r:embed="rId1" cstate="screen"/>
          <a:stretch>
            <a:fillRect/>
          </a:stretch>
        </p:blipFill>
        <p:spPr>
          <a:xfrm>
            <a:off x="0" y="0"/>
            <a:ext cx="12192000" cy="6858000"/>
          </a:xfrm>
          <a:prstGeom prst="rect">
            <a:avLst/>
          </a:prstGeom>
        </p:spPr>
      </p:pic>
      <p:grpSp>
        <p:nvGrpSpPr>
          <p:cNvPr id="2" name="组合 1"/>
          <p:cNvGrpSpPr/>
          <p:nvPr/>
        </p:nvGrpSpPr>
        <p:grpSpPr>
          <a:xfrm>
            <a:off x="827314" y="758372"/>
            <a:ext cx="10537372" cy="5341257"/>
            <a:chOff x="827314" y="758372"/>
            <a:chExt cx="10537372" cy="5341257"/>
          </a:xfrm>
        </p:grpSpPr>
        <p:sp>
          <p:nvSpPr>
            <p:cNvPr id="8" name="稻壳天启设计原创模板"/>
            <p:cNvSpPr txBox="1"/>
            <p:nvPr/>
          </p:nvSpPr>
          <p:spPr>
            <a:xfrm>
              <a:off x="2552787" y="2693574"/>
              <a:ext cx="7086427" cy="92333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altLang="zh-CN"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rPr>
                <a:t> FASHION GENERAL</a:t>
              </a:r>
              <a:endParaRPr lang="en-US" sz="5400" b="1" dirty="0">
                <a:gradFill>
                  <a:gsLst>
                    <a:gs pos="58000">
                      <a:srgbClr val="8CD5DB"/>
                    </a:gs>
                    <a:gs pos="0">
                      <a:srgbClr val="7EBDA8"/>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4" name="稻壳天启设计原创模板"/>
            <p:cNvSpPr/>
            <p:nvPr/>
          </p:nvSpPr>
          <p:spPr>
            <a:xfrm>
              <a:off x="827314" y="758372"/>
              <a:ext cx="10537372" cy="5341257"/>
            </a:xfrm>
            <a:prstGeom prst="rect">
              <a:avLst/>
            </a:prstGeom>
            <a:solidFill>
              <a:schemeClr val="bg1"/>
            </a:solidFill>
            <a:ln>
              <a:noFill/>
            </a:ln>
            <a:effectLst>
              <a:outerShdw blurRad="50800" dist="101600" dir="12600000" algn="ctr" rotWithShape="0">
                <a:srgbClr val="000000">
                  <a:alpha val="1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稻壳天启设计原创模板"/>
            <p:cNvPicPr>
              <a:picLocks noChangeAspect="1"/>
            </p:cNvPicPr>
            <p:nvPr/>
          </p:nvPicPr>
          <p:blipFill rotWithShape="1">
            <a:blip r:embed="rId2" cstate="screen"/>
            <a:srcRect/>
            <a:stretch>
              <a:fillRect/>
            </a:stretch>
          </p:blipFill>
          <p:spPr>
            <a:xfrm>
              <a:off x="827314" y="3926896"/>
              <a:ext cx="3178629" cy="2172732"/>
            </a:xfrm>
            <a:prstGeom prst="rect">
              <a:avLst/>
            </a:prstGeom>
          </p:spPr>
        </p:pic>
        <p:pic>
          <p:nvPicPr>
            <p:cNvPr id="9" name="稻壳天启设计原创模板"/>
            <p:cNvPicPr>
              <a:picLocks noChangeAspect="1"/>
            </p:cNvPicPr>
            <p:nvPr/>
          </p:nvPicPr>
          <p:blipFill rotWithShape="1">
            <a:blip r:embed="rId3" cstate="screen"/>
            <a:srcRect/>
            <a:stretch>
              <a:fillRect/>
            </a:stretch>
          </p:blipFill>
          <p:spPr>
            <a:xfrm>
              <a:off x="7460344" y="762783"/>
              <a:ext cx="3904342" cy="3164113"/>
            </a:xfrm>
            <a:prstGeom prst="rect">
              <a:avLst/>
            </a:prstGeom>
          </p:spPr>
        </p:pic>
        <p:sp>
          <p:nvSpPr>
            <p:cNvPr id="10" name="稻壳天启设计原创模板"/>
            <p:cNvSpPr txBox="1"/>
            <p:nvPr/>
          </p:nvSpPr>
          <p:spPr>
            <a:xfrm>
              <a:off x="1630680" y="2832080"/>
              <a:ext cx="8931910" cy="922020"/>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lgn="ctr">
                <a:buFont typeface="Arial" panose="020B0604020202020204" pitchFamily="34" charset="0"/>
              </a:pPr>
              <a:r>
                <a:rPr lang="en-US" sz="54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rPr>
                <a:t>Good luck with your exam!</a:t>
              </a:r>
              <a:endParaRPr lang="en-US" sz="5400" dirty="0">
                <a:gradFill>
                  <a:gsLst>
                    <a:gs pos="44000">
                      <a:srgbClr val="8CD5DB"/>
                    </a:gs>
                    <a:gs pos="0">
                      <a:srgbClr val="F19881"/>
                    </a:gs>
                    <a:gs pos="100000">
                      <a:srgbClr val="F6957C"/>
                    </a:gs>
                  </a:gsLst>
                  <a:lin ang="10800000" scaled="0"/>
                </a:gradFill>
                <a:latin typeface="Arial Rounded MT Bold" panose="020F0704030504030204" pitchFamily="34" charset="0"/>
                <a:ea typeface="微软雅黑" panose="020B0503020204020204" pitchFamily="34" charset="-122"/>
              </a:endParaRPr>
            </a:p>
          </p:txBody>
        </p:sp>
        <p:sp>
          <p:nvSpPr>
            <p:cNvPr id="11" name="稻壳天启设计原创模板"/>
            <p:cNvSpPr/>
            <p:nvPr/>
          </p:nvSpPr>
          <p:spPr>
            <a:xfrm>
              <a:off x="2633698" y="3634458"/>
              <a:ext cx="6924604" cy="337185"/>
            </a:xfrm>
            <a:prstGeom prst="rect">
              <a:avLst/>
            </a:prstGeom>
          </p:spPr>
          <p:txBody>
            <a:bodyPr wrap="square">
              <a:spAutoFit/>
            </a:bodyPr>
            <a:lstStyle/>
            <a:p>
              <a:pPr algn="ctr">
                <a:lnSpc>
                  <a:spcPct val="200000"/>
                </a:lnSpc>
              </a:pPr>
              <a:endParaRPr lang="zh-CN" altLang="en-US" sz="800" dirty="0">
                <a:solidFill>
                  <a:schemeClr val="bg1">
                    <a:lumMod val="65000"/>
                  </a:schemeClr>
                </a:solidFill>
                <a:latin typeface="Segoe UI" panose="020B0502040204020203" pitchFamily="34" charset="0"/>
                <a:cs typeface="Segoe UI" panose="020B0502040204020203"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989</Words>
  <Application>WPS 演示</Application>
  <PresentationFormat>宽屏</PresentationFormat>
  <Paragraphs>23</Paragraphs>
  <Slides>5</Slides>
  <Notes>14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5</vt:i4>
      </vt:variant>
    </vt:vector>
  </HeadingPairs>
  <TitlesOfParts>
    <vt:vector size="16" baseType="lpstr">
      <vt:lpstr>Arial</vt:lpstr>
      <vt:lpstr>宋体</vt:lpstr>
      <vt:lpstr>Wingdings</vt:lpstr>
      <vt:lpstr>Arial Rounded MT Bold</vt:lpstr>
      <vt:lpstr>微软雅黑</vt:lpstr>
      <vt:lpstr>Segoe UI</vt:lpstr>
      <vt:lpstr>等线</vt:lpstr>
      <vt:lpstr>Arial Unicode MS</vt:lpstr>
      <vt:lpstr>等线 Light</vt:lpstr>
      <vt:lpstr>Office 主题​​</vt:lpstr>
      <vt:lpstr>1_Office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花开盛雪</cp:lastModifiedBy>
  <cp:revision>11</cp:revision>
  <dcterms:created xsi:type="dcterms:W3CDTF">2019-09-30T05:26:00Z</dcterms:created>
  <dcterms:modified xsi:type="dcterms:W3CDTF">2019-12-10T22:41:25Z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2052-11.1.0.9208</vt:lpwstr>
  </property>
</Properties>
</file>