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398" r:id="rId5"/>
    <p:sldId id="506" r:id="rId6"/>
    <p:sldId id="401" r:id="rId7"/>
    <p:sldId id="402" r:id="rId8"/>
    <p:sldId id="403" r:id="rId9"/>
    <p:sldId id="404" r:id="rId10"/>
    <p:sldId id="507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48" r:id="rId19"/>
    <p:sldId id="449" r:id="rId20"/>
    <p:sldId id="450" r:id="rId21"/>
    <p:sldId id="451" r:id="rId22"/>
    <p:sldId id="512" r:id="rId23"/>
    <p:sldId id="511" r:id="rId24"/>
    <p:sldId id="412" r:id="rId25"/>
    <p:sldId id="414" r:id="rId26"/>
    <p:sldId id="415" r:id="rId27"/>
    <p:sldId id="452" r:id="rId28"/>
    <p:sldId id="453" r:id="rId29"/>
    <p:sldId id="514" r:id="rId30"/>
    <p:sldId id="454" r:id="rId31"/>
    <p:sldId id="416" r:id="rId32"/>
    <p:sldId id="513" r:id="rId33"/>
    <p:sldId id="413" r:id="rId34"/>
    <p:sldId id="417" r:id="rId35"/>
    <p:sldId id="418" r:id="rId36"/>
    <p:sldId id="421" r:id="rId37"/>
    <p:sldId id="419" r:id="rId38"/>
    <p:sldId id="420" r:id="rId39"/>
    <p:sldId id="422" r:id="rId40"/>
    <p:sldId id="423" r:id="rId41"/>
    <p:sldId id="424" r:id="rId42"/>
    <p:sldId id="510" r:id="rId43"/>
    <p:sldId id="425" r:id="rId44"/>
    <p:sldId id="426" r:id="rId45"/>
    <p:sldId id="427" r:id="rId46"/>
    <p:sldId id="428" r:id="rId47"/>
    <p:sldId id="429" r:id="rId48"/>
    <p:sldId id="326" r:id="rId49"/>
    <p:sldId id="327" r:id="rId50"/>
    <p:sldId id="328" r:id="rId51"/>
    <p:sldId id="329" r:id="rId52"/>
    <p:sldId id="364" r:id="rId53"/>
    <p:sldId id="365" r:id="rId54"/>
    <p:sldId id="508" r:id="rId55"/>
    <p:sldId id="399" r:id="rId56"/>
    <p:sldId id="509" r:id="rId57"/>
    <p:sldId id="397" r:id="rId58"/>
    <p:sldId id="430" r:id="rId59"/>
    <p:sldId id="583" r:id="rId60"/>
    <p:sldId id="431" r:id="rId61"/>
    <p:sldId id="432" r:id="rId62"/>
    <p:sldId id="433" r:id="rId63"/>
    <p:sldId id="434" r:id="rId64"/>
    <p:sldId id="435" r:id="rId65"/>
    <p:sldId id="586" r:id="rId66"/>
    <p:sldId id="587" r:id="rId67"/>
    <p:sldId id="436" r:id="rId68"/>
    <p:sldId id="584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7" r:id="rId78"/>
    <p:sldId id="445" r:id="rId79"/>
    <p:sldId id="588" r:id="rId80"/>
    <p:sldId id="446" r:id="rId81"/>
    <p:sldId id="585" r:id="rId82"/>
    <p:sldId id="394" r:id="rId83"/>
    <p:sldId id="395" r:id="rId84"/>
    <p:sldId id="396" r:id="rId8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14"/>
    <a:srgbClr val="FED72C"/>
    <a:srgbClr val="6F4E62"/>
    <a:srgbClr val="009698"/>
    <a:srgbClr val="DE4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360" y="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8" Type="http://schemas.openxmlformats.org/officeDocument/2006/relationships/tableStyles" Target="tableStyles.xml"/><Relationship Id="rId87" Type="http://schemas.openxmlformats.org/officeDocument/2006/relationships/viewProps" Target="viewProps.xml"/><Relationship Id="rId86" Type="http://schemas.openxmlformats.org/officeDocument/2006/relationships/presProps" Target="presProps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6C02-9DFD-4A5A-8297-BA2D51268B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33B7-42FB-4C69-9BD5-0BA917A084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7761535" y="5342374"/>
            <a:ext cx="2453689" cy="1347787"/>
            <a:chOff x="7596188" y="4270376"/>
            <a:chExt cx="4251325" cy="2335211"/>
          </a:xfrm>
        </p:grpSpPr>
        <p:sp>
          <p:nvSpPr>
            <p:cNvPr id="10" name="Freeform 109"/>
            <p:cNvSpPr/>
            <p:nvPr/>
          </p:nvSpPr>
          <p:spPr bwMode="auto">
            <a:xfrm>
              <a:off x="7697788" y="4913313"/>
              <a:ext cx="252413" cy="152400"/>
            </a:xfrm>
            <a:custGeom>
              <a:avLst/>
              <a:gdLst>
                <a:gd name="T0" fmla="*/ 143 w 159"/>
                <a:gd name="T1" fmla="*/ 96 h 96"/>
                <a:gd name="T2" fmla="*/ 0 w 159"/>
                <a:gd name="T3" fmla="*/ 45 h 96"/>
                <a:gd name="T4" fmla="*/ 16 w 159"/>
                <a:gd name="T5" fmla="*/ 0 h 96"/>
                <a:gd name="T6" fmla="*/ 159 w 159"/>
                <a:gd name="T7" fmla="*/ 52 h 96"/>
                <a:gd name="T8" fmla="*/ 143 w 159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96">
                  <a:moveTo>
                    <a:pt x="143" y="96"/>
                  </a:moveTo>
                  <a:lnTo>
                    <a:pt x="0" y="45"/>
                  </a:lnTo>
                  <a:lnTo>
                    <a:pt x="16" y="0"/>
                  </a:lnTo>
                  <a:lnTo>
                    <a:pt x="159" y="52"/>
                  </a:lnTo>
                  <a:lnTo>
                    <a:pt x="143" y="96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0"/>
            <p:cNvSpPr/>
            <p:nvPr/>
          </p:nvSpPr>
          <p:spPr bwMode="auto">
            <a:xfrm>
              <a:off x="7596188" y="4838700"/>
              <a:ext cx="204788" cy="233362"/>
            </a:xfrm>
            <a:custGeom>
              <a:avLst/>
              <a:gdLst>
                <a:gd name="T0" fmla="*/ 66 w 73"/>
                <a:gd name="T1" fmla="*/ 51 h 83"/>
                <a:gd name="T2" fmla="*/ 25 w 73"/>
                <a:gd name="T3" fmla="*/ 78 h 83"/>
                <a:gd name="T4" fmla="*/ 7 w 73"/>
                <a:gd name="T5" fmla="*/ 32 h 83"/>
                <a:gd name="T6" fmla="*/ 49 w 73"/>
                <a:gd name="T7" fmla="*/ 5 h 83"/>
                <a:gd name="T8" fmla="*/ 66 w 73"/>
                <a:gd name="T9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83">
                  <a:moveTo>
                    <a:pt x="66" y="51"/>
                  </a:moveTo>
                  <a:cubicBezTo>
                    <a:pt x="60" y="71"/>
                    <a:pt x="41" y="83"/>
                    <a:pt x="25" y="78"/>
                  </a:cubicBezTo>
                  <a:cubicBezTo>
                    <a:pt x="8" y="73"/>
                    <a:pt x="0" y="52"/>
                    <a:pt x="7" y="32"/>
                  </a:cubicBezTo>
                  <a:cubicBezTo>
                    <a:pt x="13" y="12"/>
                    <a:pt x="32" y="0"/>
                    <a:pt x="49" y="5"/>
                  </a:cubicBezTo>
                  <a:cubicBezTo>
                    <a:pt x="65" y="10"/>
                    <a:pt x="73" y="31"/>
                    <a:pt x="66" y="51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1"/>
            <p:cNvSpPr/>
            <p:nvPr/>
          </p:nvSpPr>
          <p:spPr bwMode="auto">
            <a:xfrm>
              <a:off x="8715375" y="4270376"/>
              <a:ext cx="617538" cy="488950"/>
            </a:xfrm>
            <a:custGeom>
              <a:avLst/>
              <a:gdLst>
                <a:gd name="T0" fmla="*/ 220 w 220"/>
                <a:gd name="T1" fmla="*/ 174 h 174"/>
                <a:gd name="T2" fmla="*/ 80 w 220"/>
                <a:gd name="T3" fmla="*/ 14 h 174"/>
                <a:gd name="T4" fmla="*/ 96 w 220"/>
                <a:gd name="T5" fmla="*/ 67 h 174"/>
                <a:gd name="T6" fmla="*/ 28 w 220"/>
                <a:gd name="T7" fmla="*/ 36 h 174"/>
                <a:gd name="T8" fmla="*/ 70 w 220"/>
                <a:gd name="T9" fmla="*/ 86 h 174"/>
                <a:gd name="T10" fmla="*/ 10 w 220"/>
                <a:gd name="T11" fmla="*/ 63 h 174"/>
                <a:gd name="T12" fmla="*/ 116 w 220"/>
                <a:gd name="T13" fmla="*/ 146 h 174"/>
                <a:gd name="T14" fmla="*/ 220 w 220"/>
                <a:gd name="T1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74">
                  <a:moveTo>
                    <a:pt x="220" y="174"/>
                  </a:moveTo>
                  <a:cubicBezTo>
                    <a:pt x="220" y="174"/>
                    <a:pt x="101" y="0"/>
                    <a:pt x="80" y="14"/>
                  </a:cubicBezTo>
                  <a:cubicBezTo>
                    <a:pt x="59" y="27"/>
                    <a:pt x="96" y="67"/>
                    <a:pt x="96" y="67"/>
                  </a:cubicBezTo>
                  <a:cubicBezTo>
                    <a:pt x="96" y="67"/>
                    <a:pt x="38" y="19"/>
                    <a:pt x="28" y="36"/>
                  </a:cubicBezTo>
                  <a:cubicBezTo>
                    <a:pt x="17" y="52"/>
                    <a:pt x="70" y="86"/>
                    <a:pt x="70" y="86"/>
                  </a:cubicBezTo>
                  <a:cubicBezTo>
                    <a:pt x="70" y="86"/>
                    <a:pt x="20" y="51"/>
                    <a:pt x="10" y="63"/>
                  </a:cubicBezTo>
                  <a:cubicBezTo>
                    <a:pt x="0" y="76"/>
                    <a:pt x="52" y="127"/>
                    <a:pt x="116" y="146"/>
                  </a:cubicBezTo>
                  <a:cubicBezTo>
                    <a:pt x="185" y="166"/>
                    <a:pt x="220" y="174"/>
                    <a:pt x="220" y="17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2"/>
            <p:cNvSpPr/>
            <p:nvPr/>
          </p:nvSpPr>
          <p:spPr bwMode="auto">
            <a:xfrm>
              <a:off x="8791575" y="4340225"/>
              <a:ext cx="523875" cy="438150"/>
            </a:xfrm>
            <a:custGeom>
              <a:avLst/>
              <a:gdLst>
                <a:gd name="T0" fmla="*/ 187 w 187"/>
                <a:gd name="T1" fmla="*/ 156 h 156"/>
                <a:gd name="T2" fmla="*/ 66 w 187"/>
                <a:gd name="T3" fmla="*/ 7 h 156"/>
                <a:gd name="T4" fmla="*/ 162 w 187"/>
                <a:gd name="T5" fmla="*/ 143 h 156"/>
                <a:gd name="T6" fmla="*/ 26 w 187"/>
                <a:gd name="T7" fmla="*/ 25 h 156"/>
                <a:gd name="T8" fmla="*/ 149 w 187"/>
                <a:gd name="T9" fmla="*/ 145 h 156"/>
                <a:gd name="T10" fmla="*/ 6 w 187"/>
                <a:gd name="T11" fmla="*/ 51 h 156"/>
                <a:gd name="T12" fmla="*/ 130 w 187"/>
                <a:gd name="T1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56">
                  <a:moveTo>
                    <a:pt x="187" y="156"/>
                  </a:moveTo>
                  <a:cubicBezTo>
                    <a:pt x="187" y="156"/>
                    <a:pt x="78" y="0"/>
                    <a:pt x="66" y="7"/>
                  </a:cubicBezTo>
                  <a:cubicBezTo>
                    <a:pt x="54" y="14"/>
                    <a:pt x="162" y="143"/>
                    <a:pt x="162" y="143"/>
                  </a:cubicBezTo>
                  <a:cubicBezTo>
                    <a:pt x="162" y="143"/>
                    <a:pt x="35" y="18"/>
                    <a:pt x="26" y="25"/>
                  </a:cubicBezTo>
                  <a:cubicBezTo>
                    <a:pt x="17" y="31"/>
                    <a:pt x="149" y="145"/>
                    <a:pt x="149" y="145"/>
                  </a:cubicBezTo>
                  <a:cubicBezTo>
                    <a:pt x="149" y="145"/>
                    <a:pt x="12" y="44"/>
                    <a:pt x="6" y="51"/>
                  </a:cubicBezTo>
                  <a:cubicBezTo>
                    <a:pt x="0" y="58"/>
                    <a:pt x="130" y="141"/>
                    <a:pt x="130" y="141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3"/>
            <p:cNvSpPr/>
            <p:nvPr/>
          </p:nvSpPr>
          <p:spPr bwMode="auto">
            <a:xfrm>
              <a:off x="10109200" y="4449763"/>
              <a:ext cx="255588" cy="630237"/>
            </a:xfrm>
            <a:custGeom>
              <a:avLst/>
              <a:gdLst>
                <a:gd name="T0" fmla="*/ 63 w 91"/>
                <a:gd name="T1" fmla="*/ 220 h 224"/>
                <a:gd name="T2" fmla="*/ 27 w 91"/>
                <a:gd name="T3" fmla="*/ 14 h 224"/>
                <a:gd name="T4" fmla="*/ 68 w 91"/>
                <a:gd name="T5" fmla="*/ 142 h 224"/>
                <a:gd name="T6" fmla="*/ 91 w 91"/>
                <a:gd name="T7" fmla="*/ 224 h 224"/>
                <a:gd name="T8" fmla="*/ 63 w 91"/>
                <a:gd name="T9" fmla="*/ 22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24">
                  <a:moveTo>
                    <a:pt x="63" y="220"/>
                  </a:moveTo>
                  <a:cubicBezTo>
                    <a:pt x="63" y="220"/>
                    <a:pt x="0" y="26"/>
                    <a:pt x="27" y="14"/>
                  </a:cubicBezTo>
                  <a:cubicBezTo>
                    <a:pt x="57" y="0"/>
                    <a:pt x="47" y="59"/>
                    <a:pt x="68" y="142"/>
                  </a:cubicBezTo>
                  <a:cubicBezTo>
                    <a:pt x="79" y="184"/>
                    <a:pt x="91" y="224"/>
                    <a:pt x="91" y="224"/>
                  </a:cubicBezTo>
                  <a:lnTo>
                    <a:pt x="63" y="220"/>
                  </a:ln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4"/>
            <p:cNvSpPr>
              <a:spLocks noEditPoints="1"/>
            </p:cNvSpPr>
            <p:nvPr/>
          </p:nvSpPr>
          <p:spPr bwMode="auto">
            <a:xfrm>
              <a:off x="9758363" y="4591050"/>
              <a:ext cx="371475" cy="233362"/>
            </a:xfrm>
            <a:custGeom>
              <a:avLst/>
              <a:gdLst>
                <a:gd name="T0" fmla="*/ 18 w 132"/>
                <a:gd name="T1" fmla="*/ 78 h 83"/>
                <a:gd name="T2" fmla="*/ 2 w 132"/>
                <a:gd name="T3" fmla="*/ 64 h 83"/>
                <a:gd name="T4" fmla="*/ 4 w 132"/>
                <a:gd name="T5" fmla="*/ 46 h 83"/>
                <a:gd name="T6" fmla="*/ 54 w 132"/>
                <a:gd name="T7" fmla="*/ 10 h 83"/>
                <a:gd name="T8" fmla="*/ 112 w 132"/>
                <a:gd name="T9" fmla="*/ 6 h 83"/>
                <a:gd name="T10" fmla="*/ 128 w 132"/>
                <a:gd name="T11" fmla="*/ 20 h 83"/>
                <a:gd name="T12" fmla="*/ 116 w 132"/>
                <a:gd name="T13" fmla="*/ 52 h 83"/>
                <a:gd name="T14" fmla="*/ 76 w 132"/>
                <a:gd name="T15" fmla="*/ 74 h 83"/>
                <a:gd name="T16" fmla="*/ 18 w 132"/>
                <a:gd name="T17" fmla="*/ 78 h 83"/>
                <a:gd name="T18" fmla="*/ 107 w 132"/>
                <a:gd name="T19" fmla="*/ 22 h 83"/>
                <a:gd name="T20" fmla="*/ 59 w 132"/>
                <a:gd name="T21" fmla="*/ 26 h 83"/>
                <a:gd name="T22" fmla="*/ 19 w 132"/>
                <a:gd name="T23" fmla="*/ 53 h 83"/>
                <a:gd name="T24" fmla="*/ 18 w 132"/>
                <a:gd name="T25" fmla="*/ 58 h 83"/>
                <a:gd name="T26" fmla="*/ 24 w 132"/>
                <a:gd name="T27" fmla="*/ 62 h 83"/>
                <a:gd name="T28" fmla="*/ 71 w 132"/>
                <a:gd name="T29" fmla="*/ 58 h 83"/>
                <a:gd name="T30" fmla="*/ 104 w 132"/>
                <a:gd name="T31" fmla="*/ 39 h 83"/>
                <a:gd name="T32" fmla="*/ 112 w 132"/>
                <a:gd name="T33" fmla="*/ 26 h 83"/>
                <a:gd name="T34" fmla="*/ 107 w 132"/>
                <a:gd name="T35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83">
                  <a:moveTo>
                    <a:pt x="18" y="78"/>
                  </a:moveTo>
                  <a:cubicBezTo>
                    <a:pt x="8" y="74"/>
                    <a:pt x="4" y="68"/>
                    <a:pt x="2" y="64"/>
                  </a:cubicBezTo>
                  <a:cubicBezTo>
                    <a:pt x="0" y="58"/>
                    <a:pt x="1" y="52"/>
                    <a:pt x="4" y="46"/>
                  </a:cubicBezTo>
                  <a:cubicBezTo>
                    <a:pt x="11" y="32"/>
                    <a:pt x="30" y="18"/>
                    <a:pt x="54" y="10"/>
                  </a:cubicBezTo>
                  <a:cubicBezTo>
                    <a:pt x="76" y="2"/>
                    <a:pt x="98" y="0"/>
                    <a:pt x="112" y="6"/>
                  </a:cubicBezTo>
                  <a:cubicBezTo>
                    <a:pt x="123" y="9"/>
                    <a:pt x="127" y="15"/>
                    <a:pt x="128" y="20"/>
                  </a:cubicBezTo>
                  <a:cubicBezTo>
                    <a:pt x="132" y="30"/>
                    <a:pt x="127" y="41"/>
                    <a:pt x="116" y="52"/>
                  </a:cubicBezTo>
                  <a:cubicBezTo>
                    <a:pt x="106" y="61"/>
                    <a:pt x="92" y="69"/>
                    <a:pt x="76" y="74"/>
                  </a:cubicBezTo>
                  <a:cubicBezTo>
                    <a:pt x="54" y="82"/>
                    <a:pt x="32" y="83"/>
                    <a:pt x="18" y="78"/>
                  </a:cubicBezTo>
                  <a:close/>
                  <a:moveTo>
                    <a:pt x="107" y="22"/>
                  </a:moveTo>
                  <a:cubicBezTo>
                    <a:pt x="96" y="18"/>
                    <a:pt x="78" y="19"/>
                    <a:pt x="59" y="26"/>
                  </a:cubicBezTo>
                  <a:cubicBezTo>
                    <a:pt x="37" y="33"/>
                    <a:pt x="23" y="45"/>
                    <a:pt x="19" y="53"/>
                  </a:cubicBezTo>
                  <a:cubicBezTo>
                    <a:pt x="18" y="55"/>
                    <a:pt x="18" y="57"/>
                    <a:pt x="18" y="58"/>
                  </a:cubicBezTo>
                  <a:cubicBezTo>
                    <a:pt x="19" y="60"/>
                    <a:pt x="21" y="61"/>
                    <a:pt x="24" y="62"/>
                  </a:cubicBezTo>
                  <a:cubicBezTo>
                    <a:pt x="34" y="66"/>
                    <a:pt x="53" y="64"/>
                    <a:pt x="71" y="58"/>
                  </a:cubicBezTo>
                  <a:cubicBezTo>
                    <a:pt x="84" y="53"/>
                    <a:pt x="96" y="47"/>
                    <a:pt x="104" y="39"/>
                  </a:cubicBezTo>
                  <a:cubicBezTo>
                    <a:pt x="111" y="33"/>
                    <a:pt x="113" y="28"/>
                    <a:pt x="112" y="26"/>
                  </a:cubicBezTo>
                  <a:cubicBezTo>
                    <a:pt x="112" y="24"/>
                    <a:pt x="110" y="23"/>
                    <a:pt x="107" y="22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5"/>
            <p:cNvSpPr/>
            <p:nvPr/>
          </p:nvSpPr>
          <p:spPr bwMode="auto">
            <a:xfrm>
              <a:off x="9874250" y="4646613"/>
              <a:ext cx="134938" cy="120650"/>
            </a:xfrm>
            <a:custGeom>
              <a:avLst/>
              <a:gdLst>
                <a:gd name="T0" fmla="*/ 18 w 48"/>
                <a:gd name="T1" fmla="*/ 0 h 43"/>
                <a:gd name="T2" fmla="*/ 48 w 48"/>
                <a:gd name="T3" fmla="*/ 36 h 43"/>
                <a:gd name="T4" fmla="*/ 32 w 48"/>
                <a:gd name="T5" fmla="*/ 43 h 43"/>
                <a:gd name="T6" fmla="*/ 0 w 48"/>
                <a:gd name="T7" fmla="*/ 7 h 43"/>
                <a:gd name="T8" fmla="*/ 18 w 4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18" y="0"/>
                  </a:moveTo>
                  <a:cubicBezTo>
                    <a:pt x="20" y="1"/>
                    <a:pt x="48" y="36"/>
                    <a:pt x="48" y="36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6"/>
            <p:cNvSpPr/>
            <p:nvPr/>
          </p:nvSpPr>
          <p:spPr bwMode="auto">
            <a:xfrm>
              <a:off x="9925050" y="4773613"/>
              <a:ext cx="55563" cy="287337"/>
            </a:xfrm>
            <a:custGeom>
              <a:avLst/>
              <a:gdLst>
                <a:gd name="T0" fmla="*/ 0 w 20"/>
                <a:gd name="T1" fmla="*/ 0 h 102"/>
                <a:gd name="T2" fmla="*/ 2 w 20"/>
                <a:gd name="T3" fmla="*/ 100 h 102"/>
                <a:gd name="T4" fmla="*/ 20 w 20"/>
                <a:gd name="T5" fmla="*/ 102 h 102"/>
                <a:gd name="T6" fmla="*/ 16 w 20"/>
                <a:gd name="T7" fmla="*/ 3 h 102"/>
                <a:gd name="T8" fmla="*/ 0 w 2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2">
                  <a:moveTo>
                    <a:pt x="0" y="0"/>
                  </a:moveTo>
                  <a:cubicBezTo>
                    <a:pt x="1" y="1"/>
                    <a:pt x="2" y="100"/>
                    <a:pt x="2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7"/>
            <p:cNvSpPr/>
            <p:nvPr/>
          </p:nvSpPr>
          <p:spPr bwMode="auto">
            <a:xfrm>
              <a:off x="8107363" y="4576763"/>
              <a:ext cx="3548063" cy="1765300"/>
            </a:xfrm>
            <a:custGeom>
              <a:avLst/>
              <a:gdLst>
                <a:gd name="T0" fmla="*/ 49 w 1265"/>
                <a:gd name="T1" fmla="*/ 136 h 628"/>
                <a:gd name="T2" fmla="*/ 228 w 1265"/>
                <a:gd name="T3" fmla="*/ 15 h 628"/>
                <a:gd name="T4" fmla="*/ 1111 w 1265"/>
                <a:gd name="T5" fmla="*/ 255 h 628"/>
                <a:gd name="T6" fmla="*/ 1209 w 1265"/>
                <a:gd name="T7" fmla="*/ 465 h 628"/>
                <a:gd name="T8" fmla="*/ 651 w 1265"/>
                <a:gd name="T9" fmla="*/ 542 h 628"/>
                <a:gd name="T10" fmla="*/ 0 w 1265"/>
                <a:gd name="T11" fmla="*/ 339 h 628"/>
                <a:gd name="T12" fmla="*/ 49 w 1265"/>
                <a:gd name="T13" fmla="*/ 13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5" h="628">
                  <a:moveTo>
                    <a:pt x="49" y="136"/>
                  </a:moveTo>
                  <a:cubicBezTo>
                    <a:pt x="49" y="136"/>
                    <a:pt x="120" y="0"/>
                    <a:pt x="228" y="15"/>
                  </a:cubicBezTo>
                  <a:cubicBezTo>
                    <a:pt x="336" y="29"/>
                    <a:pt x="987" y="220"/>
                    <a:pt x="1111" y="255"/>
                  </a:cubicBezTo>
                  <a:cubicBezTo>
                    <a:pt x="1235" y="289"/>
                    <a:pt x="1265" y="302"/>
                    <a:pt x="1209" y="465"/>
                  </a:cubicBezTo>
                  <a:cubicBezTo>
                    <a:pt x="1153" y="628"/>
                    <a:pt x="651" y="542"/>
                    <a:pt x="651" y="542"/>
                  </a:cubicBezTo>
                  <a:cubicBezTo>
                    <a:pt x="0" y="339"/>
                    <a:pt x="0" y="339"/>
                    <a:pt x="0" y="339"/>
                  </a:cubicBezTo>
                  <a:lnTo>
                    <a:pt x="49" y="136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18"/>
            <p:cNvSpPr>
              <a:spLocks noChangeShapeType="1"/>
            </p:cNvSpPr>
            <p:nvPr/>
          </p:nvSpPr>
          <p:spPr bwMode="auto">
            <a:xfrm>
              <a:off x="8821738" y="5591175"/>
              <a:ext cx="1346200" cy="422275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19"/>
            <p:cNvSpPr>
              <a:spLocks noChangeShapeType="1"/>
            </p:cNvSpPr>
            <p:nvPr/>
          </p:nvSpPr>
          <p:spPr bwMode="auto">
            <a:xfrm flipH="1">
              <a:off x="9932988" y="5014913"/>
              <a:ext cx="288925" cy="919162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20"/>
            <p:cNvSpPr>
              <a:spLocks noChangeShapeType="1"/>
            </p:cNvSpPr>
            <p:nvPr/>
          </p:nvSpPr>
          <p:spPr bwMode="auto">
            <a:xfrm flipH="1">
              <a:off x="8993188" y="4741863"/>
              <a:ext cx="258763" cy="892175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1"/>
            <p:cNvSpPr/>
            <p:nvPr/>
          </p:nvSpPr>
          <p:spPr bwMode="auto">
            <a:xfrm>
              <a:off x="11618913" y="6002338"/>
              <a:ext cx="228600" cy="284162"/>
            </a:xfrm>
            <a:custGeom>
              <a:avLst/>
              <a:gdLst>
                <a:gd name="T0" fmla="*/ 24 w 82"/>
                <a:gd name="T1" fmla="*/ 0 h 101"/>
                <a:gd name="T2" fmla="*/ 68 w 82"/>
                <a:gd name="T3" fmla="*/ 52 h 101"/>
                <a:gd name="T4" fmla="*/ 0 w 82"/>
                <a:gd name="T5" fmla="*/ 71 h 101"/>
                <a:gd name="T6" fmla="*/ 24 w 82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1">
                  <a:moveTo>
                    <a:pt x="24" y="0"/>
                  </a:moveTo>
                  <a:cubicBezTo>
                    <a:pt x="24" y="0"/>
                    <a:pt x="82" y="4"/>
                    <a:pt x="68" y="52"/>
                  </a:cubicBezTo>
                  <a:cubicBezTo>
                    <a:pt x="54" y="101"/>
                    <a:pt x="0" y="71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2"/>
            <p:cNvSpPr/>
            <p:nvPr/>
          </p:nvSpPr>
          <p:spPr bwMode="auto">
            <a:xfrm>
              <a:off x="11444288" y="5894388"/>
              <a:ext cx="285750" cy="396875"/>
            </a:xfrm>
            <a:custGeom>
              <a:avLst/>
              <a:gdLst>
                <a:gd name="T0" fmla="*/ 25 w 102"/>
                <a:gd name="T1" fmla="*/ 0 h 141"/>
                <a:gd name="T2" fmla="*/ 72 w 102"/>
                <a:gd name="T3" fmla="*/ 9 h 141"/>
                <a:gd name="T4" fmla="*/ 91 w 102"/>
                <a:gd name="T5" fmla="*/ 64 h 141"/>
                <a:gd name="T6" fmla="*/ 42 w 102"/>
                <a:gd name="T7" fmla="*/ 131 h 141"/>
                <a:gd name="T8" fmla="*/ 0 w 102"/>
                <a:gd name="T9" fmla="*/ 119 h 141"/>
                <a:gd name="T10" fmla="*/ 25 w 102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41">
                  <a:moveTo>
                    <a:pt x="25" y="0"/>
                  </a:moveTo>
                  <a:cubicBezTo>
                    <a:pt x="25" y="0"/>
                    <a:pt x="51" y="4"/>
                    <a:pt x="72" y="9"/>
                  </a:cubicBezTo>
                  <a:cubicBezTo>
                    <a:pt x="93" y="14"/>
                    <a:pt x="102" y="24"/>
                    <a:pt x="91" y="64"/>
                  </a:cubicBezTo>
                  <a:cubicBezTo>
                    <a:pt x="80" y="105"/>
                    <a:pt x="79" y="141"/>
                    <a:pt x="42" y="131"/>
                  </a:cubicBezTo>
                  <a:cubicBezTo>
                    <a:pt x="4" y="121"/>
                    <a:pt x="0" y="119"/>
                    <a:pt x="0" y="119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3"/>
            <p:cNvSpPr/>
            <p:nvPr/>
          </p:nvSpPr>
          <p:spPr bwMode="auto">
            <a:xfrm>
              <a:off x="11136313" y="6291263"/>
              <a:ext cx="501650" cy="303212"/>
            </a:xfrm>
            <a:custGeom>
              <a:avLst/>
              <a:gdLst>
                <a:gd name="T0" fmla="*/ 172 w 179"/>
                <a:gd name="T1" fmla="*/ 84 h 108"/>
                <a:gd name="T2" fmla="*/ 76 w 179"/>
                <a:gd name="T3" fmla="*/ 91 h 108"/>
                <a:gd name="T4" fmla="*/ 8 w 179"/>
                <a:gd name="T5" fmla="*/ 24 h 108"/>
                <a:gd name="T6" fmla="*/ 103 w 179"/>
                <a:gd name="T7" fmla="*/ 17 h 108"/>
                <a:gd name="T8" fmla="*/ 172 w 179"/>
                <a:gd name="T9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08">
                  <a:moveTo>
                    <a:pt x="172" y="84"/>
                  </a:moveTo>
                  <a:cubicBezTo>
                    <a:pt x="164" y="104"/>
                    <a:pt x="121" y="108"/>
                    <a:pt x="76" y="91"/>
                  </a:cubicBezTo>
                  <a:cubicBezTo>
                    <a:pt x="31" y="75"/>
                    <a:pt x="0" y="45"/>
                    <a:pt x="8" y="24"/>
                  </a:cubicBezTo>
                  <a:cubicBezTo>
                    <a:pt x="15" y="3"/>
                    <a:pt x="58" y="0"/>
                    <a:pt x="103" y="17"/>
                  </a:cubicBezTo>
                  <a:cubicBezTo>
                    <a:pt x="149" y="33"/>
                    <a:pt x="179" y="63"/>
                    <a:pt x="172" y="84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4"/>
            <p:cNvSpPr/>
            <p:nvPr/>
          </p:nvSpPr>
          <p:spPr bwMode="auto">
            <a:xfrm>
              <a:off x="9278938" y="4887913"/>
              <a:ext cx="201613" cy="122237"/>
            </a:xfrm>
            <a:custGeom>
              <a:avLst/>
              <a:gdLst>
                <a:gd name="T0" fmla="*/ 69 w 72"/>
                <a:gd name="T1" fmla="*/ 34 h 43"/>
                <a:gd name="T2" fmla="*/ 31 w 72"/>
                <a:gd name="T3" fmla="*/ 36 h 43"/>
                <a:gd name="T4" fmla="*/ 3 w 72"/>
                <a:gd name="T5" fmla="*/ 9 h 43"/>
                <a:gd name="T6" fmla="*/ 42 w 72"/>
                <a:gd name="T7" fmla="*/ 7 h 43"/>
                <a:gd name="T8" fmla="*/ 69 w 72"/>
                <a:gd name="T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3">
                  <a:moveTo>
                    <a:pt x="69" y="34"/>
                  </a:moveTo>
                  <a:cubicBezTo>
                    <a:pt x="66" y="42"/>
                    <a:pt x="49" y="43"/>
                    <a:pt x="31" y="36"/>
                  </a:cubicBezTo>
                  <a:cubicBezTo>
                    <a:pt x="13" y="30"/>
                    <a:pt x="0" y="18"/>
                    <a:pt x="3" y="9"/>
                  </a:cubicBezTo>
                  <a:cubicBezTo>
                    <a:pt x="6" y="1"/>
                    <a:pt x="23" y="0"/>
                    <a:pt x="42" y="7"/>
                  </a:cubicBezTo>
                  <a:cubicBezTo>
                    <a:pt x="60" y="13"/>
                    <a:pt x="72" y="25"/>
                    <a:pt x="69" y="34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5"/>
            <p:cNvSpPr/>
            <p:nvPr/>
          </p:nvSpPr>
          <p:spPr bwMode="auto">
            <a:xfrm>
              <a:off x="10533063" y="5189538"/>
              <a:ext cx="161925" cy="163512"/>
            </a:xfrm>
            <a:custGeom>
              <a:avLst/>
              <a:gdLst>
                <a:gd name="T0" fmla="*/ 53 w 58"/>
                <a:gd name="T1" fmla="*/ 38 h 58"/>
                <a:gd name="T2" fmla="*/ 21 w 58"/>
                <a:gd name="T3" fmla="*/ 53 h 58"/>
                <a:gd name="T4" fmla="*/ 5 w 58"/>
                <a:gd name="T5" fmla="*/ 20 h 58"/>
                <a:gd name="T6" fmla="*/ 38 w 58"/>
                <a:gd name="T7" fmla="*/ 5 h 58"/>
                <a:gd name="T8" fmla="*/ 53 w 58"/>
                <a:gd name="T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3" y="38"/>
                  </a:moveTo>
                  <a:cubicBezTo>
                    <a:pt x="49" y="51"/>
                    <a:pt x="34" y="58"/>
                    <a:pt x="21" y="53"/>
                  </a:cubicBezTo>
                  <a:cubicBezTo>
                    <a:pt x="7" y="48"/>
                    <a:pt x="0" y="33"/>
                    <a:pt x="5" y="20"/>
                  </a:cubicBezTo>
                  <a:cubicBezTo>
                    <a:pt x="10" y="7"/>
                    <a:pt x="25" y="0"/>
                    <a:pt x="38" y="5"/>
                  </a:cubicBezTo>
                  <a:cubicBezTo>
                    <a:pt x="51" y="10"/>
                    <a:pt x="58" y="24"/>
                    <a:pt x="53" y="38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6"/>
            <p:cNvSpPr/>
            <p:nvPr/>
          </p:nvSpPr>
          <p:spPr bwMode="auto">
            <a:xfrm>
              <a:off x="10294938" y="5192713"/>
              <a:ext cx="339725" cy="123825"/>
            </a:xfrm>
            <a:custGeom>
              <a:avLst/>
              <a:gdLst>
                <a:gd name="T0" fmla="*/ 26 w 121"/>
                <a:gd name="T1" fmla="*/ 26 h 44"/>
                <a:gd name="T2" fmla="*/ 5 w 121"/>
                <a:gd name="T3" fmla="*/ 17 h 44"/>
                <a:gd name="T4" fmla="*/ 3 w 121"/>
                <a:gd name="T5" fmla="*/ 5 h 44"/>
                <a:gd name="T6" fmla="*/ 14 w 121"/>
                <a:gd name="T7" fmla="*/ 3 h 44"/>
                <a:gd name="T8" fmla="*/ 109 w 121"/>
                <a:gd name="T9" fmla="*/ 19 h 44"/>
                <a:gd name="T10" fmla="*/ 120 w 121"/>
                <a:gd name="T11" fmla="*/ 25 h 44"/>
                <a:gd name="T12" fmla="*/ 114 w 121"/>
                <a:gd name="T13" fmla="*/ 36 h 44"/>
                <a:gd name="T14" fmla="*/ 26 w 121"/>
                <a:gd name="T15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44">
                  <a:moveTo>
                    <a:pt x="26" y="26"/>
                  </a:moveTo>
                  <a:cubicBezTo>
                    <a:pt x="13" y="21"/>
                    <a:pt x="5" y="17"/>
                    <a:pt x="5" y="17"/>
                  </a:cubicBezTo>
                  <a:cubicBezTo>
                    <a:pt x="1" y="14"/>
                    <a:pt x="0" y="9"/>
                    <a:pt x="3" y="5"/>
                  </a:cubicBezTo>
                  <a:cubicBezTo>
                    <a:pt x="5" y="1"/>
                    <a:pt x="10" y="0"/>
                    <a:pt x="14" y="3"/>
                  </a:cubicBezTo>
                  <a:cubicBezTo>
                    <a:pt x="16" y="4"/>
                    <a:pt x="71" y="30"/>
                    <a:pt x="109" y="19"/>
                  </a:cubicBezTo>
                  <a:cubicBezTo>
                    <a:pt x="114" y="18"/>
                    <a:pt x="119" y="21"/>
                    <a:pt x="120" y="25"/>
                  </a:cubicBezTo>
                  <a:cubicBezTo>
                    <a:pt x="121" y="30"/>
                    <a:pt x="119" y="34"/>
                    <a:pt x="114" y="36"/>
                  </a:cubicBezTo>
                  <a:cubicBezTo>
                    <a:pt x="85" y="44"/>
                    <a:pt x="49" y="34"/>
                    <a:pt x="26" y="26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7"/>
            <p:cNvSpPr/>
            <p:nvPr/>
          </p:nvSpPr>
          <p:spPr bwMode="auto">
            <a:xfrm>
              <a:off x="10207625" y="5084763"/>
              <a:ext cx="182563" cy="222250"/>
            </a:xfrm>
            <a:custGeom>
              <a:avLst/>
              <a:gdLst>
                <a:gd name="T0" fmla="*/ 58 w 65"/>
                <a:gd name="T1" fmla="*/ 49 h 79"/>
                <a:gd name="T2" fmla="*/ 20 w 65"/>
                <a:gd name="T3" fmla="*/ 74 h 79"/>
                <a:gd name="T4" fmla="*/ 7 w 65"/>
                <a:gd name="T5" fmla="*/ 30 h 79"/>
                <a:gd name="T6" fmla="*/ 45 w 65"/>
                <a:gd name="T7" fmla="*/ 5 h 79"/>
                <a:gd name="T8" fmla="*/ 58 w 65"/>
                <a:gd name="T9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9">
                  <a:moveTo>
                    <a:pt x="58" y="49"/>
                  </a:moveTo>
                  <a:cubicBezTo>
                    <a:pt x="51" y="67"/>
                    <a:pt x="34" y="79"/>
                    <a:pt x="20" y="74"/>
                  </a:cubicBezTo>
                  <a:cubicBezTo>
                    <a:pt x="6" y="68"/>
                    <a:pt x="0" y="49"/>
                    <a:pt x="7" y="30"/>
                  </a:cubicBezTo>
                  <a:cubicBezTo>
                    <a:pt x="14" y="11"/>
                    <a:pt x="31" y="0"/>
                    <a:pt x="45" y="5"/>
                  </a:cubicBezTo>
                  <a:cubicBezTo>
                    <a:pt x="59" y="10"/>
                    <a:pt x="65" y="30"/>
                    <a:pt x="58" y="49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8"/>
            <p:cNvSpPr/>
            <p:nvPr/>
          </p:nvSpPr>
          <p:spPr bwMode="auto">
            <a:xfrm>
              <a:off x="10852150" y="5295900"/>
              <a:ext cx="171450" cy="131762"/>
            </a:xfrm>
            <a:custGeom>
              <a:avLst/>
              <a:gdLst>
                <a:gd name="T0" fmla="*/ 58 w 61"/>
                <a:gd name="T1" fmla="*/ 33 h 47"/>
                <a:gd name="T2" fmla="*/ 24 w 61"/>
                <a:gd name="T3" fmla="*/ 41 h 47"/>
                <a:gd name="T4" fmla="*/ 3 w 61"/>
                <a:gd name="T5" fmla="*/ 13 h 47"/>
                <a:gd name="T6" fmla="*/ 37 w 61"/>
                <a:gd name="T7" fmla="*/ 6 h 47"/>
                <a:gd name="T8" fmla="*/ 58 w 61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7">
                  <a:moveTo>
                    <a:pt x="58" y="33"/>
                  </a:moveTo>
                  <a:cubicBezTo>
                    <a:pt x="54" y="43"/>
                    <a:pt x="39" y="47"/>
                    <a:pt x="24" y="41"/>
                  </a:cubicBezTo>
                  <a:cubicBezTo>
                    <a:pt x="9" y="36"/>
                    <a:pt x="0" y="23"/>
                    <a:pt x="3" y="13"/>
                  </a:cubicBezTo>
                  <a:cubicBezTo>
                    <a:pt x="7" y="4"/>
                    <a:pt x="22" y="0"/>
                    <a:pt x="37" y="6"/>
                  </a:cubicBezTo>
                  <a:cubicBezTo>
                    <a:pt x="52" y="11"/>
                    <a:pt x="61" y="24"/>
                    <a:pt x="58" y="33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9"/>
            <p:cNvSpPr/>
            <p:nvPr/>
          </p:nvSpPr>
          <p:spPr bwMode="auto">
            <a:xfrm>
              <a:off x="7646988" y="4714875"/>
              <a:ext cx="1411288" cy="1042987"/>
            </a:xfrm>
            <a:custGeom>
              <a:avLst/>
              <a:gdLst>
                <a:gd name="T0" fmla="*/ 0 w 503"/>
                <a:gd name="T1" fmla="*/ 243 h 371"/>
                <a:gd name="T2" fmla="*/ 281 w 503"/>
                <a:gd name="T3" fmla="*/ 44 h 371"/>
                <a:gd name="T4" fmla="*/ 429 w 503"/>
                <a:gd name="T5" fmla="*/ 371 h 371"/>
                <a:gd name="T6" fmla="*/ 0 w 503"/>
                <a:gd name="T7" fmla="*/ 24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371">
                  <a:moveTo>
                    <a:pt x="0" y="243"/>
                  </a:moveTo>
                  <a:cubicBezTo>
                    <a:pt x="0" y="243"/>
                    <a:pt x="60" y="0"/>
                    <a:pt x="281" y="44"/>
                  </a:cubicBezTo>
                  <a:cubicBezTo>
                    <a:pt x="503" y="87"/>
                    <a:pt x="429" y="371"/>
                    <a:pt x="429" y="371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0"/>
            <p:cNvSpPr/>
            <p:nvPr/>
          </p:nvSpPr>
          <p:spPr bwMode="auto">
            <a:xfrm>
              <a:off x="11239500" y="5349875"/>
              <a:ext cx="381000" cy="547687"/>
            </a:xfrm>
            <a:custGeom>
              <a:avLst/>
              <a:gdLst>
                <a:gd name="T0" fmla="*/ 59 w 136"/>
                <a:gd name="T1" fmla="*/ 0 h 195"/>
                <a:gd name="T2" fmla="*/ 0 w 136"/>
                <a:gd name="T3" fmla="*/ 162 h 195"/>
                <a:gd name="T4" fmla="*/ 90 w 136"/>
                <a:gd name="T5" fmla="*/ 195 h 195"/>
                <a:gd name="T6" fmla="*/ 92 w 136"/>
                <a:gd name="T7" fmla="*/ 190 h 195"/>
                <a:gd name="T8" fmla="*/ 59 w 136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95">
                  <a:moveTo>
                    <a:pt x="59" y="0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1" y="193"/>
                    <a:pt x="91" y="192"/>
                    <a:pt x="92" y="190"/>
                  </a:cubicBezTo>
                  <a:cubicBezTo>
                    <a:pt x="136" y="61"/>
                    <a:pt x="127" y="26"/>
                    <a:pt x="59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1"/>
            <p:cNvSpPr/>
            <p:nvPr/>
          </p:nvSpPr>
          <p:spPr bwMode="auto">
            <a:xfrm>
              <a:off x="11236325" y="5330825"/>
              <a:ext cx="188913" cy="381000"/>
            </a:xfrm>
            <a:custGeom>
              <a:avLst/>
              <a:gdLst>
                <a:gd name="T0" fmla="*/ 42 w 67"/>
                <a:gd name="T1" fmla="*/ 0 h 136"/>
                <a:gd name="T2" fmla="*/ 0 w 67"/>
                <a:gd name="T3" fmla="*/ 128 h 136"/>
                <a:gd name="T4" fmla="*/ 25 w 67"/>
                <a:gd name="T5" fmla="*/ 136 h 136"/>
                <a:gd name="T6" fmla="*/ 67 w 67"/>
                <a:gd name="T7" fmla="*/ 10 h 136"/>
                <a:gd name="T8" fmla="*/ 42 w 6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36">
                  <a:moveTo>
                    <a:pt x="42" y="0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0" y="6"/>
                    <a:pt x="51" y="3"/>
                    <a:pt x="42" y="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2"/>
            <p:cNvSpPr/>
            <p:nvPr/>
          </p:nvSpPr>
          <p:spPr bwMode="auto">
            <a:xfrm>
              <a:off x="7870825" y="5110163"/>
              <a:ext cx="684213" cy="731837"/>
            </a:xfrm>
            <a:custGeom>
              <a:avLst/>
              <a:gdLst>
                <a:gd name="T0" fmla="*/ 210 w 244"/>
                <a:gd name="T1" fmla="*/ 185 h 260"/>
                <a:gd name="T2" fmla="*/ 59 w 244"/>
                <a:gd name="T3" fmla="*/ 229 h 260"/>
                <a:gd name="T4" fmla="*/ 35 w 244"/>
                <a:gd name="T5" fmla="*/ 74 h 260"/>
                <a:gd name="T6" fmla="*/ 185 w 244"/>
                <a:gd name="T7" fmla="*/ 31 h 260"/>
                <a:gd name="T8" fmla="*/ 210 w 244"/>
                <a:gd name="T9" fmla="*/ 18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60">
                  <a:moveTo>
                    <a:pt x="210" y="185"/>
                  </a:moveTo>
                  <a:cubicBezTo>
                    <a:pt x="175" y="240"/>
                    <a:pt x="108" y="260"/>
                    <a:pt x="59" y="229"/>
                  </a:cubicBezTo>
                  <a:cubicBezTo>
                    <a:pt x="11" y="198"/>
                    <a:pt x="0" y="129"/>
                    <a:pt x="35" y="74"/>
                  </a:cubicBezTo>
                  <a:cubicBezTo>
                    <a:pt x="69" y="19"/>
                    <a:pt x="137" y="0"/>
                    <a:pt x="185" y="31"/>
                  </a:cubicBezTo>
                  <a:cubicBezTo>
                    <a:pt x="233" y="61"/>
                    <a:pt x="244" y="131"/>
                    <a:pt x="210" y="18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3"/>
            <p:cNvSpPr/>
            <p:nvPr/>
          </p:nvSpPr>
          <p:spPr bwMode="auto">
            <a:xfrm>
              <a:off x="8026400" y="5280025"/>
              <a:ext cx="363538" cy="406400"/>
            </a:xfrm>
            <a:custGeom>
              <a:avLst/>
              <a:gdLst>
                <a:gd name="T0" fmla="*/ 110 w 130"/>
                <a:gd name="T1" fmla="*/ 101 h 145"/>
                <a:gd name="T2" fmla="*/ 29 w 130"/>
                <a:gd name="T3" fmla="*/ 129 h 145"/>
                <a:gd name="T4" fmla="*/ 20 w 130"/>
                <a:gd name="T5" fmla="*/ 44 h 145"/>
                <a:gd name="T6" fmla="*/ 101 w 130"/>
                <a:gd name="T7" fmla="*/ 16 h 145"/>
                <a:gd name="T8" fmla="*/ 110 w 130"/>
                <a:gd name="T9" fmla="*/ 10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45">
                  <a:moveTo>
                    <a:pt x="110" y="101"/>
                  </a:moveTo>
                  <a:cubicBezTo>
                    <a:pt x="90" y="132"/>
                    <a:pt x="54" y="145"/>
                    <a:pt x="29" y="129"/>
                  </a:cubicBezTo>
                  <a:cubicBezTo>
                    <a:pt x="4" y="113"/>
                    <a:pt x="0" y="75"/>
                    <a:pt x="20" y="44"/>
                  </a:cubicBezTo>
                  <a:cubicBezTo>
                    <a:pt x="40" y="13"/>
                    <a:pt x="76" y="0"/>
                    <a:pt x="101" y="16"/>
                  </a:cubicBezTo>
                  <a:cubicBezTo>
                    <a:pt x="126" y="32"/>
                    <a:pt x="130" y="70"/>
                    <a:pt x="110" y="10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4"/>
            <p:cNvSpPr/>
            <p:nvPr/>
          </p:nvSpPr>
          <p:spPr bwMode="auto">
            <a:xfrm>
              <a:off x="8158163" y="5426075"/>
              <a:ext cx="95250" cy="112712"/>
            </a:xfrm>
            <a:custGeom>
              <a:avLst/>
              <a:gdLst>
                <a:gd name="T0" fmla="*/ 28 w 34"/>
                <a:gd name="T1" fmla="*/ 27 h 40"/>
                <a:gd name="T2" fmla="*/ 6 w 34"/>
                <a:gd name="T3" fmla="*/ 37 h 40"/>
                <a:gd name="T4" fmla="*/ 6 w 34"/>
                <a:gd name="T5" fmla="*/ 13 h 40"/>
                <a:gd name="T6" fmla="*/ 27 w 34"/>
                <a:gd name="T7" fmla="*/ 4 h 40"/>
                <a:gd name="T8" fmla="*/ 28 w 34"/>
                <a:gd name="T9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28" y="27"/>
                  </a:moveTo>
                  <a:cubicBezTo>
                    <a:pt x="22" y="36"/>
                    <a:pt x="13" y="40"/>
                    <a:pt x="6" y="37"/>
                  </a:cubicBezTo>
                  <a:cubicBezTo>
                    <a:pt x="0" y="33"/>
                    <a:pt x="0" y="22"/>
                    <a:pt x="6" y="13"/>
                  </a:cubicBezTo>
                  <a:cubicBezTo>
                    <a:pt x="11" y="4"/>
                    <a:pt x="21" y="0"/>
                    <a:pt x="27" y="4"/>
                  </a:cubicBezTo>
                  <a:cubicBezTo>
                    <a:pt x="33" y="8"/>
                    <a:pt x="34" y="18"/>
                    <a:pt x="28" y="27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5"/>
            <p:cNvSpPr/>
            <p:nvPr/>
          </p:nvSpPr>
          <p:spPr bwMode="auto">
            <a:xfrm>
              <a:off x="7727950" y="4714875"/>
              <a:ext cx="796925" cy="627062"/>
            </a:xfrm>
            <a:custGeom>
              <a:avLst/>
              <a:gdLst>
                <a:gd name="T0" fmla="*/ 0 w 284"/>
                <a:gd name="T1" fmla="*/ 223 h 223"/>
                <a:gd name="T2" fmla="*/ 284 w 284"/>
                <a:gd name="T3" fmla="*/ 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4" h="223">
                  <a:moveTo>
                    <a:pt x="0" y="223"/>
                  </a:moveTo>
                  <a:cubicBezTo>
                    <a:pt x="0" y="223"/>
                    <a:pt x="90" y="0"/>
                    <a:pt x="284" y="79"/>
                  </a:cubicBezTo>
                </a:path>
              </a:pathLst>
            </a:custGeom>
            <a:noFill/>
            <a:ln w="11113" cap="rnd">
              <a:solidFill>
                <a:srgbClr val="EA556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6"/>
            <p:cNvSpPr/>
            <p:nvPr/>
          </p:nvSpPr>
          <p:spPr bwMode="auto">
            <a:xfrm>
              <a:off x="11293475" y="5405438"/>
              <a:ext cx="325438" cy="371475"/>
            </a:xfrm>
            <a:custGeom>
              <a:avLst/>
              <a:gdLst>
                <a:gd name="T0" fmla="*/ 51 w 205"/>
                <a:gd name="T1" fmla="*/ 0 h 234"/>
                <a:gd name="T2" fmla="*/ 196 w 205"/>
                <a:gd name="T3" fmla="*/ 48 h 234"/>
                <a:gd name="T4" fmla="*/ 205 w 205"/>
                <a:gd name="T5" fmla="*/ 91 h 234"/>
                <a:gd name="T6" fmla="*/ 35 w 205"/>
                <a:gd name="T7" fmla="*/ 36 h 234"/>
                <a:gd name="T8" fmla="*/ 23 w 205"/>
                <a:gd name="T9" fmla="*/ 68 h 234"/>
                <a:gd name="T10" fmla="*/ 198 w 205"/>
                <a:gd name="T11" fmla="*/ 128 h 234"/>
                <a:gd name="T12" fmla="*/ 190 w 205"/>
                <a:gd name="T13" fmla="*/ 163 h 234"/>
                <a:gd name="T14" fmla="*/ 12 w 205"/>
                <a:gd name="T15" fmla="*/ 99 h 234"/>
                <a:gd name="T16" fmla="*/ 0 w 205"/>
                <a:gd name="T17" fmla="*/ 135 h 234"/>
                <a:gd name="T18" fmla="*/ 182 w 205"/>
                <a:gd name="T19" fmla="*/ 202 h 234"/>
                <a:gd name="T20" fmla="*/ 175 w 205"/>
                <a:gd name="T21" fmla="*/ 234 h 234"/>
                <a:gd name="T22" fmla="*/ 60 w 205"/>
                <a:gd name="T23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34">
                  <a:moveTo>
                    <a:pt x="51" y="0"/>
                  </a:moveTo>
                  <a:lnTo>
                    <a:pt x="196" y="48"/>
                  </a:lnTo>
                  <a:lnTo>
                    <a:pt x="205" y="91"/>
                  </a:lnTo>
                  <a:lnTo>
                    <a:pt x="35" y="36"/>
                  </a:lnTo>
                  <a:lnTo>
                    <a:pt x="23" y="68"/>
                  </a:lnTo>
                  <a:lnTo>
                    <a:pt x="198" y="128"/>
                  </a:lnTo>
                  <a:lnTo>
                    <a:pt x="190" y="163"/>
                  </a:lnTo>
                  <a:lnTo>
                    <a:pt x="12" y="99"/>
                  </a:lnTo>
                  <a:lnTo>
                    <a:pt x="0" y="135"/>
                  </a:lnTo>
                  <a:lnTo>
                    <a:pt x="182" y="202"/>
                  </a:lnTo>
                  <a:lnTo>
                    <a:pt x="175" y="234"/>
                  </a:lnTo>
                  <a:lnTo>
                    <a:pt x="60" y="197"/>
                  </a:lnTo>
                </a:path>
              </a:pathLst>
            </a:custGeom>
            <a:noFill/>
            <a:ln w="11113" cap="flat">
              <a:solidFill>
                <a:srgbClr val="E8F5F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7"/>
            <p:cNvSpPr/>
            <p:nvPr/>
          </p:nvSpPr>
          <p:spPr bwMode="auto">
            <a:xfrm>
              <a:off x="9932988" y="5529263"/>
              <a:ext cx="1674813" cy="973137"/>
            </a:xfrm>
            <a:custGeom>
              <a:avLst/>
              <a:gdLst>
                <a:gd name="T0" fmla="*/ 0 w 597"/>
                <a:gd name="T1" fmla="*/ 202 h 346"/>
                <a:gd name="T2" fmla="*/ 329 w 597"/>
                <a:gd name="T3" fmla="*/ 1 h 346"/>
                <a:gd name="T4" fmla="*/ 583 w 597"/>
                <a:gd name="T5" fmla="*/ 220 h 346"/>
                <a:gd name="T6" fmla="*/ 359 w 597"/>
                <a:gd name="T7" fmla="*/ 309 h 346"/>
                <a:gd name="T8" fmla="*/ 0 w 597"/>
                <a:gd name="T9" fmla="*/ 20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7" h="346">
                  <a:moveTo>
                    <a:pt x="0" y="202"/>
                  </a:moveTo>
                  <a:cubicBezTo>
                    <a:pt x="0" y="202"/>
                    <a:pt x="117" y="0"/>
                    <a:pt x="329" y="1"/>
                  </a:cubicBezTo>
                  <a:cubicBezTo>
                    <a:pt x="541" y="1"/>
                    <a:pt x="597" y="131"/>
                    <a:pt x="583" y="220"/>
                  </a:cubicBezTo>
                  <a:cubicBezTo>
                    <a:pt x="569" y="308"/>
                    <a:pt x="517" y="346"/>
                    <a:pt x="359" y="309"/>
                  </a:cubicBezTo>
                  <a:cubicBezTo>
                    <a:pt x="214" y="276"/>
                    <a:pt x="0" y="202"/>
                    <a:pt x="0" y="202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8"/>
            <p:cNvSpPr/>
            <p:nvPr/>
          </p:nvSpPr>
          <p:spPr bwMode="auto">
            <a:xfrm>
              <a:off x="10237788" y="5889625"/>
              <a:ext cx="682625" cy="715962"/>
            </a:xfrm>
            <a:custGeom>
              <a:avLst/>
              <a:gdLst>
                <a:gd name="T0" fmla="*/ 202 w 243"/>
                <a:gd name="T1" fmla="*/ 192 h 255"/>
                <a:gd name="T2" fmla="*/ 48 w 243"/>
                <a:gd name="T3" fmla="*/ 219 h 255"/>
                <a:gd name="T4" fmla="*/ 40 w 243"/>
                <a:gd name="T5" fmla="*/ 63 h 255"/>
                <a:gd name="T6" fmla="*/ 194 w 243"/>
                <a:gd name="T7" fmla="*/ 36 h 255"/>
                <a:gd name="T8" fmla="*/ 202 w 243"/>
                <a:gd name="T9" fmla="*/ 19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55">
                  <a:moveTo>
                    <a:pt x="202" y="192"/>
                  </a:moveTo>
                  <a:cubicBezTo>
                    <a:pt x="162" y="243"/>
                    <a:pt x="93" y="255"/>
                    <a:pt x="48" y="219"/>
                  </a:cubicBezTo>
                  <a:cubicBezTo>
                    <a:pt x="3" y="184"/>
                    <a:pt x="0" y="114"/>
                    <a:pt x="40" y="63"/>
                  </a:cubicBezTo>
                  <a:cubicBezTo>
                    <a:pt x="80" y="12"/>
                    <a:pt x="149" y="0"/>
                    <a:pt x="194" y="36"/>
                  </a:cubicBezTo>
                  <a:cubicBezTo>
                    <a:pt x="239" y="71"/>
                    <a:pt x="243" y="141"/>
                    <a:pt x="202" y="192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9"/>
            <p:cNvSpPr/>
            <p:nvPr/>
          </p:nvSpPr>
          <p:spPr bwMode="auto">
            <a:xfrm>
              <a:off x="10390188" y="6054725"/>
              <a:ext cx="361950" cy="400050"/>
            </a:xfrm>
            <a:custGeom>
              <a:avLst/>
              <a:gdLst>
                <a:gd name="T0" fmla="*/ 106 w 129"/>
                <a:gd name="T1" fmla="*/ 104 h 142"/>
                <a:gd name="T2" fmla="*/ 23 w 129"/>
                <a:gd name="T3" fmla="*/ 124 h 142"/>
                <a:gd name="T4" fmla="*/ 23 w 129"/>
                <a:gd name="T5" fmla="*/ 38 h 142"/>
                <a:gd name="T6" fmla="*/ 106 w 129"/>
                <a:gd name="T7" fmla="*/ 19 h 142"/>
                <a:gd name="T8" fmla="*/ 106 w 129"/>
                <a:gd name="T9" fmla="*/ 10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42">
                  <a:moveTo>
                    <a:pt x="106" y="104"/>
                  </a:moveTo>
                  <a:cubicBezTo>
                    <a:pt x="83" y="133"/>
                    <a:pt x="46" y="142"/>
                    <a:pt x="23" y="124"/>
                  </a:cubicBezTo>
                  <a:cubicBezTo>
                    <a:pt x="0" y="105"/>
                    <a:pt x="0" y="67"/>
                    <a:pt x="23" y="38"/>
                  </a:cubicBezTo>
                  <a:cubicBezTo>
                    <a:pt x="46" y="9"/>
                    <a:pt x="83" y="0"/>
                    <a:pt x="106" y="19"/>
                  </a:cubicBezTo>
                  <a:cubicBezTo>
                    <a:pt x="129" y="37"/>
                    <a:pt x="129" y="75"/>
                    <a:pt x="106" y="104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0"/>
            <p:cNvSpPr/>
            <p:nvPr/>
          </p:nvSpPr>
          <p:spPr bwMode="auto">
            <a:xfrm>
              <a:off x="10518775" y="6199188"/>
              <a:ext cx="98425" cy="109537"/>
            </a:xfrm>
            <a:custGeom>
              <a:avLst/>
              <a:gdLst>
                <a:gd name="T0" fmla="*/ 28 w 35"/>
                <a:gd name="T1" fmla="*/ 28 h 39"/>
                <a:gd name="T2" fmla="*/ 6 w 35"/>
                <a:gd name="T3" fmla="*/ 35 h 39"/>
                <a:gd name="T4" fmla="*/ 7 w 35"/>
                <a:gd name="T5" fmla="*/ 11 h 39"/>
                <a:gd name="T6" fmla="*/ 30 w 35"/>
                <a:gd name="T7" fmla="*/ 5 h 39"/>
                <a:gd name="T8" fmla="*/ 28 w 35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8" y="28"/>
                  </a:moveTo>
                  <a:cubicBezTo>
                    <a:pt x="21" y="36"/>
                    <a:pt x="11" y="39"/>
                    <a:pt x="6" y="35"/>
                  </a:cubicBezTo>
                  <a:cubicBezTo>
                    <a:pt x="0" y="30"/>
                    <a:pt x="1" y="20"/>
                    <a:pt x="7" y="11"/>
                  </a:cubicBezTo>
                  <a:cubicBezTo>
                    <a:pt x="14" y="3"/>
                    <a:pt x="24" y="0"/>
                    <a:pt x="30" y="5"/>
                  </a:cubicBezTo>
                  <a:cubicBezTo>
                    <a:pt x="35" y="9"/>
                    <a:pt x="35" y="20"/>
                    <a:pt x="28" y="28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1"/>
            <p:cNvSpPr/>
            <p:nvPr/>
          </p:nvSpPr>
          <p:spPr bwMode="auto">
            <a:xfrm>
              <a:off x="10047288" y="5360988"/>
              <a:ext cx="1214438" cy="700087"/>
            </a:xfrm>
            <a:custGeom>
              <a:avLst/>
              <a:gdLst>
                <a:gd name="T0" fmla="*/ 0 w 433"/>
                <a:gd name="T1" fmla="*/ 249 h 249"/>
                <a:gd name="T2" fmla="*/ 433 w 433"/>
                <a:gd name="T3" fmla="*/ 11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3" h="249">
                  <a:moveTo>
                    <a:pt x="0" y="249"/>
                  </a:moveTo>
                  <a:cubicBezTo>
                    <a:pt x="0" y="249"/>
                    <a:pt x="150" y="0"/>
                    <a:pt x="433" y="116"/>
                  </a:cubicBezTo>
                </a:path>
              </a:pathLst>
            </a:custGeom>
            <a:noFill/>
            <a:ln w="11113" cap="rnd">
              <a:solidFill>
                <a:srgbClr val="EA556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55575" y="5090159"/>
            <a:ext cx="2554542" cy="1663065"/>
            <a:chOff x="155575" y="4176713"/>
            <a:chExt cx="3957638" cy="2576512"/>
          </a:xfrm>
        </p:grpSpPr>
        <p:sp>
          <p:nvSpPr>
            <p:cNvPr id="47" name="Freeform 145"/>
            <p:cNvSpPr/>
            <p:nvPr/>
          </p:nvSpPr>
          <p:spPr bwMode="auto">
            <a:xfrm>
              <a:off x="195263" y="5573713"/>
              <a:ext cx="946150" cy="365125"/>
            </a:xfrm>
            <a:custGeom>
              <a:avLst/>
              <a:gdLst>
                <a:gd name="T0" fmla="*/ 0 w 337"/>
                <a:gd name="T1" fmla="*/ 130 h 130"/>
                <a:gd name="T2" fmla="*/ 129 w 337"/>
                <a:gd name="T3" fmla="*/ 30 h 130"/>
                <a:gd name="T4" fmla="*/ 299 w 337"/>
                <a:gd name="T5" fmla="*/ 44 h 130"/>
                <a:gd name="T6" fmla="*/ 337 w 337"/>
                <a:gd name="T7" fmla="*/ 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130">
                  <a:moveTo>
                    <a:pt x="0" y="130"/>
                  </a:moveTo>
                  <a:cubicBezTo>
                    <a:pt x="0" y="130"/>
                    <a:pt x="28" y="58"/>
                    <a:pt x="129" y="30"/>
                  </a:cubicBezTo>
                  <a:cubicBezTo>
                    <a:pt x="232" y="0"/>
                    <a:pt x="299" y="44"/>
                    <a:pt x="299" y="44"/>
                  </a:cubicBezTo>
                  <a:cubicBezTo>
                    <a:pt x="337" y="26"/>
                    <a:pt x="337" y="26"/>
                    <a:pt x="337" y="26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6"/>
            <p:cNvSpPr/>
            <p:nvPr/>
          </p:nvSpPr>
          <p:spPr bwMode="auto">
            <a:xfrm>
              <a:off x="3197225" y="4792663"/>
              <a:ext cx="420688" cy="165100"/>
            </a:xfrm>
            <a:custGeom>
              <a:avLst/>
              <a:gdLst>
                <a:gd name="T0" fmla="*/ 0 w 150"/>
                <a:gd name="T1" fmla="*/ 59 h 59"/>
                <a:gd name="T2" fmla="*/ 150 w 150"/>
                <a:gd name="T3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59">
                  <a:moveTo>
                    <a:pt x="0" y="59"/>
                  </a:moveTo>
                  <a:cubicBezTo>
                    <a:pt x="0" y="59"/>
                    <a:pt x="51" y="0"/>
                    <a:pt x="150" y="9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7"/>
            <p:cNvSpPr/>
            <p:nvPr/>
          </p:nvSpPr>
          <p:spPr bwMode="auto">
            <a:xfrm>
              <a:off x="296863" y="5949950"/>
              <a:ext cx="412750" cy="246062"/>
            </a:xfrm>
            <a:custGeom>
              <a:avLst/>
              <a:gdLst>
                <a:gd name="T0" fmla="*/ 33 w 260"/>
                <a:gd name="T1" fmla="*/ 0 h 155"/>
                <a:gd name="T2" fmla="*/ 260 w 260"/>
                <a:gd name="T3" fmla="*/ 155 h 155"/>
                <a:gd name="T4" fmla="*/ 0 w 260"/>
                <a:gd name="T5" fmla="*/ 8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" h="155">
                  <a:moveTo>
                    <a:pt x="33" y="0"/>
                  </a:moveTo>
                  <a:lnTo>
                    <a:pt x="260" y="155"/>
                  </a:lnTo>
                  <a:lnTo>
                    <a:pt x="0" y="86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48"/>
            <p:cNvSpPr/>
            <p:nvPr/>
          </p:nvSpPr>
          <p:spPr bwMode="auto">
            <a:xfrm>
              <a:off x="706438" y="6199188"/>
              <a:ext cx="417513" cy="219075"/>
            </a:xfrm>
            <a:custGeom>
              <a:avLst/>
              <a:gdLst>
                <a:gd name="T0" fmla="*/ 236 w 263"/>
                <a:gd name="T1" fmla="*/ 138 h 138"/>
                <a:gd name="T2" fmla="*/ 0 w 263"/>
                <a:gd name="T3" fmla="*/ 0 h 138"/>
                <a:gd name="T4" fmla="*/ 263 w 263"/>
                <a:gd name="T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38">
                  <a:moveTo>
                    <a:pt x="236" y="138"/>
                  </a:moveTo>
                  <a:lnTo>
                    <a:pt x="0" y="0"/>
                  </a:lnTo>
                  <a:lnTo>
                    <a:pt x="263" y="48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9"/>
            <p:cNvSpPr/>
            <p:nvPr/>
          </p:nvSpPr>
          <p:spPr bwMode="auto">
            <a:xfrm>
              <a:off x="288925" y="6194425"/>
              <a:ext cx="428625" cy="204787"/>
            </a:xfrm>
            <a:custGeom>
              <a:avLst/>
              <a:gdLst>
                <a:gd name="T0" fmla="*/ 0 w 270"/>
                <a:gd name="T1" fmla="*/ 42 h 129"/>
                <a:gd name="T2" fmla="*/ 270 w 270"/>
                <a:gd name="T3" fmla="*/ 0 h 129"/>
                <a:gd name="T4" fmla="*/ 35 w 270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129">
                  <a:moveTo>
                    <a:pt x="0" y="42"/>
                  </a:moveTo>
                  <a:lnTo>
                    <a:pt x="270" y="0"/>
                  </a:lnTo>
                  <a:lnTo>
                    <a:pt x="35" y="129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50"/>
            <p:cNvSpPr/>
            <p:nvPr/>
          </p:nvSpPr>
          <p:spPr bwMode="auto">
            <a:xfrm>
              <a:off x="717550" y="5969000"/>
              <a:ext cx="423863" cy="230187"/>
            </a:xfrm>
            <a:custGeom>
              <a:avLst/>
              <a:gdLst>
                <a:gd name="T0" fmla="*/ 267 w 267"/>
                <a:gd name="T1" fmla="*/ 83 h 145"/>
                <a:gd name="T2" fmla="*/ 0 w 267"/>
                <a:gd name="T3" fmla="*/ 145 h 145"/>
                <a:gd name="T4" fmla="*/ 224 w 267"/>
                <a:gd name="T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145">
                  <a:moveTo>
                    <a:pt x="267" y="83"/>
                  </a:moveTo>
                  <a:lnTo>
                    <a:pt x="0" y="145"/>
                  </a:lnTo>
                  <a:lnTo>
                    <a:pt x="224" y="0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1"/>
            <p:cNvSpPr/>
            <p:nvPr/>
          </p:nvSpPr>
          <p:spPr bwMode="auto">
            <a:xfrm>
              <a:off x="476250" y="6188075"/>
              <a:ext cx="249238" cy="419100"/>
            </a:xfrm>
            <a:custGeom>
              <a:avLst/>
              <a:gdLst>
                <a:gd name="T0" fmla="*/ 0 w 157"/>
                <a:gd name="T1" fmla="*/ 232 h 264"/>
                <a:gd name="T2" fmla="*/ 157 w 157"/>
                <a:gd name="T3" fmla="*/ 0 h 264"/>
                <a:gd name="T4" fmla="*/ 104 w 157"/>
                <a:gd name="T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264">
                  <a:moveTo>
                    <a:pt x="0" y="232"/>
                  </a:moveTo>
                  <a:lnTo>
                    <a:pt x="157" y="0"/>
                  </a:lnTo>
                  <a:lnTo>
                    <a:pt x="104" y="264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52"/>
            <p:cNvSpPr/>
            <p:nvPr/>
          </p:nvSpPr>
          <p:spPr bwMode="auto">
            <a:xfrm>
              <a:off x="728663" y="5770563"/>
              <a:ext cx="196850" cy="420687"/>
            </a:xfrm>
            <a:custGeom>
              <a:avLst/>
              <a:gdLst>
                <a:gd name="T0" fmla="*/ 124 w 124"/>
                <a:gd name="T1" fmla="*/ 19 h 265"/>
                <a:gd name="T2" fmla="*/ 0 w 124"/>
                <a:gd name="T3" fmla="*/ 265 h 265"/>
                <a:gd name="T4" fmla="*/ 33 w 124"/>
                <a:gd name="T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265">
                  <a:moveTo>
                    <a:pt x="124" y="19"/>
                  </a:moveTo>
                  <a:lnTo>
                    <a:pt x="0" y="265"/>
                  </a:lnTo>
                  <a:lnTo>
                    <a:pt x="33" y="0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3"/>
            <p:cNvSpPr/>
            <p:nvPr/>
          </p:nvSpPr>
          <p:spPr bwMode="auto">
            <a:xfrm>
              <a:off x="722313" y="6180138"/>
              <a:ext cx="207963" cy="430212"/>
            </a:xfrm>
            <a:custGeom>
              <a:avLst/>
              <a:gdLst>
                <a:gd name="T0" fmla="*/ 46 w 131"/>
                <a:gd name="T1" fmla="*/ 271 h 271"/>
                <a:gd name="T2" fmla="*/ 0 w 131"/>
                <a:gd name="T3" fmla="*/ 0 h 271"/>
                <a:gd name="T4" fmla="*/ 131 w 131"/>
                <a:gd name="T5" fmla="*/ 2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271">
                  <a:moveTo>
                    <a:pt x="46" y="271"/>
                  </a:moveTo>
                  <a:lnTo>
                    <a:pt x="0" y="0"/>
                  </a:lnTo>
                  <a:lnTo>
                    <a:pt x="131" y="235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54"/>
            <p:cNvSpPr/>
            <p:nvPr/>
          </p:nvSpPr>
          <p:spPr bwMode="auto">
            <a:xfrm>
              <a:off x="495300" y="5757863"/>
              <a:ext cx="233363" cy="422275"/>
            </a:xfrm>
            <a:custGeom>
              <a:avLst/>
              <a:gdLst>
                <a:gd name="T0" fmla="*/ 82 w 147"/>
                <a:gd name="T1" fmla="*/ 0 h 266"/>
                <a:gd name="T2" fmla="*/ 147 w 147"/>
                <a:gd name="T3" fmla="*/ 266 h 266"/>
                <a:gd name="T4" fmla="*/ 0 w 147"/>
                <a:gd name="T5" fmla="*/ 4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266">
                  <a:moveTo>
                    <a:pt x="82" y="0"/>
                  </a:moveTo>
                  <a:lnTo>
                    <a:pt x="147" y="266"/>
                  </a:lnTo>
                  <a:lnTo>
                    <a:pt x="0" y="43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55"/>
            <p:cNvSpPr>
              <a:spLocks noEditPoints="1"/>
            </p:cNvSpPr>
            <p:nvPr/>
          </p:nvSpPr>
          <p:spPr bwMode="auto">
            <a:xfrm>
              <a:off x="155575" y="5646738"/>
              <a:ext cx="1108075" cy="1106487"/>
            </a:xfrm>
            <a:custGeom>
              <a:avLst/>
              <a:gdLst>
                <a:gd name="T0" fmla="*/ 149 w 395"/>
                <a:gd name="T1" fmla="*/ 27 h 394"/>
                <a:gd name="T2" fmla="*/ 27 w 395"/>
                <a:gd name="T3" fmla="*/ 246 h 394"/>
                <a:gd name="T4" fmla="*/ 246 w 395"/>
                <a:gd name="T5" fmla="*/ 368 h 394"/>
                <a:gd name="T6" fmla="*/ 368 w 395"/>
                <a:gd name="T7" fmla="*/ 149 h 394"/>
                <a:gd name="T8" fmla="*/ 149 w 395"/>
                <a:gd name="T9" fmla="*/ 27 h 394"/>
                <a:gd name="T10" fmla="*/ 236 w 395"/>
                <a:gd name="T11" fmla="*/ 333 h 394"/>
                <a:gd name="T12" fmla="*/ 62 w 395"/>
                <a:gd name="T13" fmla="*/ 236 h 394"/>
                <a:gd name="T14" fmla="*/ 159 w 395"/>
                <a:gd name="T15" fmla="*/ 62 h 394"/>
                <a:gd name="T16" fmla="*/ 333 w 395"/>
                <a:gd name="T17" fmla="*/ 159 h 394"/>
                <a:gd name="T18" fmla="*/ 236 w 395"/>
                <a:gd name="T19" fmla="*/ 33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394">
                  <a:moveTo>
                    <a:pt x="149" y="27"/>
                  </a:moveTo>
                  <a:cubicBezTo>
                    <a:pt x="55" y="54"/>
                    <a:pt x="0" y="152"/>
                    <a:pt x="27" y="246"/>
                  </a:cubicBezTo>
                  <a:cubicBezTo>
                    <a:pt x="54" y="340"/>
                    <a:pt x="152" y="394"/>
                    <a:pt x="246" y="368"/>
                  </a:cubicBezTo>
                  <a:cubicBezTo>
                    <a:pt x="340" y="341"/>
                    <a:pt x="395" y="243"/>
                    <a:pt x="368" y="149"/>
                  </a:cubicBezTo>
                  <a:cubicBezTo>
                    <a:pt x="341" y="55"/>
                    <a:pt x="243" y="0"/>
                    <a:pt x="149" y="27"/>
                  </a:cubicBezTo>
                  <a:close/>
                  <a:moveTo>
                    <a:pt x="236" y="333"/>
                  </a:moveTo>
                  <a:cubicBezTo>
                    <a:pt x="161" y="354"/>
                    <a:pt x="83" y="311"/>
                    <a:pt x="62" y="236"/>
                  </a:cubicBezTo>
                  <a:cubicBezTo>
                    <a:pt x="41" y="161"/>
                    <a:pt x="84" y="83"/>
                    <a:pt x="159" y="62"/>
                  </a:cubicBezTo>
                  <a:cubicBezTo>
                    <a:pt x="234" y="41"/>
                    <a:pt x="312" y="84"/>
                    <a:pt x="333" y="159"/>
                  </a:cubicBezTo>
                  <a:cubicBezTo>
                    <a:pt x="354" y="234"/>
                    <a:pt x="311" y="312"/>
                    <a:pt x="236" y="33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6"/>
            <p:cNvSpPr/>
            <p:nvPr/>
          </p:nvSpPr>
          <p:spPr bwMode="auto">
            <a:xfrm>
              <a:off x="615950" y="6107113"/>
              <a:ext cx="188913" cy="187325"/>
            </a:xfrm>
            <a:custGeom>
              <a:avLst/>
              <a:gdLst>
                <a:gd name="T0" fmla="*/ 62 w 67"/>
                <a:gd name="T1" fmla="*/ 25 h 67"/>
                <a:gd name="T2" fmla="*/ 42 w 67"/>
                <a:gd name="T3" fmla="*/ 62 h 67"/>
                <a:gd name="T4" fmla="*/ 5 w 67"/>
                <a:gd name="T5" fmla="*/ 42 h 67"/>
                <a:gd name="T6" fmla="*/ 25 w 67"/>
                <a:gd name="T7" fmla="*/ 5 h 67"/>
                <a:gd name="T8" fmla="*/ 62 w 67"/>
                <a:gd name="T9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2" y="25"/>
                  </a:moveTo>
                  <a:cubicBezTo>
                    <a:pt x="67" y="41"/>
                    <a:pt x="58" y="58"/>
                    <a:pt x="42" y="62"/>
                  </a:cubicBezTo>
                  <a:cubicBezTo>
                    <a:pt x="26" y="67"/>
                    <a:pt x="9" y="58"/>
                    <a:pt x="5" y="42"/>
                  </a:cubicBezTo>
                  <a:cubicBezTo>
                    <a:pt x="0" y="26"/>
                    <a:pt x="9" y="9"/>
                    <a:pt x="25" y="5"/>
                  </a:cubicBezTo>
                  <a:cubicBezTo>
                    <a:pt x="41" y="0"/>
                    <a:pt x="58" y="9"/>
                    <a:pt x="62" y="2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7"/>
            <p:cNvSpPr/>
            <p:nvPr/>
          </p:nvSpPr>
          <p:spPr bwMode="auto">
            <a:xfrm>
              <a:off x="3149600" y="5140325"/>
              <a:ext cx="407988" cy="247650"/>
            </a:xfrm>
            <a:custGeom>
              <a:avLst/>
              <a:gdLst>
                <a:gd name="T0" fmla="*/ 31 w 257"/>
                <a:gd name="T1" fmla="*/ 0 h 156"/>
                <a:gd name="T2" fmla="*/ 257 w 257"/>
                <a:gd name="T3" fmla="*/ 156 h 156"/>
                <a:gd name="T4" fmla="*/ 0 w 257"/>
                <a:gd name="T5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" h="156">
                  <a:moveTo>
                    <a:pt x="31" y="0"/>
                  </a:moveTo>
                  <a:lnTo>
                    <a:pt x="257" y="156"/>
                  </a:lnTo>
                  <a:lnTo>
                    <a:pt x="0" y="87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58"/>
            <p:cNvSpPr/>
            <p:nvPr/>
          </p:nvSpPr>
          <p:spPr bwMode="auto">
            <a:xfrm>
              <a:off x="3556000" y="5391150"/>
              <a:ext cx="417513" cy="219075"/>
            </a:xfrm>
            <a:custGeom>
              <a:avLst/>
              <a:gdLst>
                <a:gd name="T0" fmla="*/ 236 w 263"/>
                <a:gd name="T1" fmla="*/ 138 h 138"/>
                <a:gd name="T2" fmla="*/ 0 w 263"/>
                <a:gd name="T3" fmla="*/ 0 h 138"/>
                <a:gd name="T4" fmla="*/ 263 w 263"/>
                <a:gd name="T5" fmla="*/ 4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38">
                  <a:moveTo>
                    <a:pt x="236" y="138"/>
                  </a:moveTo>
                  <a:lnTo>
                    <a:pt x="0" y="0"/>
                  </a:lnTo>
                  <a:lnTo>
                    <a:pt x="263" y="47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59"/>
            <p:cNvSpPr/>
            <p:nvPr/>
          </p:nvSpPr>
          <p:spPr bwMode="auto">
            <a:xfrm>
              <a:off x="3136900" y="5384800"/>
              <a:ext cx="430213" cy="204787"/>
            </a:xfrm>
            <a:custGeom>
              <a:avLst/>
              <a:gdLst>
                <a:gd name="T0" fmla="*/ 0 w 271"/>
                <a:gd name="T1" fmla="*/ 43 h 129"/>
                <a:gd name="T2" fmla="*/ 271 w 271"/>
                <a:gd name="T3" fmla="*/ 0 h 129"/>
                <a:gd name="T4" fmla="*/ 36 w 271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129">
                  <a:moveTo>
                    <a:pt x="0" y="43"/>
                  </a:moveTo>
                  <a:lnTo>
                    <a:pt x="271" y="0"/>
                  </a:lnTo>
                  <a:lnTo>
                    <a:pt x="36" y="129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60"/>
            <p:cNvSpPr/>
            <p:nvPr/>
          </p:nvSpPr>
          <p:spPr bwMode="auto">
            <a:xfrm>
              <a:off x="3567113" y="5160963"/>
              <a:ext cx="423863" cy="230187"/>
            </a:xfrm>
            <a:custGeom>
              <a:avLst/>
              <a:gdLst>
                <a:gd name="T0" fmla="*/ 267 w 267"/>
                <a:gd name="T1" fmla="*/ 83 h 145"/>
                <a:gd name="T2" fmla="*/ 0 w 267"/>
                <a:gd name="T3" fmla="*/ 145 h 145"/>
                <a:gd name="T4" fmla="*/ 224 w 267"/>
                <a:gd name="T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145">
                  <a:moveTo>
                    <a:pt x="267" y="83"/>
                  </a:moveTo>
                  <a:lnTo>
                    <a:pt x="0" y="145"/>
                  </a:lnTo>
                  <a:lnTo>
                    <a:pt x="224" y="0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61"/>
            <p:cNvSpPr/>
            <p:nvPr/>
          </p:nvSpPr>
          <p:spPr bwMode="auto">
            <a:xfrm>
              <a:off x="3352800" y="5380038"/>
              <a:ext cx="222250" cy="417512"/>
            </a:xfrm>
            <a:custGeom>
              <a:avLst/>
              <a:gdLst>
                <a:gd name="T0" fmla="*/ 0 w 140"/>
                <a:gd name="T1" fmla="*/ 235 h 263"/>
                <a:gd name="T2" fmla="*/ 140 w 140"/>
                <a:gd name="T3" fmla="*/ 0 h 263"/>
                <a:gd name="T4" fmla="*/ 89 w 140"/>
                <a:gd name="T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63">
                  <a:moveTo>
                    <a:pt x="0" y="235"/>
                  </a:moveTo>
                  <a:lnTo>
                    <a:pt x="140" y="0"/>
                  </a:lnTo>
                  <a:lnTo>
                    <a:pt x="89" y="263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62"/>
            <p:cNvSpPr/>
            <p:nvPr/>
          </p:nvSpPr>
          <p:spPr bwMode="auto">
            <a:xfrm>
              <a:off x="3581400" y="4960938"/>
              <a:ext cx="192088" cy="420687"/>
            </a:xfrm>
            <a:custGeom>
              <a:avLst/>
              <a:gdLst>
                <a:gd name="T0" fmla="*/ 121 w 121"/>
                <a:gd name="T1" fmla="*/ 19 h 265"/>
                <a:gd name="T2" fmla="*/ 0 w 121"/>
                <a:gd name="T3" fmla="*/ 265 h 265"/>
                <a:gd name="T4" fmla="*/ 31 w 121"/>
                <a:gd name="T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265">
                  <a:moveTo>
                    <a:pt x="121" y="19"/>
                  </a:moveTo>
                  <a:lnTo>
                    <a:pt x="0" y="265"/>
                  </a:lnTo>
                  <a:lnTo>
                    <a:pt x="31" y="0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3"/>
            <p:cNvSpPr/>
            <p:nvPr/>
          </p:nvSpPr>
          <p:spPr bwMode="auto">
            <a:xfrm>
              <a:off x="3575050" y="5370513"/>
              <a:ext cx="204788" cy="430212"/>
            </a:xfrm>
            <a:custGeom>
              <a:avLst/>
              <a:gdLst>
                <a:gd name="T0" fmla="*/ 44 w 129"/>
                <a:gd name="T1" fmla="*/ 271 h 271"/>
                <a:gd name="T2" fmla="*/ 0 w 129"/>
                <a:gd name="T3" fmla="*/ 0 h 271"/>
                <a:gd name="T4" fmla="*/ 129 w 129"/>
                <a:gd name="T5" fmla="*/ 23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71">
                  <a:moveTo>
                    <a:pt x="44" y="271"/>
                  </a:moveTo>
                  <a:lnTo>
                    <a:pt x="0" y="0"/>
                  </a:lnTo>
                  <a:lnTo>
                    <a:pt x="129" y="236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64"/>
            <p:cNvSpPr/>
            <p:nvPr/>
          </p:nvSpPr>
          <p:spPr bwMode="auto">
            <a:xfrm>
              <a:off x="3344863" y="4949825"/>
              <a:ext cx="236538" cy="420687"/>
            </a:xfrm>
            <a:custGeom>
              <a:avLst/>
              <a:gdLst>
                <a:gd name="T0" fmla="*/ 83 w 149"/>
                <a:gd name="T1" fmla="*/ 0 h 265"/>
                <a:gd name="T2" fmla="*/ 149 w 149"/>
                <a:gd name="T3" fmla="*/ 265 h 265"/>
                <a:gd name="T4" fmla="*/ 0 w 149"/>
                <a:gd name="T5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65">
                  <a:moveTo>
                    <a:pt x="83" y="0"/>
                  </a:moveTo>
                  <a:lnTo>
                    <a:pt x="149" y="265"/>
                  </a:lnTo>
                  <a:lnTo>
                    <a:pt x="0" y="42"/>
                  </a:ln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65"/>
            <p:cNvSpPr>
              <a:spLocks noEditPoints="1"/>
            </p:cNvSpPr>
            <p:nvPr/>
          </p:nvSpPr>
          <p:spPr bwMode="auto">
            <a:xfrm>
              <a:off x="3008313" y="4837113"/>
              <a:ext cx="1104900" cy="1106487"/>
            </a:xfrm>
            <a:custGeom>
              <a:avLst/>
              <a:gdLst>
                <a:gd name="T0" fmla="*/ 149 w 394"/>
                <a:gd name="T1" fmla="*/ 27 h 394"/>
                <a:gd name="T2" fmla="*/ 27 w 394"/>
                <a:gd name="T3" fmla="*/ 246 h 394"/>
                <a:gd name="T4" fmla="*/ 245 w 394"/>
                <a:gd name="T5" fmla="*/ 368 h 394"/>
                <a:gd name="T6" fmla="*/ 367 w 394"/>
                <a:gd name="T7" fmla="*/ 149 h 394"/>
                <a:gd name="T8" fmla="*/ 149 w 394"/>
                <a:gd name="T9" fmla="*/ 27 h 394"/>
                <a:gd name="T10" fmla="*/ 235 w 394"/>
                <a:gd name="T11" fmla="*/ 333 h 394"/>
                <a:gd name="T12" fmla="*/ 61 w 394"/>
                <a:gd name="T13" fmla="*/ 236 h 394"/>
                <a:gd name="T14" fmla="*/ 158 w 394"/>
                <a:gd name="T15" fmla="*/ 62 h 394"/>
                <a:gd name="T16" fmla="*/ 332 w 394"/>
                <a:gd name="T17" fmla="*/ 159 h 394"/>
                <a:gd name="T18" fmla="*/ 235 w 394"/>
                <a:gd name="T19" fmla="*/ 33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94">
                  <a:moveTo>
                    <a:pt x="149" y="27"/>
                  </a:moveTo>
                  <a:cubicBezTo>
                    <a:pt x="55" y="54"/>
                    <a:pt x="0" y="152"/>
                    <a:pt x="27" y="246"/>
                  </a:cubicBezTo>
                  <a:cubicBezTo>
                    <a:pt x="53" y="340"/>
                    <a:pt x="151" y="394"/>
                    <a:pt x="245" y="368"/>
                  </a:cubicBezTo>
                  <a:cubicBezTo>
                    <a:pt x="339" y="341"/>
                    <a:pt x="394" y="243"/>
                    <a:pt x="367" y="149"/>
                  </a:cubicBezTo>
                  <a:cubicBezTo>
                    <a:pt x="341" y="55"/>
                    <a:pt x="243" y="0"/>
                    <a:pt x="149" y="27"/>
                  </a:cubicBezTo>
                  <a:close/>
                  <a:moveTo>
                    <a:pt x="235" y="333"/>
                  </a:moveTo>
                  <a:cubicBezTo>
                    <a:pt x="160" y="354"/>
                    <a:pt x="83" y="311"/>
                    <a:pt x="61" y="236"/>
                  </a:cubicBezTo>
                  <a:cubicBezTo>
                    <a:pt x="40" y="161"/>
                    <a:pt x="84" y="83"/>
                    <a:pt x="158" y="62"/>
                  </a:cubicBezTo>
                  <a:cubicBezTo>
                    <a:pt x="233" y="41"/>
                    <a:pt x="311" y="84"/>
                    <a:pt x="332" y="159"/>
                  </a:cubicBezTo>
                  <a:cubicBezTo>
                    <a:pt x="354" y="234"/>
                    <a:pt x="310" y="312"/>
                    <a:pt x="235" y="33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66"/>
            <p:cNvSpPr/>
            <p:nvPr/>
          </p:nvSpPr>
          <p:spPr bwMode="auto">
            <a:xfrm>
              <a:off x="3465513" y="5297488"/>
              <a:ext cx="188913" cy="188912"/>
            </a:xfrm>
            <a:custGeom>
              <a:avLst/>
              <a:gdLst>
                <a:gd name="T0" fmla="*/ 63 w 67"/>
                <a:gd name="T1" fmla="*/ 25 h 67"/>
                <a:gd name="T2" fmla="*/ 42 w 67"/>
                <a:gd name="T3" fmla="*/ 62 h 67"/>
                <a:gd name="T4" fmla="*/ 5 w 67"/>
                <a:gd name="T5" fmla="*/ 42 h 67"/>
                <a:gd name="T6" fmla="*/ 26 w 67"/>
                <a:gd name="T7" fmla="*/ 5 h 67"/>
                <a:gd name="T8" fmla="*/ 63 w 67"/>
                <a:gd name="T9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3" y="25"/>
                  </a:moveTo>
                  <a:cubicBezTo>
                    <a:pt x="67" y="41"/>
                    <a:pt x="58" y="58"/>
                    <a:pt x="42" y="62"/>
                  </a:cubicBezTo>
                  <a:cubicBezTo>
                    <a:pt x="26" y="67"/>
                    <a:pt x="10" y="58"/>
                    <a:pt x="5" y="42"/>
                  </a:cubicBezTo>
                  <a:cubicBezTo>
                    <a:pt x="0" y="26"/>
                    <a:pt x="10" y="9"/>
                    <a:pt x="26" y="5"/>
                  </a:cubicBezTo>
                  <a:cubicBezTo>
                    <a:pt x="42" y="0"/>
                    <a:pt x="58" y="9"/>
                    <a:pt x="63" y="2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67"/>
            <p:cNvSpPr>
              <a:spLocks noEditPoints="1"/>
            </p:cNvSpPr>
            <p:nvPr/>
          </p:nvSpPr>
          <p:spPr bwMode="auto">
            <a:xfrm>
              <a:off x="669925" y="4781550"/>
              <a:ext cx="2532063" cy="1457325"/>
            </a:xfrm>
            <a:custGeom>
              <a:avLst/>
              <a:gdLst>
                <a:gd name="T0" fmla="*/ 895 w 903"/>
                <a:gd name="T1" fmla="*/ 39 h 519"/>
                <a:gd name="T2" fmla="*/ 878 w 903"/>
                <a:gd name="T3" fmla="*/ 42 h 519"/>
                <a:gd name="T4" fmla="*/ 707 w 903"/>
                <a:gd name="T5" fmla="*/ 285 h 519"/>
                <a:gd name="T6" fmla="*/ 620 w 903"/>
                <a:gd name="T7" fmla="*/ 198 h 519"/>
                <a:gd name="T8" fmla="*/ 870 w 903"/>
                <a:gd name="T9" fmla="*/ 25 h 519"/>
                <a:gd name="T10" fmla="*/ 873 w 903"/>
                <a:gd name="T11" fmla="*/ 7 h 519"/>
                <a:gd name="T12" fmla="*/ 855 w 903"/>
                <a:gd name="T13" fmla="*/ 4 h 519"/>
                <a:gd name="T14" fmla="*/ 601 w 903"/>
                <a:gd name="T15" fmla="*/ 180 h 519"/>
                <a:gd name="T16" fmla="*/ 547 w 903"/>
                <a:gd name="T17" fmla="*/ 126 h 519"/>
                <a:gd name="T18" fmla="*/ 530 w 903"/>
                <a:gd name="T19" fmla="*/ 138 h 519"/>
                <a:gd name="T20" fmla="*/ 538 w 903"/>
                <a:gd name="T21" fmla="*/ 145 h 519"/>
                <a:gd name="T22" fmla="*/ 223 w 903"/>
                <a:gd name="T23" fmla="*/ 352 h 519"/>
                <a:gd name="T24" fmla="*/ 124 w 903"/>
                <a:gd name="T25" fmla="*/ 246 h 519"/>
                <a:gd name="T26" fmla="*/ 107 w 903"/>
                <a:gd name="T27" fmla="*/ 258 h 519"/>
                <a:gd name="T28" fmla="*/ 206 w 903"/>
                <a:gd name="T29" fmla="*/ 364 h 519"/>
                <a:gd name="T30" fmla="*/ 7 w 903"/>
                <a:gd name="T31" fmla="*/ 495 h 519"/>
                <a:gd name="T32" fmla="*/ 4 w 903"/>
                <a:gd name="T33" fmla="*/ 513 h 519"/>
                <a:gd name="T34" fmla="*/ 18 w 903"/>
                <a:gd name="T35" fmla="*/ 518 h 519"/>
                <a:gd name="T36" fmla="*/ 22 w 903"/>
                <a:gd name="T37" fmla="*/ 516 h 519"/>
                <a:gd name="T38" fmla="*/ 224 w 903"/>
                <a:gd name="T39" fmla="*/ 383 h 519"/>
                <a:gd name="T40" fmla="*/ 261 w 903"/>
                <a:gd name="T41" fmla="*/ 421 h 519"/>
                <a:gd name="T42" fmla="*/ 262 w 903"/>
                <a:gd name="T43" fmla="*/ 430 h 519"/>
                <a:gd name="T44" fmla="*/ 277 w 903"/>
                <a:gd name="T45" fmla="*/ 436 h 519"/>
                <a:gd name="T46" fmla="*/ 711 w 903"/>
                <a:gd name="T47" fmla="*/ 313 h 519"/>
                <a:gd name="T48" fmla="*/ 716 w 903"/>
                <a:gd name="T49" fmla="*/ 312 h 519"/>
                <a:gd name="T50" fmla="*/ 723 w 903"/>
                <a:gd name="T51" fmla="*/ 307 h 519"/>
                <a:gd name="T52" fmla="*/ 899 w 903"/>
                <a:gd name="T53" fmla="*/ 57 h 519"/>
                <a:gd name="T54" fmla="*/ 895 w 903"/>
                <a:gd name="T55" fmla="*/ 39 h 519"/>
                <a:gd name="T56" fmla="*/ 556 w 903"/>
                <a:gd name="T57" fmla="*/ 164 h 519"/>
                <a:gd name="T58" fmla="*/ 584 w 903"/>
                <a:gd name="T59" fmla="*/ 192 h 519"/>
                <a:gd name="T60" fmla="*/ 274 w 903"/>
                <a:gd name="T61" fmla="*/ 407 h 519"/>
                <a:gd name="T62" fmla="*/ 241 w 903"/>
                <a:gd name="T63" fmla="*/ 371 h 519"/>
                <a:gd name="T64" fmla="*/ 556 w 903"/>
                <a:gd name="T65" fmla="*/ 164 h 519"/>
                <a:gd name="T66" fmla="*/ 603 w 903"/>
                <a:gd name="T67" fmla="*/ 210 h 519"/>
                <a:gd name="T68" fmla="*/ 687 w 903"/>
                <a:gd name="T69" fmla="*/ 293 h 519"/>
                <a:gd name="T70" fmla="*/ 343 w 903"/>
                <a:gd name="T71" fmla="*/ 390 h 519"/>
                <a:gd name="T72" fmla="*/ 603 w 903"/>
                <a:gd name="T73" fmla="*/ 21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3" h="519">
                  <a:moveTo>
                    <a:pt x="895" y="39"/>
                  </a:moveTo>
                  <a:cubicBezTo>
                    <a:pt x="890" y="35"/>
                    <a:pt x="882" y="36"/>
                    <a:pt x="878" y="42"/>
                  </a:cubicBezTo>
                  <a:cubicBezTo>
                    <a:pt x="707" y="285"/>
                    <a:pt x="707" y="285"/>
                    <a:pt x="707" y="285"/>
                  </a:cubicBezTo>
                  <a:cubicBezTo>
                    <a:pt x="620" y="198"/>
                    <a:pt x="620" y="198"/>
                    <a:pt x="620" y="198"/>
                  </a:cubicBezTo>
                  <a:cubicBezTo>
                    <a:pt x="710" y="136"/>
                    <a:pt x="801" y="73"/>
                    <a:pt x="870" y="25"/>
                  </a:cubicBezTo>
                  <a:cubicBezTo>
                    <a:pt x="876" y="21"/>
                    <a:pt x="877" y="13"/>
                    <a:pt x="873" y="7"/>
                  </a:cubicBezTo>
                  <a:cubicBezTo>
                    <a:pt x="869" y="1"/>
                    <a:pt x="861" y="0"/>
                    <a:pt x="855" y="4"/>
                  </a:cubicBezTo>
                  <a:cubicBezTo>
                    <a:pt x="791" y="48"/>
                    <a:pt x="696" y="114"/>
                    <a:pt x="601" y="180"/>
                  </a:cubicBezTo>
                  <a:cubicBezTo>
                    <a:pt x="547" y="126"/>
                    <a:pt x="547" y="126"/>
                    <a:pt x="547" y="126"/>
                  </a:cubicBezTo>
                  <a:cubicBezTo>
                    <a:pt x="530" y="138"/>
                    <a:pt x="530" y="138"/>
                    <a:pt x="530" y="138"/>
                  </a:cubicBezTo>
                  <a:cubicBezTo>
                    <a:pt x="538" y="145"/>
                    <a:pt x="538" y="145"/>
                    <a:pt x="538" y="145"/>
                  </a:cubicBezTo>
                  <a:cubicBezTo>
                    <a:pt x="223" y="352"/>
                    <a:pt x="223" y="352"/>
                    <a:pt x="223" y="352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07" y="258"/>
                    <a:pt x="107" y="258"/>
                    <a:pt x="107" y="258"/>
                  </a:cubicBezTo>
                  <a:cubicBezTo>
                    <a:pt x="206" y="364"/>
                    <a:pt x="206" y="364"/>
                    <a:pt x="206" y="364"/>
                  </a:cubicBezTo>
                  <a:cubicBezTo>
                    <a:pt x="7" y="495"/>
                    <a:pt x="7" y="495"/>
                    <a:pt x="7" y="495"/>
                  </a:cubicBezTo>
                  <a:cubicBezTo>
                    <a:pt x="2" y="499"/>
                    <a:pt x="0" y="507"/>
                    <a:pt x="4" y="513"/>
                  </a:cubicBezTo>
                  <a:cubicBezTo>
                    <a:pt x="7" y="517"/>
                    <a:pt x="13" y="519"/>
                    <a:pt x="18" y="518"/>
                  </a:cubicBezTo>
                  <a:cubicBezTo>
                    <a:pt x="19" y="517"/>
                    <a:pt x="20" y="517"/>
                    <a:pt x="22" y="516"/>
                  </a:cubicBezTo>
                  <a:cubicBezTo>
                    <a:pt x="224" y="383"/>
                    <a:pt x="224" y="383"/>
                    <a:pt x="224" y="383"/>
                  </a:cubicBezTo>
                  <a:cubicBezTo>
                    <a:pt x="261" y="421"/>
                    <a:pt x="261" y="421"/>
                    <a:pt x="261" y="421"/>
                  </a:cubicBezTo>
                  <a:cubicBezTo>
                    <a:pt x="260" y="424"/>
                    <a:pt x="261" y="427"/>
                    <a:pt x="262" y="430"/>
                  </a:cubicBezTo>
                  <a:cubicBezTo>
                    <a:pt x="265" y="435"/>
                    <a:pt x="271" y="437"/>
                    <a:pt x="277" y="436"/>
                  </a:cubicBezTo>
                  <a:cubicBezTo>
                    <a:pt x="711" y="313"/>
                    <a:pt x="711" y="313"/>
                    <a:pt x="711" y="313"/>
                  </a:cubicBezTo>
                  <a:cubicBezTo>
                    <a:pt x="713" y="313"/>
                    <a:pt x="714" y="313"/>
                    <a:pt x="716" y="312"/>
                  </a:cubicBezTo>
                  <a:cubicBezTo>
                    <a:pt x="718" y="312"/>
                    <a:pt x="721" y="310"/>
                    <a:pt x="723" y="307"/>
                  </a:cubicBezTo>
                  <a:cubicBezTo>
                    <a:pt x="899" y="57"/>
                    <a:pt x="899" y="57"/>
                    <a:pt x="899" y="57"/>
                  </a:cubicBezTo>
                  <a:cubicBezTo>
                    <a:pt x="903" y="51"/>
                    <a:pt x="901" y="43"/>
                    <a:pt x="895" y="39"/>
                  </a:cubicBezTo>
                  <a:close/>
                  <a:moveTo>
                    <a:pt x="556" y="164"/>
                  </a:moveTo>
                  <a:cubicBezTo>
                    <a:pt x="584" y="192"/>
                    <a:pt x="584" y="192"/>
                    <a:pt x="584" y="192"/>
                  </a:cubicBezTo>
                  <a:cubicBezTo>
                    <a:pt x="446" y="288"/>
                    <a:pt x="310" y="382"/>
                    <a:pt x="274" y="407"/>
                  </a:cubicBezTo>
                  <a:cubicBezTo>
                    <a:pt x="241" y="371"/>
                    <a:pt x="241" y="371"/>
                    <a:pt x="241" y="371"/>
                  </a:cubicBezTo>
                  <a:lnTo>
                    <a:pt x="556" y="164"/>
                  </a:lnTo>
                  <a:close/>
                  <a:moveTo>
                    <a:pt x="603" y="210"/>
                  </a:moveTo>
                  <a:cubicBezTo>
                    <a:pt x="687" y="293"/>
                    <a:pt x="687" y="293"/>
                    <a:pt x="687" y="293"/>
                  </a:cubicBezTo>
                  <a:cubicBezTo>
                    <a:pt x="343" y="390"/>
                    <a:pt x="343" y="390"/>
                    <a:pt x="343" y="390"/>
                  </a:cubicBezTo>
                  <a:cubicBezTo>
                    <a:pt x="404" y="348"/>
                    <a:pt x="502" y="280"/>
                    <a:pt x="603" y="210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68"/>
            <p:cNvSpPr/>
            <p:nvPr/>
          </p:nvSpPr>
          <p:spPr bwMode="auto">
            <a:xfrm>
              <a:off x="2422525" y="4176713"/>
              <a:ext cx="223838" cy="109537"/>
            </a:xfrm>
            <a:custGeom>
              <a:avLst/>
              <a:gdLst>
                <a:gd name="T0" fmla="*/ 12 w 80"/>
                <a:gd name="T1" fmla="*/ 12 h 39"/>
                <a:gd name="T2" fmla="*/ 11 w 80"/>
                <a:gd name="T3" fmla="*/ 13 h 39"/>
                <a:gd name="T4" fmla="*/ 2 w 80"/>
                <a:gd name="T5" fmla="*/ 29 h 39"/>
                <a:gd name="T6" fmla="*/ 18 w 80"/>
                <a:gd name="T7" fmla="*/ 37 h 39"/>
                <a:gd name="T8" fmla="*/ 21 w 80"/>
                <a:gd name="T9" fmla="*/ 36 h 39"/>
                <a:gd name="T10" fmla="*/ 77 w 80"/>
                <a:gd name="T11" fmla="*/ 29 h 39"/>
                <a:gd name="T12" fmla="*/ 80 w 80"/>
                <a:gd name="T13" fmla="*/ 4 h 39"/>
                <a:gd name="T14" fmla="*/ 12 w 80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9">
                  <a:moveTo>
                    <a:pt x="12" y="1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4" y="15"/>
                    <a:pt x="0" y="22"/>
                    <a:pt x="2" y="29"/>
                  </a:cubicBezTo>
                  <a:cubicBezTo>
                    <a:pt x="4" y="35"/>
                    <a:pt x="11" y="39"/>
                    <a:pt x="18" y="37"/>
                  </a:cubicBezTo>
                  <a:cubicBezTo>
                    <a:pt x="18" y="37"/>
                    <a:pt x="20" y="37"/>
                    <a:pt x="21" y="36"/>
                  </a:cubicBezTo>
                  <a:cubicBezTo>
                    <a:pt x="37" y="30"/>
                    <a:pt x="57" y="26"/>
                    <a:pt x="77" y="29"/>
                  </a:cubicBezTo>
                  <a:cubicBezTo>
                    <a:pt x="78" y="21"/>
                    <a:pt x="79" y="12"/>
                    <a:pt x="80" y="4"/>
                  </a:cubicBezTo>
                  <a:cubicBezTo>
                    <a:pt x="60" y="0"/>
                    <a:pt x="37" y="3"/>
                    <a:pt x="12" y="1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69"/>
            <p:cNvSpPr/>
            <p:nvPr/>
          </p:nvSpPr>
          <p:spPr bwMode="auto">
            <a:xfrm>
              <a:off x="2638425" y="4187825"/>
              <a:ext cx="962025" cy="1247775"/>
            </a:xfrm>
            <a:custGeom>
              <a:avLst/>
              <a:gdLst>
                <a:gd name="T0" fmla="*/ 335 w 343"/>
                <a:gd name="T1" fmla="*/ 417 h 444"/>
                <a:gd name="T2" fmla="*/ 205 w 343"/>
                <a:gd name="T3" fmla="*/ 261 h 444"/>
                <a:gd name="T4" fmla="*/ 180 w 343"/>
                <a:gd name="T5" fmla="*/ 217 h 444"/>
                <a:gd name="T6" fmla="*/ 65 w 343"/>
                <a:gd name="T7" fmla="*/ 36 h 444"/>
                <a:gd name="T8" fmla="*/ 3 w 343"/>
                <a:gd name="T9" fmla="*/ 0 h 444"/>
                <a:gd name="T10" fmla="*/ 0 w 343"/>
                <a:gd name="T11" fmla="*/ 25 h 444"/>
                <a:gd name="T12" fmla="*/ 45 w 343"/>
                <a:gd name="T13" fmla="*/ 52 h 444"/>
                <a:gd name="T14" fmla="*/ 158 w 343"/>
                <a:gd name="T15" fmla="*/ 229 h 444"/>
                <a:gd name="T16" fmla="*/ 185 w 343"/>
                <a:gd name="T17" fmla="*/ 276 h 444"/>
                <a:gd name="T18" fmla="*/ 256 w 343"/>
                <a:gd name="T19" fmla="*/ 364 h 444"/>
                <a:gd name="T20" fmla="*/ 332 w 343"/>
                <a:gd name="T21" fmla="*/ 441 h 444"/>
                <a:gd name="T22" fmla="*/ 332 w 343"/>
                <a:gd name="T23" fmla="*/ 441 h 444"/>
                <a:gd name="T24" fmla="*/ 341 w 343"/>
                <a:gd name="T25" fmla="*/ 425 h 444"/>
                <a:gd name="T26" fmla="*/ 335 w 343"/>
                <a:gd name="T27" fmla="*/ 41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444">
                  <a:moveTo>
                    <a:pt x="335" y="417"/>
                  </a:moveTo>
                  <a:cubicBezTo>
                    <a:pt x="321" y="404"/>
                    <a:pt x="223" y="283"/>
                    <a:pt x="205" y="261"/>
                  </a:cubicBezTo>
                  <a:cubicBezTo>
                    <a:pt x="201" y="254"/>
                    <a:pt x="191" y="237"/>
                    <a:pt x="180" y="217"/>
                  </a:cubicBezTo>
                  <a:cubicBezTo>
                    <a:pt x="159" y="178"/>
                    <a:pt x="94" y="72"/>
                    <a:pt x="65" y="36"/>
                  </a:cubicBezTo>
                  <a:cubicBezTo>
                    <a:pt x="48" y="16"/>
                    <a:pt x="28" y="4"/>
                    <a:pt x="3" y="0"/>
                  </a:cubicBezTo>
                  <a:cubicBezTo>
                    <a:pt x="2" y="8"/>
                    <a:pt x="1" y="17"/>
                    <a:pt x="0" y="25"/>
                  </a:cubicBezTo>
                  <a:cubicBezTo>
                    <a:pt x="16" y="28"/>
                    <a:pt x="32" y="36"/>
                    <a:pt x="45" y="52"/>
                  </a:cubicBezTo>
                  <a:cubicBezTo>
                    <a:pt x="73" y="86"/>
                    <a:pt x="137" y="191"/>
                    <a:pt x="158" y="229"/>
                  </a:cubicBezTo>
                  <a:cubicBezTo>
                    <a:pt x="170" y="252"/>
                    <a:pt x="179" y="268"/>
                    <a:pt x="185" y="276"/>
                  </a:cubicBezTo>
                  <a:cubicBezTo>
                    <a:pt x="192" y="286"/>
                    <a:pt x="224" y="326"/>
                    <a:pt x="256" y="364"/>
                  </a:cubicBezTo>
                  <a:cubicBezTo>
                    <a:pt x="321" y="443"/>
                    <a:pt x="322" y="444"/>
                    <a:pt x="332" y="441"/>
                  </a:cubicBezTo>
                  <a:cubicBezTo>
                    <a:pt x="332" y="441"/>
                    <a:pt x="332" y="441"/>
                    <a:pt x="332" y="441"/>
                  </a:cubicBezTo>
                  <a:cubicBezTo>
                    <a:pt x="339" y="439"/>
                    <a:pt x="343" y="432"/>
                    <a:pt x="341" y="425"/>
                  </a:cubicBezTo>
                  <a:cubicBezTo>
                    <a:pt x="340" y="422"/>
                    <a:pt x="338" y="419"/>
                    <a:pt x="335" y="417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70"/>
            <p:cNvSpPr/>
            <p:nvPr/>
          </p:nvSpPr>
          <p:spPr bwMode="auto">
            <a:xfrm>
              <a:off x="1404938" y="5600700"/>
              <a:ext cx="47625" cy="744537"/>
            </a:xfrm>
            <a:custGeom>
              <a:avLst/>
              <a:gdLst>
                <a:gd name="T0" fmla="*/ 0 w 17"/>
                <a:gd name="T1" fmla="*/ 265 h 265"/>
                <a:gd name="T2" fmla="*/ 17 w 17"/>
                <a:gd name="T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65">
                  <a:moveTo>
                    <a:pt x="0" y="265"/>
                  </a:moveTo>
                  <a:cubicBezTo>
                    <a:pt x="1" y="259"/>
                    <a:pt x="15" y="2"/>
                    <a:pt x="17" y="0"/>
                  </a:cubicBez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71"/>
            <p:cNvSpPr/>
            <p:nvPr/>
          </p:nvSpPr>
          <p:spPr bwMode="auto">
            <a:xfrm>
              <a:off x="1314450" y="5516563"/>
              <a:ext cx="263525" cy="131762"/>
            </a:xfrm>
            <a:custGeom>
              <a:avLst/>
              <a:gdLst>
                <a:gd name="T0" fmla="*/ 166 w 166"/>
                <a:gd name="T1" fmla="*/ 39 h 83"/>
                <a:gd name="T2" fmla="*/ 12 w 166"/>
                <a:gd name="T3" fmla="*/ 83 h 83"/>
                <a:gd name="T4" fmla="*/ 0 w 166"/>
                <a:gd name="T5" fmla="*/ 45 h 83"/>
                <a:gd name="T6" fmla="*/ 156 w 166"/>
                <a:gd name="T7" fmla="*/ 0 h 83"/>
                <a:gd name="T8" fmla="*/ 166 w 166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3">
                  <a:moveTo>
                    <a:pt x="166" y="39"/>
                  </a:moveTo>
                  <a:lnTo>
                    <a:pt x="12" y="83"/>
                  </a:lnTo>
                  <a:lnTo>
                    <a:pt x="0" y="45"/>
                  </a:lnTo>
                  <a:lnTo>
                    <a:pt x="156" y="0"/>
                  </a:lnTo>
                  <a:lnTo>
                    <a:pt x="166" y="39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2"/>
            <p:cNvSpPr/>
            <p:nvPr/>
          </p:nvSpPr>
          <p:spPr bwMode="auto">
            <a:xfrm>
              <a:off x="1274763" y="6278563"/>
              <a:ext cx="263525" cy="131762"/>
            </a:xfrm>
            <a:custGeom>
              <a:avLst/>
              <a:gdLst>
                <a:gd name="T0" fmla="*/ 166 w 166"/>
                <a:gd name="T1" fmla="*/ 39 h 83"/>
                <a:gd name="T2" fmla="*/ 11 w 166"/>
                <a:gd name="T3" fmla="*/ 83 h 83"/>
                <a:gd name="T4" fmla="*/ 0 w 166"/>
                <a:gd name="T5" fmla="*/ 44 h 83"/>
                <a:gd name="T6" fmla="*/ 156 w 166"/>
                <a:gd name="T7" fmla="*/ 0 h 83"/>
                <a:gd name="T8" fmla="*/ 166 w 166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3">
                  <a:moveTo>
                    <a:pt x="166" y="39"/>
                  </a:moveTo>
                  <a:lnTo>
                    <a:pt x="11" y="83"/>
                  </a:lnTo>
                  <a:lnTo>
                    <a:pt x="0" y="44"/>
                  </a:lnTo>
                  <a:lnTo>
                    <a:pt x="156" y="0"/>
                  </a:lnTo>
                  <a:lnTo>
                    <a:pt x="166" y="39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73"/>
            <p:cNvSpPr>
              <a:spLocks noEditPoints="1"/>
            </p:cNvSpPr>
            <p:nvPr/>
          </p:nvSpPr>
          <p:spPr bwMode="auto">
            <a:xfrm>
              <a:off x="1230313" y="5764213"/>
              <a:ext cx="412750" cy="412750"/>
            </a:xfrm>
            <a:custGeom>
              <a:avLst/>
              <a:gdLst>
                <a:gd name="T0" fmla="*/ 55 w 147"/>
                <a:gd name="T1" fmla="*/ 10 h 147"/>
                <a:gd name="T2" fmla="*/ 10 w 147"/>
                <a:gd name="T3" fmla="*/ 92 h 147"/>
                <a:gd name="T4" fmla="*/ 91 w 147"/>
                <a:gd name="T5" fmla="*/ 137 h 147"/>
                <a:gd name="T6" fmla="*/ 137 w 147"/>
                <a:gd name="T7" fmla="*/ 55 h 147"/>
                <a:gd name="T8" fmla="*/ 55 w 147"/>
                <a:gd name="T9" fmla="*/ 10 h 147"/>
                <a:gd name="T10" fmla="*/ 87 w 147"/>
                <a:gd name="T11" fmla="*/ 121 h 147"/>
                <a:gd name="T12" fmla="*/ 26 w 147"/>
                <a:gd name="T13" fmla="*/ 87 h 147"/>
                <a:gd name="T14" fmla="*/ 60 w 147"/>
                <a:gd name="T15" fmla="*/ 26 h 147"/>
                <a:gd name="T16" fmla="*/ 120 w 147"/>
                <a:gd name="T17" fmla="*/ 60 h 147"/>
                <a:gd name="T18" fmla="*/ 87 w 147"/>
                <a:gd name="T19" fmla="*/ 12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7">
                  <a:moveTo>
                    <a:pt x="55" y="10"/>
                  </a:moveTo>
                  <a:cubicBezTo>
                    <a:pt x="20" y="20"/>
                    <a:pt x="0" y="56"/>
                    <a:pt x="10" y="92"/>
                  </a:cubicBezTo>
                  <a:cubicBezTo>
                    <a:pt x="20" y="127"/>
                    <a:pt x="56" y="147"/>
                    <a:pt x="91" y="137"/>
                  </a:cubicBezTo>
                  <a:cubicBezTo>
                    <a:pt x="126" y="127"/>
                    <a:pt x="147" y="91"/>
                    <a:pt x="137" y="55"/>
                  </a:cubicBezTo>
                  <a:cubicBezTo>
                    <a:pt x="127" y="20"/>
                    <a:pt x="90" y="0"/>
                    <a:pt x="55" y="10"/>
                  </a:cubicBezTo>
                  <a:close/>
                  <a:moveTo>
                    <a:pt x="87" y="121"/>
                  </a:moveTo>
                  <a:cubicBezTo>
                    <a:pt x="61" y="128"/>
                    <a:pt x="33" y="113"/>
                    <a:pt x="26" y="87"/>
                  </a:cubicBezTo>
                  <a:cubicBezTo>
                    <a:pt x="19" y="61"/>
                    <a:pt x="34" y="34"/>
                    <a:pt x="60" y="26"/>
                  </a:cubicBezTo>
                  <a:cubicBezTo>
                    <a:pt x="86" y="19"/>
                    <a:pt x="113" y="34"/>
                    <a:pt x="120" y="60"/>
                  </a:cubicBezTo>
                  <a:cubicBezTo>
                    <a:pt x="128" y="86"/>
                    <a:pt x="113" y="113"/>
                    <a:pt x="87" y="12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74"/>
            <p:cNvSpPr/>
            <p:nvPr/>
          </p:nvSpPr>
          <p:spPr bwMode="auto">
            <a:xfrm>
              <a:off x="1379538" y="5913438"/>
              <a:ext cx="114300" cy="114300"/>
            </a:xfrm>
            <a:custGeom>
              <a:avLst/>
              <a:gdLst>
                <a:gd name="T0" fmla="*/ 38 w 41"/>
                <a:gd name="T1" fmla="*/ 15 h 41"/>
                <a:gd name="T2" fmla="*/ 25 w 41"/>
                <a:gd name="T3" fmla="*/ 38 h 41"/>
                <a:gd name="T4" fmla="*/ 2 w 41"/>
                <a:gd name="T5" fmla="*/ 26 h 41"/>
                <a:gd name="T6" fmla="*/ 15 w 41"/>
                <a:gd name="T7" fmla="*/ 3 h 41"/>
                <a:gd name="T8" fmla="*/ 38 w 41"/>
                <a:gd name="T9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8" y="15"/>
                  </a:moveTo>
                  <a:cubicBezTo>
                    <a:pt x="41" y="25"/>
                    <a:pt x="35" y="35"/>
                    <a:pt x="25" y="38"/>
                  </a:cubicBezTo>
                  <a:cubicBezTo>
                    <a:pt x="15" y="41"/>
                    <a:pt x="5" y="35"/>
                    <a:pt x="2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5" y="0"/>
                    <a:pt x="35" y="6"/>
                    <a:pt x="38" y="1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75"/>
            <p:cNvSpPr/>
            <p:nvPr/>
          </p:nvSpPr>
          <p:spPr bwMode="auto">
            <a:xfrm>
              <a:off x="2624138" y="5256213"/>
              <a:ext cx="50800" cy="744537"/>
            </a:xfrm>
            <a:custGeom>
              <a:avLst/>
              <a:gdLst>
                <a:gd name="T0" fmla="*/ 0 w 18"/>
                <a:gd name="T1" fmla="*/ 265 h 265"/>
                <a:gd name="T2" fmla="*/ 18 w 18"/>
                <a:gd name="T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65">
                  <a:moveTo>
                    <a:pt x="0" y="265"/>
                  </a:moveTo>
                  <a:cubicBezTo>
                    <a:pt x="1" y="259"/>
                    <a:pt x="16" y="2"/>
                    <a:pt x="18" y="0"/>
                  </a:cubicBezTo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76"/>
            <p:cNvSpPr/>
            <p:nvPr/>
          </p:nvSpPr>
          <p:spPr bwMode="auto">
            <a:xfrm>
              <a:off x="2546350" y="5186363"/>
              <a:ext cx="260350" cy="131762"/>
            </a:xfrm>
            <a:custGeom>
              <a:avLst/>
              <a:gdLst>
                <a:gd name="T0" fmla="*/ 164 w 164"/>
                <a:gd name="T1" fmla="*/ 38 h 83"/>
                <a:gd name="T2" fmla="*/ 10 w 164"/>
                <a:gd name="T3" fmla="*/ 83 h 83"/>
                <a:gd name="T4" fmla="*/ 0 w 164"/>
                <a:gd name="T5" fmla="*/ 44 h 83"/>
                <a:gd name="T6" fmla="*/ 153 w 164"/>
                <a:gd name="T7" fmla="*/ 0 h 83"/>
                <a:gd name="T8" fmla="*/ 164 w 164"/>
                <a:gd name="T9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3">
                  <a:moveTo>
                    <a:pt x="164" y="38"/>
                  </a:moveTo>
                  <a:lnTo>
                    <a:pt x="10" y="83"/>
                  </a:lnTo>
                  <a:lnTo>
                    <a:pt x="0" y="44"/>
                  </a:lnTo>
                  <a:lnTo>
                    <a:pt x="153" y="0"/>
                  </a:lnTo>
                  <a:lnTo>
                    <a:pt x="164" y="38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77"/>
            <p:cNvSpPr/>
            <p:nvPr/>
          </p:nvSpPr>
          <p:spPr bwMode="auto">
            <a:xfrm>
              <a:off x="2495550" y="5932488"/>
              <a:ext cx="263525" cy="130175"/>
            </a:xfrm>
            <a:custGeom>
              <a:avLst/>
              <a:gdLst>
                <a:gd name="T0" fmla="*/ 166 w 166"/>
                <a:gd name="T1" fmla="*/ 39 h 82"/>
                <a:gd name="T2" fmla="*/ 12 w 166"/>
                <a:gd name="T3" fmla="*/ 82 h 82"/>
                <a:gd name="T4" fmla="*/ 0 w 166"/>
                <a:gd name="T5" fmla="*/ 44 h 82"/>
                <a:gd name="T6" fmla="*/ 155 w 166"/>
                <a:gd name="T7" fmla="*/ 0 h 82"/>
                <a:gd name="T8" fmla="*/ 166 w 166"/>
                <a:gd name="T9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2">
                  <a:moveTo>
                    <a:pt x="166" y="39"/>
                  </a:moveTo>
                  <a:lnTo>
                    <a:pt x="12" y="82"/>
                  </a:lnTo>
                  <a:lnTo>
                    <a:pt x="0" y="44"/>
                  </a:lnTo>
                  <a:lnTo>
                    <a:pt x="155" y="0"/>
                  </a:lnTo>
                  <a:lnTo>
                    <a:pt x="166" y="39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8"/>
            <p:cNvSpPr>
              <a:spLocks noEditPoints="1"/>
            </p:cNvSpPr>
            <p:nvPr/>
          </p:nvSpPr>
          <p:spPr bwMode="auto">
            <a:xfrm>
              <a:off x="2451100" y="5416550"/>
              <a:ext cx="411163" cy="414337"/>
            </a:xfrm>
            <a:custGeom>
              <a:avLst/>
              <a:gdLst>
                <a:gd name="T0" fmla="*/ 55 w 147"/>
                <a:gd name="T1" fmla="*/ 10 h 148"/>
                <a:gd name="T2" fmla="*/ 10 w 147"/>
                <a:gd name="T3" fmla="*/ 92 h 148"/>
                <a:gd name="T4" fmla="*/ 91 w 147"/>
                <a:gd name="T5" fmla="*/ 138 h 148"/>
                <a:gd name="T6" fmla="*/ 137 w 147"/>
                <a:gd name="T7" fmla="*/ 56 h 148"/>
                <a:gd name="T8" fmla="*/ 55 w 147"/>
                <a:gd name="T9" fmla="*/ 10 h 148"/>
                <a:gd name="T10" fmla="*/ 87 w 147"/>
                <a:gd name="T11" fmla="*/ 121 h 148"/>
                <a:gd name="T12" fmla="*/ 26 w 147"/>
                <a:gd name="T13" fmla="*/ 88 h 148"/>
                <a:gd name="T14" fmla="*/ 60 w 147"/>
                <a:gd name="T15" fmla="*/ 27 h 148"/>
                <a:gd name="T16" fmla="*/ 121 w 147"/>
                <a:gd name="T17" fmla="*/ 61 h 148"/>
                <a:gd name="T18" fmla="*/ 87 w 147"/>
                <a:gd name="T19" fmla="*/ 12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8">
                  <a:moveTo>
                    <a:pt x="55" y="10"/>
                  </a:moveTo>
                  <a:cubicBezTo>
                    <a:pt x="20" y="20"/>
                    <a:pt x="0" y="57"/>
                    <a:pt x="10" y="92"/>
                  </a:cubicBezTo>
                  <a:cubicBezTo>
                    <a:pt x="20" y="127"/>
                    <a:pt x="56" y="148"/>
                    <a:pt x="91" y="138"/>
                  </a:cubicBezTo>
                  <a:cubicBezTo>
                    <a:pt x="127" y="128"/>
                    <a:pt x="147" y="91"/>
                    <a:pt x="137" y="56"/>
                  </a:cubicBezTo>
                  <a:cubicBezTo>
                    <a:pt x="127" y="21"/>
                    <a:pt x="90" y="0"/>
                    <a:pt x="55" y="10"/>
                  </a:cubicBezTo>
                  <a:close/>
                  <a:moveTo>
                    <a:pt x="87" y="121"/>
                  </a:moveTo>
                  <a:cubicBezTo>
                    <a:pt x="61" y="129"/>
                    <a:pt x="34" y="114"/>
                    <a:pt x="26" y="88"/>
                  </a:cubicBezTo>
                  <a:cubicBezTo>
                    <a:pt x="19" y="61"/>
                    <a:pt x="34" y="34"/>
                    <a:pt x="60" y="27"/>
                  </a:cubicBezTo>
                  <a:cubicBezTo>
                    <a:pt x="86" y="20"/>
                    <a:pt x="113" y="35"/>
                    <a:pt x="121" y="61"/>
                  </a:cubicBezTo>
                  <a:cubicBezTo>
                    <a:pt x="128" y="87"/>
                    <a:pt x="113" y="114"/>
                    <a:pt x="87" y="12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79"/>
            <p:cNvSpPr/>
            <p:nvPr/>
          </p:nvSpPr>
          <p:spPr bwMode="auto">
            <a:xfrm>
              <a:off x="2598738" y="5567363"/>
              <a:ext cx="115888" cy="115887"/>
            </a:xfrm>
            <a:custGeom>
              <a:avLst/>
              <a:gdLst>
                <a:gd name="T0" fmla="*/ 38 w 41"/>
                <a:gd name="T1" fmla="*/ 15 h 41"/>
                <a:gd name="T2" fmla="*/ 25 w 41"/>
                <a:gd name="T3" fmla="*/ 38 h 41"/>
                <a:gd name="T4" fmla="*/ 3 w 41"/>
                <a:gd name="T5" fmla="*/ 25 h 41"/>
                <a:gd name="T6" fmla="*/ 15 w 41"/>
                <a:gd name="T7" fmla="*/ 2 h 41"/>
                <a:gd name="T8" fmla="*/ 38 w 41"/>
                <a:gd name="T9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8" y="15"/>
                  </a:moveTo>
                  <a:cubicBezTo>
                    <a:pt x="41" y="25"/>
                    <a:pt x="35" y="35"/>
                    <a:pt x="25" y="38"/>
                  </a:cubicBezTo>
                  <a:cubicBezTo>
                    <a:pt x="16" y="41"/>
                    <a:pt x="5" y="35"/>
                    <a:pt x="3" y="25"/>
                  </a:cubicBezTo>
                  <a:cubicBezTo>
                    <a:pt x="0" y="15"/>
                    <a:pt x="5" y="5"/>
                    <a:pt x="15" y="2"/>
                  </a:cubicBezTo>
                  <a:cubicBezTo>
                    <a:pt x="25" y="0"/>
                    <a:pt x="35" y="5"/>
                    <a:pt x="38" y="1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0"/>
            <p:cNvSpPr/>
            <p:nvPr/>
          </p:nvSpPr>
          <p:spPr bwMode="auto">
            <a:xfrm>
              <a:off x="725488" y="5334000"/>
              <a:ext cx="476250" cy="273050"/>
            </a:xfrm>
            <a:custGeom>
              <a:avLst/>
              <a:gdLst>
                <a:gd name="T0" fmla="*/ 14 w 170"/>
                <a:gd name="T1" fmla="*/ 52 h 97"/>
                <a:gd name="T2" fmla="*/ 48 w 170"/>
                <a:gd name="T3" fmla="*/ 85 h 97"/>
                <a:gd name="T4" fmla="*/ 163 w 170"/>
                <a:gd name="T5" fmla="*/ 26 h 97"/>
                <a:gd name="T6" fmla="*/ 83 w 170"/>
                <a:gd name="T7" fmla="*/ 25 h 97"/>
                <a:gd name="T8" fmla="*/ 14 w 170"/>
                <a:gd name="T9" fmla="*/ 5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97">
                  <a:moveTo>
                    <a:pt x="14" y="52"/>
                  </a:moveTo>
                  <a:cubicBezTo>
                    <a:pt x="0" y="63"/>
                    <a:pt x="4" y="97"/>
                    <a:pt x="48" y="85"/>
                  </a:cubicBezTo>
                  <a:cubicBezTo>
                    <a:pt x="91" y="73"/>
                    <a:pt x="170" y="52"/>
                    <a:pt x="163" y="26"/>
                  </a:cubicBezTo>
                  <a:cubicBezTo>
                    <a:pt x="157" y="0"/>
                    <a:pt x="121" y="14"/>
                    <a:pt x="83" y="25"/>
                  </a:cubicBezTo>
                  <a:cubicBezTo>
                    <a:pt x="45" y="36"/>
                    <a:pt x="30" y="39"/>
                    <a:pt x="14" y="5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1"/>
            <p:cNvSpPr/>
            <p:nvPr/>
          </p:nvSpPr>
          <p:spPr bwMode="auto">
            <a:xfrm>
              <a:off x="1911350" y="4997450"/>
              <a:ext cx="477838" cy="273050"/>
            </a:xfrm>
            <a:custGeom>
              <a:avLst/>
              <a:gdLst>
                <a:gd name="T0" fmla="*/ 14 w 170"/>
                <a:gd name="T1" fmla="*/ 52 h 97"/>
                <a:gd name="T2" fmla="*/ 48 w 170"/>
                <a:gd name="T3" fmla="*/ 85 h 97"/>
                <a:gd name="T4" fmla="*/ 163 w 170"/>
                <a:gd name="T5" fmla="*/ 26 h 97"/>
                <a:gd name="T6" fmla="*/ 84 w 170"/>
                <a:gd name="T7" fmla="*/ 21 h 97"/>
                <a:gd name="T8" fmla="*/ 14 w 170"/>
                <a:gd name="T9" fmla="*/ 5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97">
                  <a:moveTo>
                    <a:pt x="14" y="52"/>
                  </a:moveTo>
                  <a:cubicBezTo>
                    <a:pt x="0" y="63"/>
                    <a:pt x="4" y="97"/>
                    <a:pt x="48" y="85"/>
                  </a:cubicBezTo>
                  <a:cubicBezTo>
                    <a:pt x="91" y="73"/>
                    <a:pt x="170" y="52"/>
                    <a:pt x="163" y="26"/>
                  </a:cubicBezTo>
                  <a:cubicBezTo>
                    <a:pt x="157" y="0"/>
                    <a:pt x="122" y="10"/>
                    <a:pt x="84" y="21"/>
                  </a:cubicBezTo>
                  <a:cubicBezTo>
                    <a:pt x="46" y="32"/>
                    <a:pt x="30" y="39"/>
                    <a:pt x="14" y="5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2"/>
            <p:cNvSpPr/>
            <p:nvPr/>
          </p:nvSpPr>
          <p:spPr bwMode="auto">
            <a:xfrm>
              <a:off x="638175" y="5427663"/>
              <a:ext cx="2185988" cy="844550"/>
            </a:xfrm>
            <a:custGeom>
              <a:avLst/>
              <a:gdLst>
                <a:gd name="T0" fmla="*/ 1 w 779"/>
                <a:gd name="T1" fmla="*/ 277 h 301"/>
                <a:gd name="T2" fmla="*/ 13 w 779"/>
                <a:gd name="T3" fmla="*/ 252 h 301"/>
                <a:gd name="T4" fmla="*/ 263 w 779"/>
                <a:gd name="T5" fmla="*/ 133 h 301"/>
                <a:gd name="T6" fmla="*/ 704 w 779"/>
                <a:gd name="T7" fmla="*/ 7 h 301"/>
                <a:gd name="T8" fmla="*/ 766 w 779"/>
                <a:gd name="T9" fmla="*/ 33 h 301"/>
                <a:gd name="T10" fmla="*/ 742 w 779"/>
                <a:gd name="T11" fmla="*/ 129 h 301"/>
                <a:gd name="T12" fmla="*/ 302 w 779"/>
                <a:gd name="T13" fmla="*/ 257 h 301"/>
                <a:gd name="T14" fmla="*/ 31 w 779"/>
                <a:gd name="T15" fmla="*/ 300 h 301"/>
                <a:gd name="T16" fmla="*/ 1 w 779"/>
                <a:gd name="T17" fmla="*/ 27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301">
                  <a:moveTo>
                    <a:pt x="1" y="277"/>
                  </a:moveTo>
                  <a:cubicBezTo>
                    <a:pt x="1" y="277"/>
                    <a:pt x="0" y="261"/>
                    <a:pt x="13" y="252"/>
                  </a:cubicBezTo>
                  <a:cubicBezTo>
                    <a:pt x="26" y="243"/>
                    <a:pt x="215" y="149"/>
                    <a:pt x="263" y="133"/>
                  </a:cubicBezTo>
                  <a:cubicBezTo>
                    <a:pt x="311" y="116"/>
                    <a:pt x="677" y="14"/>
                    <a:pt x="704" y="7"/>
                  </a:cubicBezTo>
                  <a:cubicBezTo>
                    <a:pt x="732" y="0"/>
                    <a:pt x="753" y="18"/>
                    <a:pt x="766" y="33"/>
                  </a:cubicBezTo>
                  <a:cubicBezTo>
                    <a:pt x="779" y="49"/>
                    <a:pt x="772" y="120"/>
                    <a:pt x="742" y="129"/>
                  </a:cubicBezTo>
                  <a:cubicBezTo>
                    <a:pt x="712" y="138"/>
                    <a:pt x="335" y="247"/>
                    <a:pt x="302" y="257"/>
                  </a:cubicBezTo>
                  <a:cubicBezTo>
                    <a:pt x="270" y="267"/>
                    <a:pt x="53" y="301"/>
                    <a:pt x="31" y="300"/>
                  </a:cubicBezTo>
                  <a:cubicBezTo>
                    <a:pt x="9" y="300"/>
                    <a:pt x="3" y="289"/>
                    <a:pt x="1" y="277"/>
                  </a:cubicBezTo>
                  <a:close/>
                </a:path>
              </a:pathLst>
            </a:custGeom>
            <a:noFill/>
            <a:ln w="11113" cap="flat">
              <a:solidFill>
                <a:srgbClr val="3EB9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10362655" y="2650243"/>
            <a:ext cx="1702013" cy="2177859"/>
            <a:chOff x="5016500" y="-708025"/>
            <a:chExt cx="3770313" cy="4824413"/>
          </a:xfrm>
        </p:grpSpPr>
        <p:sp>
          <p:nvSpPr>
            <p:cNvPr id="89" name="Freeform 186"/>
            <p:cNvSpPr/>
            <p:nvPr/>
          </p:nvSpPr>
          <p:spPr bwMode="auto">
            <a:xfrm>
              <a:off x="5510213" y="1716088"/>
              <a:ext cx="214313" cy="360363"/>
            </a:xfrm>
            <a:custGeom>
              <a:avLst/>
              <a:gdLst>
                <a:gd name="T0" fmla="*/ 0 w 135"/>
                <a:gd name="T1" fmla="*/ 227 h 227"/>
                <a:gd name="T2" fmla="*/ 87 w 135"/>
                <a:gd name="T3" fmla="*/ 0 h 227"/>
                <a:gd name="T4" fmla="*/ 135 w 135"/>
                <a:gd name="T5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227">
                  <a:moveTo>
                    <a:pt x="0" y="227"/>
                  </a:moveTo>
                  <a:lnTo>
                    <a:pt x="87" y="0"/>
                  </a:lnTo>
                  <a:lnTo>
                    <a:pt x="135" y="220"/>
                  </a:ln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Line 187"/>
            <p:cNvSpPr>
              <a:spLocks noChangeShapeType="1"/>
            </p:cNvSpPr>
            <p:nvPr/>
          </p:nvSpPr>
          <p:spPr bwMode="auto">
            <a:xfrm flipH="1">
              <a:off x="5605463" y="1347788"/>
              <a:ext cx="84138" cy="727075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88"/>
            <p:cNvSpPr/>
            <p:nvPr/>
          </p:nvSpPr>
          <p:spPr bwMode="auto">
            <a:xfrm>
              <a:off x="5524500" y="1347788"/>
              <a:ext cx="295275" cy="200025"/>
            </a:xfrm>
            <a:custGeom>
              <a:avLst/>
              <a:gdLst>
                <a:gd name="T0" fmla="*/ 186 w 186"/>
                <a:gd name="T1" fmla="*/ 126 h 126"/>
                <a:gd name="T2" fmla="*/ 106 w 186"/>
                <a:gd name="T3" fmla="*/ 0 h 126"/>
                <a:gd name="T4" fmla="*/ 0 w 186"/>
                <a:gd name="T5" fmla="*/ 110 h 126"/>
                <a:gd name="T6" fmla="*/ 186 w 186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26">
                  <a:moveTo>
                    <a:pt x="186" y="126"/>
                  </a:moveTo>
                  <a:lnTo>
                    <a:pt x="106" y="0"/>
                  </a:lnTo>
                  <a:lnTo>
                    <a:pt x="0" y="110"/>
                  </a:lnTo>
                  <a:lnTo>
                    <a:pt x="186" y="126"/>
                  </a:lnTo>
                  <a:close/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89"/>
            <p:cNvSpPr/>
            <p:nvPr/>
          </p:nvSpPr>
          <p:spPr bwMode="auto">
            <a:xfrm>
              <a:off x="7278688" y="-338137"/>
              <a:ext cx="381000" cy="681038"/>
            </a:xfrm>
            <a:custGeom>
              <a:avLst/>
              <a:gdLst>
                <a:gd name="T0" fmla="*/ 0 w 240"/>
                <a:gd name="T1" fmla="*/ 429 h 429"/>
                <a:gd name="T2" fmla="*/ 185 w 240"/>
                <a:gd name="T3" fmla="*/ 0 h 429"/>
                <a:gd name="T4" fmla="*/ 240 w 240"/>
                <a:gd name="T5" fmla="*/ 4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429">
                  <a:moveTo>
                    <a:pt x="0" y="429"/>
                  </a:moveTo>
                  <a:lnTo>
                    <a:pt x="185" y="0"/>
                  </a:lnTo>
                  <a:lnTo>
                    <a:pt x="240" y="419"/>
                  </a:ln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Line 190"/>
            <p:cNvSpPr>
              <a:spLocks noChangeShapeType="1"/>
            </p:cNvSpPr>
            <p:nvPr/>
          </p:nvSpPr>
          <p:spPr bwMode="auto">
            <a:xfrm flipV="1">
              <a:off x="7458075" y="-706437"/>
              <a:ext cx="176213" cy="1047750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91"/>
            <p:cNvSpPr/>
            <p:nvPr/>
          </p:nvSpPr>
          <p:spPr bwMode="auto">
            <a:xfrm>
              <a:off x="7378700" y="-260350"/>
              <a:ext cx="339725" cy="82550"/>
            </a:xfrm>
            <a:custGeom>
              <a:avLst/>
              <a:gdLst>
                <a:gd name="T0" fmla="*/ 0 w 214"/>
                <a:gd name="T1" fmla="*/ 0 h 52"/>
                <a:gd name="T2" fmla="*/ 210 w 214"/>
                <a:gd name="T3" fmla="*/ 13 h 52"/>
                <a:gd name="T4" fmla="*/ 214 w 214"/>
                <a:gd name="T5" fmla="*/ 52 h 52"/>
                <a:gd name="T6" fmla="*/ 4 w 214"/>
                <a:gd name="T7" fmla="*/ 36 h 52"/>
                <a:gd name="T8" fmla="*/ 0 w 21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2">
                  <a:moveTo>
                    <a:pt x="0" y="0"/>
                  </a:moveTo>
                  <a:lnTo>
                    <a:pt x="210" y="13"/>
                  </a:lnTo>
                  <a:lnTo>
                    <a:pt x="214" y="52"/>
                  </a:lnTo>
                  <a:lnTo>
                    <a:pt x="4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2"/>
            <p:cNvSpPr/>
            <p:nvPr/>
          </p:nvSpPr>
          <p:spPr bwMode="auto">
            <a:xfrm>
              <a:off x="7389813" y="-538162"/>
              <a:ext cx="420688" cy="134938"/>
            </a:xfrm>
            <a:custGeom>
              <a:avLst/>
              <a:gdLst>
                <a:gd name="T0" fmla="*/ 7 w 265"/>
                <a:gd name="T1" fmla="*/ 71 h 85"/>
                <a:gd name="T2" fmla="*/ 0 w 265"/>
                <a:gd name="T3" fmla="*/ 0 h 85"/>
                <a:gd name="T4" fmla="*/ 256 w 265"/>
                <a:gd name="T5" fmla="*/ 15 h 85"/>
                <a:gd name="T6" fmla="*/ 265 w 265"/>
                <a:gd name="T7" fmla="*/ 85 h 85"/>
                <a:gd name="T8" fmla="*/ 7 w 26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85">
                  <a:moveTo>
                    <a:pt x="7" y="71"/>
                  </a:moveTo>
                  <a:lnTo>
                    <a:pt x="0" y="0"/>
                  </a:lnTo>
                  <a:lnTo>
                    <a:pt x="256" y="15"/>
                  </a:lnTo>
                  <a:lnTo>
                    <a:pt x="265" y="85"/>
                  </a:lnTo>
                  <a:lnTo>
                    <a:pt x="7" y="71"/>
                  </a:lnTo>
                  <a:close/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Line 193"/>
            <p:cNvSpPr>
              <a:spLocks noChangeShapeType="1"/>
            </p:cNvSpPr>
            <p:nvPr/>
          </p:nvSpPr>
          <p:spPr bwMode="auto">
            <a:xfrm>
              <a:off x="7396163" y="-477837"/>
              <a:ext cx="409575" cy="11113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4"/>
            <p:cNvSpPr/>
            <p:nvPr/>
          </p:nvSpPr>
          <p:spPr bwMode="auto">
            <a:xfrm>
              <a:off x="7459663" y="-708025"/>
              <a:ext cx="295275" cy="190500"/>
            </a:xfrm>
            <a:custGeom>
              <a:avLst/>
              <a:gdLst>
                <a:gd name="T0" fmla="*/ 186 w 186"/>
                <a:gd name="T1" fmla="*/ 120 h 120"/>
                <a:gd name="T2" fmla="*/ 110 w 186"/>
                <a:gd name="T3" fmla="*/ 0 h 120"/>
                <a:gd name="T4" fmla="*/ 0 w 186"/>
                <a:gd name="T5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120">
                  <a:moveTo>
                    <a:pt x="186" y="120"/>
                  </a:moveTo>
                  <a:lnTo>
                    <a:pt x="110" y="0"/>
                  </a:lnTo>
                  <a:lnTo>
                    <a:pt x="0" y="109"/>
                  </a:ln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95"/>
            <p:cNvSpPr/>
            <p:nvPr/>
          </p:nvSpPr>
          <p:spPr bwMode="auto">
            <a:xfrm>
              <a:off x="5729288" y="500063"/>
              <a:ext cx="942975" cy="1622425"/>
            </a:xfrm>
            <a:custGeom>
              <a:avLst/>
              <a:gdLst>
                <a:gd name="T0" fmla="*/ 398 w 594"/>
                <a:gd name="T1" fmla="*/ 0 h 1022"/>
                <a:gd name="T2" fmla="*/ 322 w 594"/>
                <a:gd name="T3" fmla="*/ 189 h 1022"/>
                <a:gd name="T4" fmla="*/ 301 w 594"/>
                <a:gd name="T5" fmla="*/ 241 h 1022"/>
                <a:gd name="T6" fmla="*/ 276 w 594"/>
                <a:gd name="T7" fmla="*/ 303 h 1022"/>
                <a:gd name="T8" fmla="*/ 256 w 594"/>
                <a:gd name="T9" fmla="*/ 352 h 1022"/>
                <a:gd name="T10" fmla="*/ 0 w 594"/>
                <a:gd name="T11" fmla="*/ 981 h 1022"/>
                <a:gd name="T12" fmla="*/ 445 w 594"/>
                <a:gd name="T13" fmla="*/ 1022 h 1022"/>
                <a:gd name="T14" fmla="*/ 543 w 594"/>
                <a:gd name="T15" fmla="*/ 364 h 1022"/>
                <a:gd name="T16" fmla="*/ 551 w 594"/>
                <a:gd name="T17" fmla="*/ 315 h 1022"/>
                <a:gd name="T18" fmla="*/ 559 w 594"/>
                <a:gd name="T19" fmla="*/ 257 h 1022"/>
                <a:gd name="T20" fmla="*/ 567 w 594"/>
                <a:gd name="T21" fmla="*/ 204 h 1022"/>
                <a:gd name="T22" fmla="*/ 594 w 594"/>
                <a:gd name="T23" fmla="*/ 27 h 1022"/>
                <a:gd name="T24" fmla="*/ 398 w 594"/>
                <a:gd name="T25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4" h="1022">
                  <a:moveTo>
                    <a:pt x="398" y="0"/>
                  </a:moveTo>
                  <a:lnTo>
                    <a:pt x="322" y="189"/>
                  </a:lnTo>
                  <a:lnTo>
                    <a:pt x="301" y="241"/>
                  </a:lnTo>
                  <a:lnTo>
                    <a:pt x="276" y="303"/>
                  </a:lnTo>
                  <a:lnTo>
                    <a:pt x="256" y="352"/>
                  </a:lnTo>
                  <a:lnTo>
                    <a:pt x="0" y="981"/>
                  </a:lnTo>
                  <a:lnTo>
                    <a:pt x="445" y="1022"/>
                  </a:lnTo>
                  <a:lnTo>
                    <a:pt x="543" y="364"/>
                  </a:lnTo>
                  <a:lnTo>
                    <a:pt x="551" y="315"/>
                  </a:lnTo>
                  <a:lnTo>
                    <a:pt x="559" y="257"/>
                  </a:lnTo>
                  <a:lnTo>
                    <a:pt x="567" y="204"/>
                  </a:lnTo>
                  <a:lnTo>
                    <a:pt x="594" y="27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96"/>
            <p:cNvSpPr/>
            <p:nvPr/>
          </p:nvSpPr>
          <p:spPr bwMode="auto">
            <a:xfrm>
              <a:off x="6324600" y="441325"/>
              <a:ext cx="384175" cy="120650"/>
            </a:xfrm>
            <a:custGeom>
              <a:avLst/>
              <a:gdLst>
                <a:gd name="T0" fmla="*/ 0 w 242"/>
                <a:gd name="T1" fmla="*/ 43 h 76"/>
                <a:gd name="T2" fmla="*/ 10 w 242"/>
                <a:gd name="T3" fmla="*/ 0 h 76"/>
                <a:gd name="T4" fmla="*/ 242 w 242"/>
                <a:gd name="T5" fmla="*/ 30 h 76"/>
                <a:gd name="T6" fmla="*/ 238 w 242"/>
                <a:gd name="T7" fmla="*/ 76 h 76"/>
                <a:gd name="T8" fmla="*/ 0 w 242"/>
                <a:gd name="T9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76">
                  <a:moveTo>
                    <a:pt x="0" y="43"/>
                  </a:moveTo>
                  <a:lnTo>
                    <a:pt x="10" y="0"/>
                  </a:lnTo>
                  <a:lnTo>
                    <a:pt x="242" y="30"/>
                  </a:lnTo>
                  <a:lnTo>
                    <a:pt x="238" y="7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7"/>
            <p:cNvSpPr/>
            <p:nvPr/>
          </p:nvSpPr>
          <p:spPr bwMode="auto">
            <a:xfrm>
              <a:off x="6113463" y="1017588"/>
              <a:ext cx="479425" cy="144463"/>
            </a:xfrm>
            <a:custGeom>
              <a:avLst/>
              <a:gdLst>
                <a:gd name="T0" fmla="*/ 301 w 302"/>
                <a:gd name="T1" fmla="*/ 38 h 91"/>
                <a:gd name="T2" fmla="*/ 302 w 302"/>
                <a:gd name="T3" fmla="*/ 30 h 91"/>
                <a:gd name="T4" fmla="*/ 23 w 302"/>
                <a:gd name="T5" fmla="*/ 0 h 91"/>
                <a:gd name="T6" fmla="*/ 14 w 302"/>
                <a:gd name="T7" fmla="*/ 26 h 91"/>
                <a:gd name="T8" fmla="*/ 0 w 302"/>
                <a:gd name="T9" fmla="*/ 60 h 91"/>
                <a:gd name="T10" fmla="*/ 294 w 302"/>
                <a:gd name="T11" fmla="*/ 91 h 91"/>
                <a:gd name="T12" fmla="*/ 301 w 302"/>
                <a:gd name="T1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1">
                  <a:moveTo>
                    <a:pt x="301" y="38"/>
                  </a:moveTo>
                  <a:lnTo>
                    <a:pt x="302" y="30"/>
                  </a:lnTo>
                  <a:lnTo>
                    <a:pt x="23" y="0"/>
                  </a:lnTo>
                  <a:lnTo>
                    <a:pt x="14" y="26"/>
                  </a:lnTo>
                  <a:lnTo>
                    <a:pt x="0" y="60"/>
                  </a:lnTo>
                  <a:lnTo>
                    <a:pt x="294" y="91"/>
                  </a:lnTo>
                  <a:lnTo>
                    <a:pt x="301" y="38"/>
                  </a:ln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98"/>
            <p:cNvSpPr/>
            <p:nvPr/>
          </p:nvSpPr>
          <p:spPr bwMode="auto">
            <a:xfrm>
              <a:off x="6192838" y="820738"/>
              <a:ext cx="428625" cy="146050"/>
            </a:xfrm>
            <a:custGeom>
              <a:avLst/>
              <a:gdLst>
                <a:gd name="T0" fmla="*/ 9 w 270"/>
                <a:gd name="T1" fmla="*/ 39 h 92"/>
                <a:gd name="T2" fmla="*/ 0 w 270"/>
                <a:gd name="T3" fmla="*/ 58 h 92"/>
                <a:gd name="T4" fmla="*/ 261 w 270"/>
                <a:gd name="T5" fmla="*/ 92 h 92"/>
                <a:gd name="T6" fmla="*/ 267 w 270"/>
                <a:gd name="T7" fmla="*/ 55 h 92"/>
                <a:gd name="T8" fmla="*/ 270 w 270"/>
                <a:gd name="T9" fmla="*/ 30 h 92"/>
                <a:gd name="T10" fmla="*/ 24 w 270"/>
                <a:gd name="T11" fmla="*/ 0 h 92"/>
                <a:gd name="T12" fmla="*/ 9 w 27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92">
                  <a:moveTo>
                    <a:pt x="9" y="39"/>
                  </a:moveTo>
                  <a:lnTo>
                    <a:pt x="0" y="58"/>
                  </a:lnTo>
                  <a:lnTo>
                    <a:pt x="261" y="92"/>
                  </a:lnTo>
                  <a:lnTo>
                    <a:pt x="267" y="55"/>
                  </a:lnTo>
                  <a:lnTo>
                    <a:pt x="270" y="30"/>
                  </a:lnTo>
                  <a:lnTo>
                    <a:pt x="24" y="0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99"/>
            <p:cNvSpPr/>
            <p:nvPr/>
          </p:nvSpPr>
          <p:spPr bwMode="auto">
            <a:xfrm>
              <a:off x="5338763" y="2005013"/>
              <a:ext cx="1290638" cy="1196975"/>
            </a:xfrm>
            <a:custGeom>
              <a:avLst/>
              <a:gdLst>
                <a:gd name="T0" fmla="*/ 0 w 813"/>
                <a:gd name="T1" fmla="*/ 643 h 754"/>
                <a:gd name="T2" fmla="*/ 80 w 813"/>
                <a:gd name="T3" fmla="*/ 0 h 754"/>
                <a:gd name="T4" fmla="*/ 813 w 813"/>
                <a:gd name="T5" fmla="*/ 33 h 754"/>
                <a:gd name="T6" fmla="*/ 713 w 813"/>
                <a:gd name="T7" fmla="*/ 754 h 754"/>
                <a:gd name="T8" fmla="*/ 0 w 813"/>
                <a:gd name="T9" fmla="*/ 6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" h="754">
                  <a:moveTo>
                    <a:pt x="0" y="643"/>
                  </a:moveTo>
                  <a:lnTo>
                    <a:pt x="80" y="0"/>
                  </a:lnTo>
                  <a:lnTo>
                    <a:pt x="813" y="33"/>
                  </a:lnTo>
                  <a:lnTo>
                    <a:pt x="713" y="754"/>
                  </a:lnTo>
                  <a:lnTo>
                    <a:pt x="0" y="643"/>
                  </a:ln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0"/>
            <p:cNvSpPr/>
            <p:nvPr/>
          </p:nvSpPr>
          <p:spPr bwMode="auto">
            <a:xfrm>
              <a:off x="5729288" y="2209800"/>
              <a:ext cx="152400" cy="195263"/>
            </a:xfrm>
            <a:custGeom>
              <a:avLst/>
              <a:gdLst>
                <a:gd name="T0" fmla="*/ 0 w 96"/>
                <a:gd name="T1" fmla="*/ 123 h 123"/>
                <a:gd name="T2" fmla="*/ 18 w 96"/>
                <a:gd name="T3" fmla="*/ 0 h 123"/>
                <a:gd name="T4" fmla="*/ 96 w 96"/>
                <a:gd name="T5" fmla="*/ 3 h 123"/>
                <a:gd name="T6" fmla="*/ 83 w 96"/>
                <a:gd name="T7" fmla="*/ 123 h 123"/>
                <a:gd name="T8" fmla="*/ 0 w 96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3">
                  <a:moveTo>
                    <a:pt x="0" y="123"/>
                  </a:moveTo>
                  <a:lnTo>
                    <a:pt x="18" y="0"/>
                  </a:lnTo>
                  <a:lnTo>
                    <a:pt x="96" y="3"/>
                  </a:lnTo>
                  <a:lnTo>
                    <a:pt x="83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01"/>
            <p:cNvSpPr/>
            <p:nvPr/>
          </p:nvSpPr>
          <p:spPr bwMode="auto">
            <a:xfrm>
              <a:off x="5673725" y="2635250"/>
              <a:ext cx="153988" cy="211138"/>
            </a:xfrm>
            <a:custGeom>
              <a:avLst/>
              <a:gdLst>
                <a:gd name="T0" fmla="*/ 0 w 97"/>
                <a:gd name="T1" fmla="*/ 129 h 133"/>
                <a:gd name="T2" fmla="*/ 19 w 97"/>
                <a:gd name="T3" fmla="*/ 0 h 133"/>
                <a:gd name="T4" fmla="*/ 97 w 97"/>
                <a:gd name="T5" fmla="*/ 9 h 133"/>
                <a:gd name="T6" fmla="*/ 83 w 97"/>
                <a:gd name="T7" fmla="*/ 133 h 133"/>
                <a:gd name="T8" fmla="*/ 0 w 97"/>
                <a:gd name="T9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33">
                  <a:moveTo>
                    <a:pt x="0" y="129"/>
                  </a:moveTo>
                  <a:lnTo>
                    <a:pt x="19" y="0"/>
                  </a:lnTo>
                  <a:lnTo>
                    <a:pt x="97" y="9"/>
                  </a:lnTo>
                  <a:lnTo>
                    <a:pt x="83" y="13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02"/>
            <p:cNvSpPr/>
            <p:nvPr/>
          </p:nvSpPr>
          <p:spPr bwMode="auto">
            <a:xfrm>
              <a:off x="5362575" y="2767013"/>
              <a:ext cx="1149350" cy="222250"/>
            </a:xfrm>
            <a:custGeom>
              <a:avLst/>
              <a:gdLst>
                <a:gd name="T0" fmla="*/ 0 w 724"/>
                <a:gd name="T1" fmla="*/ 48 h 140"/>
                <a:gd name="T2" fmla="*/ 715 w 724"/>
                <a:gd name="T3" fmla="*/ 140 h 140"/>
                <a:gd name="T4" fmla="*/ 724 w 724"/>
                <a:gd name="T5" fmla="*/ 83 h 140"/>
                <a:gd name="T6" fmla="*/ 7 w 724"/>
                <a:gd name="T7" fmla="*/ 0 h 140"/>
                <a:gd name="T8" fmla="*/ 0 w 724"/>
                <a:gd name="T9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140">
                  <a:moveTo>
                    <a:pt x="0" y="48"/>
                  </a:moveTo>
                  <a:lnTo>
                    <a:pt x="715" y="140"/>
                  </a:lnTo>
                  <a:lnTo>
                    <a:pt x="724" y="83"/>
                  </a:lnTo>
                  <a:lnTo>
                    <a:pt x="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3"/>
            <p:cNvSpPr/>
            <p:nvPr/>
          </p:nvSpPr>
          <p:spPr bwMode="auto">
            <a:xfrm>
              <a:off x="5414963" y="2352675"/>
              <a:ext cx="1158875" cy="176213"/>
            </a:xfrm>
            <a:custGeom>
              <a:avLst/>
              <a:gdLst>
                <a:gd name="T0" fmla="*/ 0 w 730"/>
                <a:gd name="T1" fmla="*/ 46 h 111"/>
                <a:gd name="T2" fmla="*/ 723 w 730"/>
                <a:gd name="T3" fmla="*/ 111 h 111"/>
                <a:gd name="T4" fmla="*/ 730 w 730"/>
                <a:gd name="T5" fmla="*/ 65 h 111"/>
                <a:gd name="T6" fmla="*/ 5 w 730"/>
                <a:gd name="T7" fmla="*/ 0 h 111"/>
                <a:gd name="T8" fmla="*/ 0 w 730"/>
                <a:gd name="T9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111">
                  <a:moveTo>
                    <a:pt x="0" y="46"/>
                  </a:moveTo>
                  <a:lnTo>
                    <a:pt x="723" y="111"/>
                  </a:lnTo>
                  <a:lnTo>
                    <a:pt x="730" y="65"/>
                  </a:lnTo>
                  <a:lnTo>
                    <a:pt x="5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04"/>
            <p:cNvSpPr/>
            <p:nvPr/>
          </p:nvSpPr>
          <p:spPr bwMode="auto">
            <a:xfrm>
              <a:off x="8124825" y="88900"/>
              <a:ext cx="93663" cy="293688"/>
            </a:xfrm>
            <a:custGeom>
              <a:avLst/>
              <a:gdLst>
                <a:gd name="T0" fmla="*/ 28 w 59"/>
                <a:gd name="T1" fmla="*/ 185 h 185"/>
                <a:gd name="T2" fmla="*/ 0 w 59"/>
                <a:gd name="T3" fmla="*/ 180 h 185"/>
                <a:gd name="T4" fmla="*/ 30 w 59"/>
                <a:gd name="T5" fmla="*/ 0 h 185"/>
                <a:gd name="T6" fmla="*/ 59 w 59"/>
                <a:gd name="T7" fmla="*/ 3 h 185"/>
                <a:gd name="T8" fmla="*/ 28 w 59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85">
                  <a:moveTo>
                    <a:pt x="28" y="185"/>
                  </a:moveTo>
                  <a:lnTo>
                    <a:pt x="0" y="180"/>
                  </a:lnTo>
                  <a:lnTo>
                    <a:pt x="30" y="0"/>
                  </a:lnTo>
                  <a:lnTo>
                    <a:pt x="59" y="3"/>
                  </a:lnTo>
                  <a:lnTo>
                    <a:pt x="28" y="185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05"/>
            <p:cNvSpPr/>
            <p:nvPr/>
          </p:nvSpPr>
          <p:spPr bwMode="auto">
            <a:xfrm>
              <a:off x="8080375" y="-88900"/>
              <a:ext cx="234950" cy="236538"/>
            </a:xfrm>
            <a:custGeom>
              <a:avLst/>
              <a:gdLst>
                <a:gd name="T0" fmla="*/ 73 w 84"/>
                <a:gd name="T1" fmla="*/ 83 h 84"/>
                <a:gd name="T2" fmla="*/ 5 w 84"/>
                <a:gd name="T3" fmla="*/ 34 h 84"/>
                <a:gd name="T4" fmla="*/ 84 w 84"/>
                <a:gd name="T5" fmla="*/ 7 h 84"/>
                <a:gd name="T6" fmla="*/ 73 w 84"/>
                <a:gd name="T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4">
                  <a:moveTo>
                    <a:pt x="73" y="83"/>
                  </a:moveTo>
                  <a:cubicBezTo>
                    <a:pt x="61" y="82"/>
                    <a:pt x="0" y="72"/>
                    <a:pt x="5" y="34"/>
                  </a:cubicBezTo>
                  <a:cubicBezTo>
                    <a:pt x="10" y="0"/>
                    <a:pt x="84" y="7"/>
                    <a:pt x="84" y="7"/>
                  </a:cubicBezTo>
                  <a:cubicBezTo>
                    <a:pt x="84" y="7"/>
                    <a:pt x="84" y="84"/>
                    <a:pt x="73" y="83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06"/>
            <p:cNvSpPr/>
            <p:nvPr/>
          </p:nvSpPr>
          <p:spPr bwMode="auto">
            <a:xfrm>
              <a:off x="8229600" y="-74612"/>
              <a:ext cx="136525" cy="223838"/>
            </a:xfrm>
            <a:custGeom>
              <a:avLst/>
              <a:gdLst>
                <a:gd name="T0" fmla="*/ 46 w 49"/>
                <a:gd name="T1" fmla="*/ 44 h 80"/>
                <a:gd name="T2" fmla="*/ 18 w 49"/>
                <a:gd name="T3" fmla="*/ 78 h 80"/>
                <a:gd name="T4" fmla="*/ 4 w 49"/>
                <a:gd name="T5" fmla="*/ 37 h 80"/>
                <a:gd name="T6" fmla="*/ 31 w 49"/>
                <a:gd name="T7" fmla="*/ 2 h 80"/>
                <a:gd name="T8" fmla="*/ 46 w 49"/>
                <a:gd name="T9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0">
                  <a:moveTo>
                    <a:pt x="46" y="44"/>
                  </a:moveTo>
                  <a:cubicBezTo>
                    <a:pt x="42" y="65"/>
                    <a:pt x="30" y="80"/>
                    <a:pt x="18" y="78"/>
                  </a:cubicBezTo>
                  <a:cubicBezTo>
                    <a:pt x="7" y="76"/>
                    <a:pt x="0" y="58"/>
                    <a:pt x="4" y="37"/>
                  </a:cubicBezTo>
                  <a:cubicBezTo>
                    <a:pt x="7" y="16"/>
                    <a:pt x="19" y="0"/>
                    <a:pt x="31" y="2"/>
                  </a:cubicBezTo>
                  <a:cubicBezTo>
                    <a:pt x="42" y="4"/>
                    <a:pt x="49" y="23"/>
                    <a:pt x="46" y="44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07"/>
            <p:cNvSpPr/>
            <p:nvPr/>
          </p:nvSpPr>
          <p:spPr bwMode="auto">
            <a:xfrm>
              <a:off x="7816850" y="34925"/>
              <a:ext cx="76200" cy="295275"/>
            </a:xfrm>
            <a:custGeom>
              <a:avLst/>
              <a:gdLst>
                <a:gd name="T0" fmla="*/ 28 w 48"/>
                <a:gd name="T1" fmla="*/ 186 h 186"/>
                <a:gd name="T2" fmla="*/ 0 w 48"/>
                <a:gd name="T3" fmla="*/ 184 h 186"/>
                <a:gd name="T4" fmla="*/ 19 w 48"/>
                <a:gd name="T5" fmla="*/ 0 h 186"/>
                <a:gd name="T6" fmla="*/ 48 w 48"/>
                <a:gd name="T7" fmla="*/ 4 h 186"/>
                <a:gd name="T8" fmla="*/ 28 w 4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86">
                  <a:moveTo>
                    <a:pt x="28" y="186"/>
                  </a:moveTo>
                  <a:lnTo>
                    <a:pt x="0" y="184"/>
                  </a:lnTo>
                  <a:lnTo>
                    <a:pt x="19" y="0"/>
                  </a:lnTo>
                  <a:lnTo>
                    <a:pt x="48" y="4"/>
                  </a:lnTo>
                  <a:lnTo>
                    <a:pt x="28" y="186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08"/>
            <p:cNvSpPr/>
            <p:nvPr/>
          </p:nvSpPr>
          <p:spPr bwMode="auto">
            <a:xfrm>
              <a:off x="7754938" y="-136525"/>
              <a:ext cx="238125" cy="222250"/>
            </a:xfrm>
            <a:custGeom>
              <a:avLst/>
              <a:gdLst>
                <a:gd name="T0" fmla="*/ 74 w 85"/>
                <a:gd name="T1" fmla="*/ 79 h 79"/>
                <a:gd name="T2" fmla="*/ 4 w 85"/>
                <a:gd name="T3" fmla="*/ 34 h 79"/>
                <a:gd name="T4" fmla="*/ 81 w 85"/>
                <a:gd name="T5" fmla="*/ 3 h 79"/>
                <a:gd name="T6" fmla="*/ 74 w 85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74" y="79"/>
                  </a:moveTo>
                  <a:cubicBezTo>
                    <a:pt x="62" y="79"/>
                    <a:pt x="0" y="72"/>
                    <a:pt x="4" y="34"/>
                  </a:cubicBezTo>
                  <a:cubicBezTo>
                    <a:pt x="7" y="0"/>
                    <a:pt x="81" y="3"/>
                    <a:pt x="81" y="3"/>
                  </a:cubicBezTo>
                  <a:cubicBezTo>
                    <a:pt x="81" y="3"/>
                    <a:pt x="85" y="79"/>
                    <a:pt x="74" y="7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9"/>
            <p:cNvSpPr/>
            <p:nvPr/>
          </p:nvSpPr>
          <p:spPr bwMode="auto">
            <a:xfrm>
              <a:off x="7904163" y="-130175"/>
              <a:ext cx="131763" cy="220663"/>
            </a:xfrm>
            <a:custGeom>
              <a:avLst/>
              <a:gdLst>
                <a:gd name="T0" fmla="*/ 45 w 47"/>
                <a:gd name="T1" fmla="*/ 42 h 79"/>
                <a:gd name="T2" fmla="*/ 19 w 47"/>
                <a:gd name="T3" fmla="*/ 77 h 79"/>
                <a:gd name="T4" fmla="*/ 2 w 47"/>
                <a:gd name="T5" fmla="*/ 37 h 79"/>
                <a:gd name="T6" fmla="*/ 28 w 47"/>
                <a:gd name="T7" fmla="*/ 1 h 79"/>
                <a:gd name="T8" fmla="*/ 45 w 47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9">
                  <a:moveTo>
                    <a:pt x="45" y="42"/>
                  </a:moveTo>
                  <a:cubicBezTo>
                    <a:pt x="42" y="63"/>
                    <a:pt x="31" y="79"/>
                    <a:pt x="19" y="77"/>
                  </a:cubicBezTo>
                  <a:cubicBezTo>
                    <a:pt x="8" y="76"/>
                    <a:pt x="0" y="58"/>
                    <a:pt x="2" y="37"/>
                  </a:cubicBezTo>
                  <a:cubicBezTo>
                    <a:pt x="5" y="16"/>
                    <a:pt x="16" y="0"/>
                    <a:pt x="28" y="1"/>
                  </a:cubicBezTo>
                  <a:cubicBezTo>
                    <a:pt x="39" y="2"/>
                    <a:pt x="47" y="21"/>
                    <a:pt x="45" y="42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10"/>
            <p:cNvSpPr/>
            <p:nvPr/>
          </p:nvSpPr>
          <p:spPr bwMode="auto">
            <a:xfrm>
              <a:off x="6745288" y="1008063"/>
              <a:ext cx="293688" cy="20638"/>
            </a:xfrm>
            <a:custGeom>
              <a:avLst/>
              <a:gdLst>
                <a:gd name="T0" fmla="*/ 0 w 105"/>
                <a:gd name="T1" fmla="*/ 0 h 7"/>
                <a:gd name="T2" fmla="*/ 105 w 105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" h="7">
                  <a:moveTo>
                    <a:pt x="0" y="0"/>
                  </a:moveTo>
                  <a:cubicBezTo>
                    <a:pt x="1" y="0"/>
                    <a:pt x="56" y="1"/>
                    <a:pt x="105" y="7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Line 211"/>
            <p:cNvSpPr>
              <a:spLocks noChangeShapeType="1"/>
            </p:cNvSpPr>
            <p:nvPr/>
          </p:nvSpPr>
          <p:spPr bwMode="auto">
            <a:xfrm flipV="1">
              <a:off x="6756400" y="1011238"/>
              <a:ext cx="30163" cy="255588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12"/>
            <p:cNvSpPr/>
            <p:nvPr/>
          </p:nvSpPr>
          <p:spPr bwMode="auto">
            <a:xfrm>
              <a:off x="6865938" y="1019175"/>
              <a:ext cx="47625" cy="258763"/>
            </a:xfrm>
            <a:custGeom>
              <a:avLst/>
              <a:gdLst>
                <a:gd name="T0" fmla="*/ 0 w 17"/>
                <a:gd name="T1" fmla="*/ 92 h 92"/>
                <a:gd name="T2" fmla="*/ 17 w 17"/>
                <a:gd name="T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92">
                  <a:moveTo>
                    <a:pt x="0" y="92"/>
                  </a:moveTo>
                  <a:cubicBezTo>
                    <a:pt x="1" y="90"/>
                    <a:pt x="17" y="0"/>
                    <a:pt x="17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13"/>
            <p:cNvSpPr/>
            <p:nvPr/>
          </p:nvSpPr>
          <p:spPr bwMode="auto">
            <a:xfrm>
              <a:off x="6775450" y="1101725"/>
              <a:ext cx="250825" cy="19050"/>
            </a:xfrm>
            <a:custGeom>
              <a:avLst/>
              <a:gdLst>
                <a:gd name="T0" fmla="*/ 0 w 89"/>
                <a:gd name="T1" fmla="*/ 2 h 7"/>
                <a:gd name="T2" fmla="*/ 89 w 89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" h="7">
                  <a:moveTo>
                    <a:pt x="0" y="2"/>
                  </a:moveTo>
                  <a:cubicBezTo>
                    <a:pt x="0" y="2"/>
                    <a:pt x="47" y="0"/>
                    <a:pt x="89" y="7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14"/>
            <p:cNvSpPr/>
            <p:nvPr/>
          </p:nvSpPr>
          <p:spPr bwMode="auto">
            <a:xfrm>
              <a:off x="6423025" y="261938"/>
              <a:ext cx="2027238" cy="3103563"/>
            </a:xfrm>
            <a:custGeom>
              <a:avLst/>
              <a:gdLst>
                <a:gd name="T0" fmla="*/ 95 w 723"/>
                <a:gd name="T1" fmla="*/ 345 h 1106"/>
                <a:gd name="T2" fmla="*/ 150 w 723"/>
                <a:gd name="T3" fmla="*/ 345 h 1106"/>
                <a:gd name="T4" fmla="*/ 199 w 723"/>
                <a:gd name="T5" fmla="*/ 352 h 1106"/>
                <a:gd name="T6" fmla="*/ 261 w 723"/>
                <a:gd name="T7" fmla="*/ 22 h 1106"/>
                <a:gd name="T8" fmla="*/ 477 w 723"/>
                <a:gd name="T9" fmla="*/ 10 h 1106"/>
                <a:gd name="T10" fmla="*/ 723 w 723"/>
                <a:gd name="T11" fmla="*/ 69 h 1106"/>
                <a:gd name="T12" fmla="*/ 605 w 723"/>
                <a:gd name="T13" fmla="*/ 197 h 1106"/>
                <a:gd name="T14" fmla="*/ 575 w 723"/>
                <a:gd name="T15" fmla="*/ 1106 h 1106"/>
                <a:gd name="T16" fmla="*/ 2 w 723"/>
                <a:gd name="T17" fmla="*/ 1068 h 1106"/>
                <a:gd name="T18" fmla="*/ 95 w 723"/>
                <a:gd name="T19" fmla="*/ 345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3" h="1106">
                  <a:moveTo>
                    <a:pt x="95" y="345"/>
                  </a:moveTo>
                  <a:cubicBezTo>
                    <a:pt x="95" y="345"/>
                    <a:pt x="122" y="343"/>
                    <a:pt x="150" y="345"/>
                  </a:cubicBezTo>
                  <a:cubicBezTo>
                    <a:pt x="179" y="346"/>
                    <a:pt x="199" y="352"/>
                    <a:pt x="199" y="35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329" y="0"/>
                    <a:pt x="477" y="10"/>
                  </a:cubicBezTo>
                  <a:cubicBezTo>
                    <a:pt x="624" y="20"/>
                    <a:pt x="723" y="69"/>
                    <a:pt x="723" y="69"/>
                  </a:cubicBezTo>
                  <a:cubicBezTo>
                    <a:pt x="605" y="197"/>
                    <a:pt x="605" y="197"/>
                    <a:pt x="605" y="197"/>
                  </a:cubicBezTo>
                  <a:cubicBezTo>
                    <a:pt x="575" y="1106"/>
                    <a:pt x="575" y="1106"/>
                    <a:pt x="575" y="1106"/>
                  </a:cubicBezTo>
                  <a:cubicBezTo>
                    <a:pt x="575" y="1106"/>
                    <a:pt x="0" y="1076"/>
                    <a:pt x="2" y="1068"/>
                  </a:cubicBezTo>
                  <a:cubicBezTo>
                    <a:pt x="4" y="1061"/>
                    <a:pt x="95" y="345"/>
                    <a:pt x="95" y="34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15"/>
            <p:cNvSpPr/>
            <p:nvPr/>
          </p:nvSpPr>
          <p:spPr bwMode="auto">
            <a:xfrm>
              <a:off x="8013700" y="466725"/>
              <a:ext cx="215900" cy="247650"/>
            </a:xfrm>
            <a:custGeom>
              <a:avLst/>
              <a:gdLst>
                <a:gd name="T0" fmla="*/ 0 w 136"/>
                <a:gd name="T1" fmla="*/ 149 h 156"/>
                <a:gd name="T2" fmla="*/ 49 w 136"/>
                <a:gd name="T3" fmla="*/ 156 h 156"/>
                <a:gd name="T4" fmla="*/ 136 w 136"/>
                <a:gd name="T5" fmla="*/ 14 h 156"/>
                <a:gd name="T6" fmla="*/ 76 w 136"/>
                <a:gd name="T7" fmla="*/ 0 h 156"/>
                <a:gd name="T8" fmla="*/ 0 w 136"/>
                <a:gd name="T9" fmla="*/ 1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56">
                  <a:moveTo>
                    <a:pt x="0" y="149"/>
                  </a:moveTo>
                  <a:lnTo>
                    <a:pt x="49" y="156"/>
                  </a:lnTo>
                  <a:lnTo>
                    <a:pt x="136" y="14"/>
                  </a:lnTo>
                  <a:lnTo>
                    <a:pt x="76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16"/>
            <p:cNvSpPr/>
            <p:nvPr/>
          </p:nvSpPr>
          <p:spPr bwMode="auto">
            <a:xfrm>
              <a:off x="7802563" y="430213"/>
              <a:ext cx="174625" cy="255588"/>
            </a:xfrm>
            <a:custGeom>
              <a:avLst/>
              <a:gdLst>
                <a:gd name="T0" fmla="*/ 51 w 110"/>
                <a:gd name="T1" fmla="*/ 161 h 161"/>
                <a:gd name="T2" fmla="*/ 0 w 110"/>
                <a:gd name="T3" fmla="*/ 154 h 161"/>
                <a:gd name="T4" fmla="*/ 49 w 110"/>
                <a:gd name="T5" fmla="*/ 0 h 161"/>
                <a:gd name="T6" fmla="*/ 110 w 110"/>
                <a:gd name="T7" fmla="*/ 7 h 161"/>
                <a:gd name="T8" fmla="*/ 51 w 11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61">
                  <a:moveTo>
                    <a:pt x="51" y="161"/>
                  </a:moveTo>
                  <a:lnTo>
                    <a:pt x="0" y="154"/>
                  </a:lnTo>
                  <a:lnTo>
                    <a:pt x="49" y="0"/>
                  </a:lnTo>
                  <a:lnTo>
                    <a:pt x="110" y="7"/>
                  </a:lnTo>
                  <a:lnTo>
                    <a:pt x="51" y="161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17"/>
            <p:cNvSpPr/>
            <p:nvPr/>
          </p:nvSpPr>
          <p:spPr bwMode="auto">
            <a:xfrm>
              <a:off x="7575550" y="407988"/>
              <a:ext cx="165100" cy="249238"/>
            </a:xfrm>
            <a:custGeom>
              <a:avLst/>
              <a:gdLst>
                <a:gd name="T0" fmla="*/ 60 w 104"/>
                <a:gd name="T1" fmla="*/ 157 h 157"/>
                <a:gd name="T2" fmla="*/ 0 w 104"/>
                <a:gd name="T3" fmla="*/ 150 h 157"/>
                <a:gd name="T4" fmla="*/ 42 w 104"/>
                <a:gd name="T5" fmla="*/ 0 h 157"/>
                <a:gd name="T6" fmla="*/ 104 w 104"/>
                <a:gd name="T7" fmla="*/ 5 h 157"/>
                <a:gd name="T8" fmla="*/ 60 w 10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7">
                  <a:moveTo>
                    <a:pt x="60" y="157"/>
                  </a:moveTo>
                  <a:lnTo>
                    <a:pt x="0" y="150"/>
                  </a:lnTo>
                  <a:lnTo>
                    <a:pt x="42" y="0"/>
                  </a:lnTo>
                  <a:lnTo>
                    <a:pt x="104" y="5"/>
                  </a:lnTo>
                  <a:lnTo>
                    <a:pt x="60" y="157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18"/>
            <p:cNvSpPr/>
            <p:nvPr/>
          </p:nvSpPr>
          <p:spPr bwMode="auto">
            <a:xfrm>
              <a:off x="7353300" y="404813"/>
              <a:ext cx="152400" cy="225425"/>
            </a:xfrm>
            <a:custGeom>
              <a:avLst/>
              <a:gdLst>
                <a:gd name="T0" fmla="*/ 57 w 96"/>
                <a:gd name="T1" fmla="*/ 142 h 142"/>
                <a:gd name="T2" fmla="*/ 0 w 96"/>
                <a:gd name="T3" fmla="*/ 138 h 142"/>
                <a:gd name="T4" fmla="*/ 32 w 96"/>
                <a:gd name="T5" fmla="*/ 0 h 142"/>
                <a:gd name="T6" fmla="*/ 96 w 96"/>
                <a:gd name="T7" fmla="*/ 2 h 142"/>
                <a:gd name="T8" fmla="*/ 57 w 96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2">
                  <a:moveTo>
                    <a:pt x="57" y="142"/>
                  </a:moveTo>
                  <a:lnTo>
                    <a:pt x="0" y="138"/>
                  </a:lnTo>
                  <a:lnTo>
                    <a:pt x="32" y="0"/>
                  </a:lnTo>
                  <a:lnTo>
                    <a:pt x="96" y="2"/>
                  </a:lnTo>
                  <a:lnTo>
                    <a:pt x="57" y="142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19"/>
            <p:cNvSpPr/>
            <p:nvPr/>
          </p:nvSpPr>
          <p:spPr bwMode="auto">
            <a:xfrm>
              <a:off x="7110413" y="2251075"/>
              <a:ext cx="117475" cy="204788"/>
            </a:xfrm>
            <a:custGeom>
              <a:avLst/>
              <a:gdLst>
                <a:gd name="T0" fmla="*/ 0 w 74"/>
                <a:gd name="T1" fmla="*/ 124 h 129"/>
                <a:gd name="T2" fmla="*/ 14 w 74"/>
                <a:gd name="T3" fmla="*/ 0 h 129"/>
                <a:gd name="T4" fmla="*/ 74 w 74"/>
                <a:gd name="T5" fmla="*/ 7 h 129"/>
                <a:gd name="T6" fmla="*/ 60 w 74"/>
                <a:gd name="T7" fmla="*/ 129 h 129"/>
                <a:gd name="T8" fmla="*/ 0 w 74"/>
                <a:gd name="T9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9">
                  <a:moveTo>
                    <a:pt x="0" y="124"/>
                  </a:moveTo>
                  <a:lnTo>
                    <a:pt x="14" y="0"/>
                  </a:lnTo>
                  <a:lnTo>
                    <a:pt x="74" y="7"/>
                  </a:lnTo>
                  <a:lnTo>
                    <a:pt x="60" y="12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20"/>
            <p:cNvSpPr/>
            <p:nvPr/>
          </p:nvSpPr>
          <p:spPr bwMode="auto">
            <a:xfrm>
              <a:off x="7448550" y="2279650"/>
              <a:ext cx="109538" cy="201613"/>
            </a:xfrm>
            <a:custGeom>
              <a:avLst/>
              <a:gdLst>
                <a:gd name="T0" fmla="*/ 0 w 69"/>
                <a:gd name="T1" fmla="*/ 125 h 127"/>
                <a:gd name="T2" fmla="*/ 13 w 69"/>
                <a:gd name="T3" fmla="*/ 0 h 127"/>
                <a:gd name="T4" fmla="*/ 69 w 69"/>
                <a:gd name="T5" fmla="*/ 7 h 127"/>
                <a:gd name="T6" fmla="*/ 60 w 69"/>
                <a:gd name="T7" fmla="*/ 127 h 127"/>
                <a:gd name="T8" fmla="*/ 0 w 69"/>
                <a:gd name="T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7">
                  <a:moveTo>
                    <a:pt x="0" y="125"/>
                  </a:moveTo>
                  <a:lnTo>
                    <a:pt x="13" y="0"/>
                  </a:lnTo>
                  <a:lnTo>
                    <a:pt x="69" y="7"/>
                  </a:lnTo>
                  <a:lnTo>
                    <a:pt x="60" y="127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21"/>
            <p:cNvSpPr/>
            <p:nvPr/>
          </p:nvSpPr>
          <p:spPr bwMode="auto">
            <a:xfrm>
              <a:off x="7796213" y="2316163"/>
              <a:ext cx="104775" cy="206375"/>
            </a:xfrm>
            <a:custGeom>
              <a:avLst/>
              <a:gdLst>
                <a:gd name="T0" fmla="*/ 0 w 66"/>
                <a:gd name="T1" fmla="*/ 125 h 130"/>
                <a:gd name="T2" fmla="*/ 11 w 66"/>
                <a:gd name="T3" fmla="*/ 0 h 130"/>
                <a:gd name="T4" fmla="*/ 66 w 66"/>
                <a:gd name="T5" fmla="*/ 7 h 130"/>
                <a:gd name="T6" fmla="*/ 55 w 66"/>
                <a:gd name="T7" fmla="*/ 130 h 130"/>
                <a:gd name="T8" fmla="*/ 0 w 66"/>
                <a:gd name="T9" fmla="*/ 12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0" y="125"/>
                  </a:moveTo>
                  <a:lnTo>
                    <a:pt x="11" y="0"/>
                  </a:lnTo>
                  <a:lnTo>
                    <a:pt x="66" y="7"/>
                  </a:lnTo>
                  <a:lnTo>
                    <a:pt x="55" y="13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22"/>
            <p:cNvSpPr/>
            <p:nvPr/>
          </p:nvSpPr>
          <p:spPr bwMode="auto">
            <a:xfrm>
              <a:off x="7070725" y="2660650"/>
              <a:ext cx="109538" cy="200025"/>
            </a:xfrm>
            <a:custGeom>
              <a:avLst/>
              <a:gdLst>
                <a:gd name="T0" fmla="*/ 12 w 69"/>
                <a:gd name="T1" fmla="*/ 0 h 126"/>
                <a:gd name="T2" fmla="*/ 69 w 69"/>
                <a:gd name="T3" fmla="*/ 4 h 126"/>
                <a:gd name="T4" fmla="*/ 58 w 69"/>
                <a:gd name="T5" fmla="*/ 126 h 126"/>
                <a:gd name="T6" fmla="*/ 0 w 69"/>
                <a:gd name="T7" fmla="*/ 124 h 126"/>
                <a:gd name="T8" fmla="*/ 12 w 69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12" y="0"/>
                  </a:moveTo>
                  <a:lnTo>
                    <a:pt x="69" y="4"/>
                  </a:lnTo>
                  <a:lnTo>
                    <a:pt x="58" y="126"/>
                  </a:lnTo>
                  <a:lnTo>
                    <a:pt x="0" y="1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23"/>
            <p:cNvSpPr/>
            <p:nvPr/>
          </p:nvSpPr>
          <p:spPr bwMode="auto">
            <a:xfrm>
              <a:off x="7423150" y="2692400"/>
              <a:ext cx="112713" cy="204788"/>
            </a:xfrm>
            <a:custGeom>
              <a:avLst/>
              <a:gdLst>
                <a:gd name="T0" fmla="*/ 13 w 71"/>
                <a:gd name="T1" fmla="*/ 0 h 129"/>
                <a:gd name="T2" fmla="*/ 71 w 71"/>
                <a:gd name="T3" fmla="*/ 5 h 129"/>
                <a:gd name="T4" fmla="*/ 61 w 71"/>
                <a:gd name="T5" fmla="*/ 129 h 129"/>
                <a:gd name="T6" fmla="*/ 0 w 71"/>
                <a:gd name="T7" fmla="*/ 121 h 129"/>
                <a:gd name="T8" fmla="*/ 13 w 71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9">
                  <a:moveTo>
                    <a:pt x="13" y="0"/>
                  </a:moveTo>
                  <a:lnTo>
                    <a:pt x="71" y="5"/>
                  </a:lnTo>
                  <a:lnTo>
                    <a:pt x="61" y="129"/>
                  </a:lnTo>
                  <a:lnTo>
                    <a:pt x="0" y="12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24"/>
            <p:cNvSpPr/>
            <p:nvPr/>
          </p:nvSpPr>
          <p:spPr bwMode="auto">
            <a:xfrm>
              <a:off x="7766050" y="2725738"/>
              <a:ext cx="101600" cy="195263"/>
            </a:xfrm>
            <a:custGeom>
              <a:avLst/>
              <a:gdLst>
                <a:gd name="T0" fmla="*/ 9 w 64"/>
                <a:gd name="T1" fmla="*/ 0 h 123"/>
                <a:gd name="T2" fmla="*/ 64 w 64"/>
                <a:gd name="T3" fmla="*/ 1 h 123"/>
                <a:gd name="T4" fmla="*/ 58 w 64"/>
                <a:gd name="T5" fmla="*/ 123 h 123"/>
                <a:gd name="T6" fmla="*/ 0 w 64"/>
                <a:gd name="T7" fmla="*/ 120 h 123"/>
                <a:gd name="T8" fmla="*/ 9 w 64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23">
                  <a:moveTo>
                    <a:pt x="9" y="0"/>
                  </a:moveTo>
                  <a:lnTo>
                    <a:pt x="64" y="1"/>
                  </a:lnTo>
                  <a:lnTo>
                    <a:pt x="58" y="123"/>
                  </a:lnTo>
                  <a:lnTo>
                    <a:pt x="0" y="1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25"/>
            <p:cNvSpPr/>
            <p:nvPr/>
          </p:nvSpPr>
          <p:spPr bwMode="auto">
            <a:xfrm>
              <a:off x="7180263" y="1457325"/>
              <a:ext cx="120650" cy="209550"/>
            </a:xfrm>
            <a:custGeom>
              <a:avLst/>
              <a:gdLst>
                <a:gd name="T0" fmla="*/ 0 w 76"/>
                <a:gd name="T1" fmla="*/ 125 h 132"/>
                <a:gd name="T2" fmla="*/ 16 w 76"/>
                <a:gd name="T3" fmla="*/ 0 h 132"/>
                <a:gd name="T4" fmla="*/ 76 w 76"/>
                <a:gd name="T5" fmla="*/ 9 h 132"/>
                <a:gd name="T6" fmla="*/ 58 w 76"/>
                <a:gd name="T7" fmla="*/ 132 h 132"/>
                <a:gd name="T8" fmla="*/ 0 w 76"/>
                <a:gd name="T9" fmla="*/ 12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32">
                  <a:moveTo>
                    <a:pt x="0" y="125"/>
                  </a:moveTo>
                  <a:lnTo>
                    <a:pt x="16" y="0"/>
                  </a:lnTo>
                  <a:lnTo>
                    <a:pt x="76" y="9"/>
                  </a:lnTo>
                  <a:lnTo>
                    <a:pt x="58" y="13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26"/>
            <p:cNvSpPr/>
            <p:nvPr/>
          </p:nvSpPr>
          <p:spPr bwMode="auto">
            <a:xfrm>
              <a:off x="7519988" y="1493838"/>
              <a:ext cx="111125" cy="204788"/>
            </a:xfrm>
            <a:custGeom>
              <a:avLst/>
              <a:gdLst>
                <a:gd name="T0" fmla="*/ 0 w 70"/>
                <a:gd name="T1" fmla="*/ 124 h 129"/>
                <a:gd name="T2" fmla="*/ 12 w 70"/>
                <a:gd name="T3" fmla="*/ 0 h 129"/>
                <a:gd name="T4" fmla="*/ 70 w 70"/>
                <a:gd name="T5" fmla="*/ 7 h 129"/>
                <a:gd name="T6" fmla="*/ 58 w 70"/>
                <a:gd name="T7" fmla="*/ 129 h 129"/>
                <a:gd name="T8" fmla="*/ 0 w 70"/>
                <a:gd name="T9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9">
                  <a:moveTo>
                    <a:pt x="0" y="124"/>
                  </a:moveTo>
                  <a:lnTo>
                    <a:pt x="12" y="0"/>
                  </a:lnTo>
                  <a:lnTo>
                    <a:pt x="70" y="7"/>
                  </a:lnTo>
                  <a:lnTo>
                    <a:pt x="58" y="12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7"/>
            <p:cNvSpPr/>
            <p:nvPr/>
          </p:nvSpPr>
          <p:spPr bwMode="auto">
            <a:xfrm>
              <a:off x="7867650" y="1535113"/>
              <a:ext cx="106363" cy="211138"/>
            </a:xfrm>
            <a:custGeom>
              <a:avLst/>
              <a:gdLst>
                <a:gd name="T0" fmla="*/ 0 w 67"/>
                <a:gd name="T1" fmla="*/ 126 h 133"/>
                <a:gd name="T2" fmla="*/ 10 w 67"/>
                <a:gd name="T3" fmla="*/ 0 h 133"/>
                <a:gd name="T4" fmla="*/ 67 w 67"/>
                <a:gd name="T5" fmla="*/ 8 h 133"/>
                <a:gd name="T6" fmla="*/ 53 w 67"/>
                <a:gd name="T7" fmla="*/ 133 h 133"/>
                <a:gd name="T8" fmla="*/ 0 w 67"/>
                <a:gd name="T9" fmla="*/ 12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33">
                  <a:moveTo>
                    <a:pt x="0" y="126"/>
                  </a:moveTo>
                  <a:lnTo>
                    <a:pt x="10" y="0"/>
                  </a:lnTo>
                  <a:lnTo>
                    <a:pt x="67" y="8"/>
                  </a:lnTo>
                  <a:lnTo>
                    <a:pt x="53" y="13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8"/>
            <p:cNvSpPr/>
            <p:nvPr/>
          </p:nvSpPr>
          <p:spPr bwMode="auto">
            <a:xfrm>
              <a:off x="7421563" y="1065213"/>
              <a:ext cx="114300" cy="204788"/>
            </a:xfrm>
            <a:custGeom>
              <a:avLst/>
              <a:gdLst>
                <a:gd name="T0" fmla="*/ 0 w 72"/>
                <a:gd name="T1" fmla="*/ 123 h 129"/>
                <a:gd name="T2" fmla="*/ 14 w 72"/>
                <a:gd name="T3" fmla="*/ 0 h 129"/>
                <a:gd name="T4" fmla="*/ 72 w 72"/>
                <a:gd name="T5" fmla="*/ 7 h 129"/>
                <a:gd name="T6" fmla="*/ 60 w 72"/>
                <a:gd name="T7" fmla="*/ 129 h 129"/>
                <a:gd name="T8" fmla="*/ 0 w 72"/>
                <a:gd name="T9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9">
                  <a:moveTo>
                    <a:pt x="0" y="123"/>
                  </a:moveTo>
                  <a:lnTo>
                    <a:pt x="14" y="0"/>
                  </a:lnTo>
                  <a:lnTo>
                    <a:pt x="72" y="7"/>
                  </a:lnTo>
                  <a:lnTo>
                    <a:pt x="60" y="129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29"/>
            <p:cNvSpPr/>
            <p:nvPr/>
          </p:nvSpPr>
          <p:spPr bwMode="auto">
            <a:xfrm>
              <a:off x="7769225" y="1106488"/>
              <a:ext cx="109538" cy="211138"/>
            </a:xfrm>
            <a:custGeom>
              <a:avLst/>
              <a:gdLst>
                <a:gd name="T0" fmla="*/ 0 w 69"/>
                <a:gd name="T1" fmla="*/ 126 h 133"/>
                <a:gd name="T2" fmla="*/ 12 w 69"/>
                <a:gd name="T3" fmla="*/ 0 h 133"/>
                <a:gd name="T4" fmla="*/ 69 w 69"/>
                <a:gd name="T5" fmla="*/ 7 h 133"/>
                <a:gd name="T6" fmla="*/ 55 w 69"/>
                <a:gd name="T7" fmla="*/ 133 h 133"/>
                <a:gd name="T8" fmla="*/ 0 w 69"/>
                <a:gd name="T9" fmla="*/ 12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33">
                  <a:moveTo>
                    <a:pt x="0" y="126"/>
                  </a:moveTo>
                  <a:lnTo>
                    <a:pt x="12" y="0"/>
                  </a:lnTo>
                  <a:lnTo>
                    <a:pt x="69" y="7"/>
                  </a:lnTo>
                  <a:lnTo>
                    <a:pt x="55" y="13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30"/>
            <p:cNvSpPr/>
            <p:nvPr/>
          </p:nvSpPr>
          <p:spPr bwMode="auto">
            <a:xfrm>
              <a:off x="7132638" y="1870075"/>
              <a:ext cx="114300" cy="198438"/>
            </a:xfrm>
            <a:custGeom>
              <a:avLst/>
              <a:gdLst>
                <a:gd name="T0" fmla="*/ 16 w 72"/>
                <a:gd name="T1" fmla="*/ 0 h 125"/>
                <a:gd name="T2" fmla="*/ 72 w 72"/>
                <a:gd name="T3" fmla="*/ 3 h 125"/>
                <a:gd name="T4" fmla="*/ 58 w 72"/>
                <a:gd name="T5" fmla="*/ 125 h 125"/>
                <a:gd name="T6" fmla="*/ 0 w 72"/>
                <a:gd name="T7" fmla="*/ 122 h 125"/>
                <a:gd name="T8" fmla="*/ 16 w 72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5">
                  <a:moveTo>
                    <a:pt x="16" y="0"/>
                  </a:moveTo>
                  <a:lnTo>
                    <a:pt x="72" y="3"/>
                  </a:lnTo>
                  <a:lnTo>
                    <a:pt x="58" y="125"/>
                  </a:lnTo>
                  <a:lnTo>
                    <a:pt x="0" y="1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31"/>
            <p:cNvSpPr/>
            <p:nvPr/>
          </p:nvSpPr>
          <p:spPr bwMode="auto">
            <a:xfrm>
              <a:off x="7485063" y="1906588"/>
              <a:ext cx="115888" cy="204788"/>
            </a:xfrm>
            <a:custGeom>
              <a:avLst/>
              <a:gdLst>
                <a:gd name="T0" fmla="*/ 16 w 73"/>
                <a:gd name="T1" fmla="*/ 0 h 129"/>
                <a:gd name="T2" fmla="*/ 73 w 73"/>
                <a:gd name="T3" fmla="*/ 5 h 129"/>
                <a:gd name="T4" fmla="*/ 60 w 73"/>
                <a:gd name="T5" fmla="*/ 129 h 129"/>
                <a:gd name="T6" fmla="*/ 0 w 73"/>
                <a:gd name="T7" fmla="*/ 122 h 129"/>
                <a:gd name="T8" fmla="*/ 16 w 7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29">
                  <a:moveTo>
                    <a:pt x="16" y="0"/>
                  </a:moveTo>
                  <a:lnTo>
                    <a:pt x="73" y="5"/>
                  </a:lnTo>
                  <a:lnTo>
                    <a:pt x="60" y="129"/>
                  </a:lnTo>
                  <a:lnTo>
                    <a:pt x="0" y="1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32"/>
            <p:cNvSpPr/>
            <p:nvPr/>
          </p:nvSpPr>
          <p:spPr bwMode="auto">
            <a:xfrm>
              <a:off x="7827963" y="1943100"/>
              <a:ext cx="103188" cy="198438"/>
            </a:xfrm>
            <a:custGeom>
              <a:avLst/>
              <a:gdLst>
                <a:gd name="T0" fmla="*/ 12 w 65"/>
                <a:gd name="T1" fmla="*/ 0 h 125"/>
                <a:gd name="T2" fmla="*/ 65 w 65"/>
                <a:gd name="T3" fmla="*/ 3 h 125"/>
                <a:gd name="T4" fmla="*/ 58 w 65"/>
                <a:gd name="T5" fmla="*/ 125 h 125"/>
                <a:gd name="T6" fmla="*/ 0 w 65"/>
                <a:gd name="T7" fmla="*/ 122 h 125"/>
                <a:gd name="T8" fmla="*/ 12 w 65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5">
                  <a:moveTo>
                    <a:pt x="12" y="0"/>
                  </a:moveTo>
                  <a:lnTo>
                    <a:pt x="65" y="3"/>
                  </a:lnTo>
                  <a:lnTo>
                    <a:pt x="58" y="125"/>
                  </a:lnTo>
                  <a:lnTo>
                    <a:pt x="0" y="1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33"/>
            <p:cNvSpPr/>
            <p:nvPr/>
          </p:nvSpPr>
          <p:spPr bwMode="auto">
            <a:xfrm>
              <a:off x="5016500" y="2927350"/>
              <a:ext cx="3770313" cy="1189038"/>
            </a:xfrm>
            <a:custGeom>
              <a:avLst/>
              <a:gdLst>
                <a:gd name="T0" fmla="*/ 0 w 1344"/>
                <a:gd name="T1" fmla="*/ 0 h 424"/>
                <a:gd name="T2" fmla="*/ 23 w 1344"/>
                <a:gd name="T3" fmla="*/ 171 h 424"/>
                <a:gd name="T4" fmla="*/ 148 w 1344"/>
                <a:gd name="T5" fmla="*/ 274 h 424"/>
                <a:gd name="T6" fmla="*/ 1040 w 1344"/>
                <a:gd name="T7" fmla="*/ 424 h 424"/>
                <a:gd name="T8" fmla="*/ 1249 w 1344"/>
                <a:gd name="T9" fmla="*/ 313 h 424"/>
                <a:gd name="T10" fmla="*/ 1344 w 1344"/>
                <a:gd name="T11" fmla="*/ 76 h 424"/>
                <a:gd name="T12" fmla="*/ 1144 w 1344"/>
                <a:gd name="T13" fmla="*/ 57 h 424"/>
                <a:gd name="T14" fmla="*/ 1072 w 1344"/>
                <a:gd name="T15" fmla="*/ 119 h 424"/>
                <a:gd name="T16" fmla="*/ 0 w 1344"/>
                <a:gd name="T1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4" h="424">
                  <a:moveTo>
                    <a:pt x="0" y="0"/>
                  </a:moveTo>
                  <a:cubicBezTo>
                    <a:pt x="23" y="171"/>
                    <a:pt x="23" y="171"/>
                    <a:pt x="23" y="171"/>
                  </a:cubicBezTo>
                  <a:cubicBezTo>
                    <a:pt x="148" y="274"/>
                    <a:pt x="148" y="274"/>
                    <a:pt x="148" y="274"/>
                  </a:cubicBezTo>
                  <a:cubicBezTo>
                    <a:pt x="1040" y="424"/>
                    <a:pt x="1040" y="424"/>
                    <a:pt x="1040" y="424"/>
                  </a:cubicBezTo>
                  <a:cubicBezTo>
                    <a:pt x="1249" y="313"/>
                    <a:pt x="1249" y="313"/>
                    <a:pt x="1249" y="313"/>
                  </a:cubicBezTo>
                  <a:cubicBezTo>
                    <a:pt x="1344" y="76"/>
                    <a:pt x="1344" y="76"/>
                    <a:pt x="1344" y="76"/>
                  </a:cubicBezTo>
                  <a:cubicBezTo>
                    <a:pt x="1144" y="57"/>
                    <a:pt x="1144" y="57"/>
                    <a:pt x="1144" y="57"/>
                  </a:cubicBezTo>
                  <a:cubicBezTo>
                    <a:pt x="1144" y="57"/>
                    <a:pt x="1130" y="120"/>
                    <a:pt x="1072" y="119"/>
                  </a:cubicBezTo>
                  <a:cubicBezTo>
                    <a:pt x="1024" y="1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34"/>
            <p:cNvSpPr/>
            <p:nvPr/>
          </p:nvSpPr>
          <p:spPr bwMode="auto">
            <a:xfrm>
              <a:off x="5078413" y="3395663"/>
              <a:ext cx="3448050" cy="720725"/>
            </a:xfrm>
            <a:custGeom>
              <a:avLst/>
              <a:gdLst>
                <a:gd name="T0" fmla="*/ 2172 w 2172"/>
                <a:gd name="T1" fmla="*/ 249 h 454"/>
                <a:gd name="T2" fmla="*/ 0 w 2172"/>
                <a:gd name="T3" fmla="*/ 0 h 454"/>
                <a:gd name="T4" fmla="*/ 2 w 2172"/>
                <a:gd name="T5" fmla="*/ 7 h 454"/>
                <a:gd name="T6" fmla="*/ 223 w 2172"/>
                <a:gd name="T7" fmla="*/ 189 h 454"/>
                <a:gd name="T8" fmla="*/ 1799 w 2172"/>
                <a:gd name="T9" fmla="*/ 454 h 454"/>
                <a:gd name="T10" fmla="*/ 2168 w 2172"/>
                <a:gd name="T11" fmla="*/ 258 h 454"/>
                <a:gd name="T12" fmla="*/ 2172 w 2172"/>
                <a:gd name="T13" fmla="*/ 24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2" h="454">
                  <a:moveTo>
                    <a:pt x="2172" y="249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23" y="189"/>
                  </a:lnTo>
                  <a:lnTo>
                    <a:pt x="1799" y="454"/>
                  </a:lnTo>
                  <a:lnTo>
                    <a:pt x="2168" y="258"/>
                  </a:lnTo>
                  <a:lnTo>
                    <a:pt x="2172" y="24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35"/>
            <p:cNvSpPr/>
            <p:nvPr/>
          </p:nvSpPr>
          <p:spPr bwMode="auto">
            <a:xfrm>
              <a:off x="8277225" y="3241675"/>
              <a:ext cx="69850" cy="69850"/>
            </a:xfrm>
            <a:custGeom>
              <a:avLst/>
              <a:gdLst>
                <a:gd name="T0" fmla="*/ 24 w 25"/>
                <a:gd name="T1" fmla="*/ 14 h 25"/>
                <a:gd name="T2" fmla="*/ 10 w 25"/>
                <a:gd name="T3" fmla="*/ 24 h 25"/>
                <a:gd name="T4" fmla="*/ 1 w 25"/>
                <a:gd name="T5" fmla="*/ 10 h 25"/>
                <a:gd name="T6" fmla="*/ 14 w 25"/>
                <a:gd name="T7" fmla="*/ 1 h 25"/>
                <a:gd name="T8" fmla="*/ 24 w 25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4"/>
                  </a:moveTo>
                  <a:cubicBezTo>
                    <a:pt x="23" y="21"/>
                    <a:pt x="17" y="25"/>
                    <a:pt x="10" y="24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2" y="4"/>
                    <a:pt x="8" y="0"/>
                    <a:pt x="14" y="1"/>
                  </a:cubicBezTo>
                  <a:cubicBezTo>
                    <a:pt x="21" y="2"/>
                    <a:pt x="25" y="8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36"/>
            <p:cNvSpPr/>
            <p:nvPr/>
          </p:nvSpPr>
          <p:spPr bwMode="auto">
            <a:xfrm>
              <a:off x="5159375" y="3319463"/>
              <a:ext cx="39688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6 h 14"/>
                <a:gd name="T6" fmla="*/ 8 w 14"/>
                <a:gd name="T7" fmla="*/ 0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1"/>
                    <a:pt x="10" y="14"/>
                    <a:pt x="6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2"/>
                    <a:pt x="5" y="0"/>
                    <a:pt x="8" y="0"/>
                  </a:cubicBezTo>
                  <a:cubicBezTo>
                    <a:pt x="12" y="1"/>
                    <a:pt x="14" y="4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37"/>
            <p:cNvSpPr/>
            <p:nvPr/>
          </p:nvSpPr>
          <p:spPr bwMode="auto">
            <a:xfrm>
              <a:off x="5316538" y="3336925"/>
              <a:ext cx="39688" cy="39688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3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2"/>
                    <a:pt x="9" y="14"/>
                    <a:pt x="6" y="13"/>
                  </a:cubicBezTo>
                  <a:cubicBezTo>
                    <a:pt x="2" y="13"/>
                    <a:pt x="0" y="9"/>
                    <a:pt x="0" y="6"/>
                  </a:cubicBezTo>
                  <a:cubicBezTo>
                    <a:pt x="1" y="2"/>
                    <a:pt x="4" y="0"/>
                    <a:pt x="8" y="1"/>
                  </a:cubicBezTo>
                  <a:cubicBezTo>
                    <a:pt x="11" y="1"/>
                    <a:pt x="14" y="4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38"/>
            <p:cNvSpPr/>
            <p:nvPr/>
          </p:nvSpPr>
          <p:spPr bwMode="auto">
            <a:xfrm>
              <a:off x="5476875" y="3359150"/>
              <a:ext cx="39688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5 h 14"/>
                <a:gd name="T6" fmla="*/ 8 w 14"/>
                <a:gd name="T7" fmla="*/ 0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1"/>
                    <a:pt x="10" y="14"/>
                    <a:pt x="6" y="13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1" y="2"/>
                    <a:pt x="5" y="0"/>
                    <a:pt x="8" y="0"/>
                  </a:cubicBezTo>
                  <a:cubicBezTo>
                    <a:pt x="12" y="1"/>
                    <a:pt x="14" y="4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39"/>
            <p:cNvSpPr/>
            <p:nvPr/>
          </p:nvSpPr>
          <p:spPr bwMode="auto">
            <a:xfrm>
              <a:off x="5626100" y="3373438"/>
              <a:ext cx="38100" cy="39688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4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2"/>
                    <a:pt x="9" y="14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11" y="1"/>
                    <a:pt x="14" y="5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40"/>
            <p:cNvSpPr/>
            <p:nvPr/>
          </p:nvSpPr>
          <p:spPr bwMode="auto">
            <a:xfrm>
              <a:off x="5772150" y="3395663"/>
              <a:ext cx="38100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6 h 14"/>
                <a:gd name="T6" fmla="*/ 8 w 14"/>
                <a:gd name="T7" fmla="*/ 1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2"/>
                    <a:pt x="10" y="14"/>
                    <a:pt x="6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2"/>
                    <a:pt x="5" y="0"/>
                    <a:pt x="8" y="1"/>
                  </a:cubicBezTo>
                  <a:cubicBezTo>
                    <a:pt x="12" y="1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41"/>
            <p:cNvSpPr/>
            <p:nvPr/>
          </p:nvSpPr>
          <p:spPr bwMode="auto">
            <a:xfrm>
              <a:off x="5930900" y="3406775"/>
              <a:ext cx="39688" cy="39688"/>
            </a:xfrm>
            <a:custGeom>
              <a:avLst/>
              <a:gdLst>
                <a:gd name="T0" fmla="*/ 13 w 14"/>
                <a:gd name="T1" fmla="*/ 9 h 14"/>
                <a:gd name="T2" fmla="*/ 6 w 14"/>
                <a:gd name="T3" fmla="*/ 14 h 14"/>
                <a:gd name="T4" fmla="*/ 1 w 14"/>
                <a:gd name="T5" fmla="*/ 6 h 14"/>
                <a:gd name="T6" fmla="*/ 8 w 14"/>
                <a:gd name="T7" fmla="*/ 1 h 14"/>
                <a:gd name="T8" fmla="*/ 13 w 1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9"/>
                  </a:moveTo>
                  <a:cubicBezTo>
                    <a:pt x="13" y="12"/>
                    <a:pt x="10" y="14"/>
                    <a:pt x="6" y="14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3"/>
                    <a:pt x="5" y="0"/>
                    <a:pt x="8" y="1"/>
                  </a:cubicBezTo>
                  <a:cubicBezTo>
                    <a:pt x="12" y="2"/>
                    <a:pt x="14" y="5"/>
                    <a:pt x="13" y="9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42"/>
            <p:cNvSpPr/>
            <p:nvPr/>
          </p:nvSpPr>
          <p:spPr bwMode="auto">
            <a:xfrm>
              <a:off x="5945188" y="3281363"/>
              <a:ext cx="42863" cy="38100"/>
            </a:xfrm>
            <a:custGeom>
              <a:avLst/>
              <a:gdLst>
                <a:gd name="T0" fmla="*/ 14 w 15"/>
                <a:gd name="T1" fmla="*/ 8 h 14"/>
                <a:gd name="T2" fmla="*/ 6 w 15"/>
                <a:gd name="T3" fmla="*/ 13 h 14"/>
                <a:gd name="T4" fmla="*/ 1 w 15"/>
                <a:gd name="T5" fmla="*/ 5 h 14"/>
                <a:gd name="T6" fmla="*/ 9 w 15"/>
                <a:gd name="T7" fmla="*/ 0 h 14"/>
                <a:gd name="T8" fmla="*/ 14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11"/>
                    <a:pt x="10" y="14"/>
                    <a:pt x="6" y="13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2" y="1"/>
                    <a:pt x="15" y="4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43"/>
            <p:cNvSpPr/>
            <p:nvPr/>
          </p:nvSpPr>
          <p:spPr bwMode="auto">
            <a:xfrm>
              <a:off x="5959475" y="3124200"/>
              <a:ext cx="39688" cy="38100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4 h 14"/>
                <a:gd name="T4" fmla="*/ 1 w 14"/>
                <a:gd name="T5" fmla="*/ 6 h 14"/>
                <a:gd name="T6" fmla="*/ 8 w 14"/>
                <a:gd name="T7" fmla="*/ 1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2"/>
                    <a:pt x="10" y="14"/>
                    <a:pt x="6" y="14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2" y="3"/>
                    <a:pt x="5" y="0"/>
                    <a:pt x="8" y="1"/>
                  </a:cubicBezTo>
                  <a:cubicBezTo>
                    <a:pt x="12" y="2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44"/>
            <p:cNvSpPr/>
            <p:nvPr/>
          </p:nvSpPr>
          <p:spPr bwMode="auto">
            <a:xfrm>
              <a:off x="6088063" y="3427413"/>
              <a:ext cx="39688" cy="38100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3 h 14"/>
                <a:gd name="T4" fmla="*/ 0 w 14"/>
                <a:gd name="T5" fmla="*/ 6 h 14"/>
                <a:gd name="T6" fmla="*/ 8 w 14"/>
                <a:gd name="T7" fmla="*/ 0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1"/>
                    <a:pt x="9" y="14"/>
                    <a:pt x="6" y="13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1" y="1"/>
                    <a:pt x="14" y="4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45"/>
            <p:cNvSpPr/>
            <p:nvPr/>
          </p:nvSpPr>
          <p:spPr bwMode="auto">
            <a:xfrm>
              <a:off x="6248400" y="3446463"/>
              <a:ext cx="39688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4 h 14"/>
                <a:gd name="T4" fmla="*/ 1 w 14"/>
                <a:gd name="T5" fmla="*/ 6 h 14"/>
                <a:gd name="T6" fmla="*/ 8 w 14"/>
                <a:gd name="T7" fmla="*/ 1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2"/>
                    <a:pt x="10" y="14"/>
                    <a:pt x="6" y="14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3"/>
                    <a:pt x="5" y="0"/>
                    <a:pt x="8" y="1"/>
                  </a:cubicBezTo>
                  <a:cubicBezTo>
                    <a:pt x="12" y="1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46"/>
            <p:cNvSpPr/>
            <p:nvPr/>
          </p:nvSpPr>
          <p:spPr bwMode="auto">
            <a:xfrm>
              <a:off x="6397625" y="3462338"/>
              <a:ext cx="38100" cy="39688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3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2"/>
                    <a:pt x="9" y="14"/>
                    <a:pt x="6" y="13"/>
                  </a:cubicBezTo>
                  <a:cubicBezTo>
                    <a:pt x="2" y="13"/>
                    <a:pt x="0" y="9"/>
                    <a:pt x="0" y="6"/>
                  </a:cubicBezTo>
                  <a:cubicBezTo>
                    <a:pt x="1" y="2"/>
                    <a:pt x="4" y="0"/>
                    <a:pt x="8" y="1"/>
                  </a:cubicBezTo>
                  <a:cubicBezTo>
                    <a:pt x="11" y="1"/>
                    <a:pt x="14" y="4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247"/>
            <p:cNvSpPr/>
            <p:nvPr/>
          </p:nvSpPr>
          <p:spPr bwMode="auto">
            <a:xfrm>
              <a:off x="6543675" y="3486150"/>
              <a:ext cx="38100" cy="38100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6 h 14"/>
                <a:gd name="T6" fmla="*/ 8 w 14"/>
                <a:gd name="T7" fmla="*/ 0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1"/>
                    <a:pt x="10" y="14"/>
                    <a:pt x="6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2"/>
                    <a:pt x="5" y="0"/>
                    <a:pt x="8" y="0"/>
                  </a:cubicBezTo>
                  <a:cubicBezTo>
                    <a:pt x="12" y="1"/>
                    <a:pt x="14" y="4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248"/>
            <p:cNvSpPr/>
            <p:nvPr/>
          </p:nvSpPr>
          <p:spPr bwMode="auto">
            <a:xfrm>
              <a:off x="6708775" y="3494088"/>
              <a:ext cx="39688" cy="39688"/>
            </a:xfrm>
            <a:custGeom>
              <a:avLst/>
              <a:gdLst>
                <a:gd name="T0" fmla="*/ 13 w 14"/>
                <a:gd name="T1" fmla="*/ 9 h 14"/>
                <a:gd name="T2" fmla="*/ 6 w 14"/>
                <a:gd name="T3" fmla="*/ 14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9"/>
                  </a:moveTo>
                  <a:cubicBezTo>
                    <a:pt x="13" y="12"/>
                    <a:pt x="9" y="14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11" y="2"/>
                    <a:pt x="14" y="5"/>
                    <a:pt x="13" y="9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49"/>
            <p:cNvSpPr/>
            <p:nvPr/>
          </p:nvSpPr>
          <p:spPr bwMode="auto">
            <a:xfrm>
              <a:off x="6862763" y="3513138"/>
              <a:ext cx="39688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6 h 14"/>
                <a:gd name="T6" fmla="*/ 8 w 14"/>
                <a:gd name="T7" fmla="*/ 0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1"/>
                    <a:pt x="10" y="14"/>
                    <a:pt x="6" y="13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1" y="2"/>
                    <a:pt x="5" y="0"/>
                    <a:pt x="8" y="0"/>
                  </a:cubicBezTo>
                  <a:cubicBezTo>
                    <a:pt x="12" y="1"/>
                    <a:pt x="14" y="4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50"/>
            <p:cNvSpPr/>
            <p:nvPr/>
          </p:nvSpPr>
          <p:spPr bwMode="auto">
            <a:xfrm>
              <a:off x="7026275" y="3533775"/>
              <a:ext cx="38100" cy="38100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4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2"/>
                    <a:pt x="9" y="14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11" y="1"/>
                    <a:pt x="14" y="5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51"/>
            <p:cNvSpPr/>
            <p:nvPr/>
          </p:nvSpPr>
          <p:spPr bwMode="auto">
            <a:xfrm>
              <a:off x="7170738" y="3549650"/>
              <a:ext cx="39688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6 h 14"/>
                <a:gd name="T6" fmla="*/ 8 w 14"/>
                <a:gd name="T7" fmla="*/ 1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2"/>
                    <a:pt x="10" y="14"/>
                    <a:pt x="6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1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52"/>
            <p:cNvSpPr/>
            <p:nvPr/>
          </p:nvSpPr>
          <p:spPr bwMode="auto">
            <a:xfrm>
              <a:off x="7319963" y="3571875"/>
              <a:ext cx="39688" cy="39688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3 h 14"/>
                <a:gd name="T4" fmla="*/ 0 w 14"/>
                <a:gd name="T5" fmla="*/ 6 h 14"/>
                <a:gd name="T6" fmla="*/ 8 w 14"/>
                <a:gd name="T7" fmla="*/ 0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1"/>
                    <a:pt x="9" y="14"/>
                    <a:pt x="6" y="13"/>
                  </a:cubicBezTo>
                  <a:cubicBezTo>
                    <a:pt x="2" y="13"/>
                    <a:pt x="0" y="9"/>
                    <a:pt x="0" y="6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1" y="1"/>
                    <a:pt x="14" y="4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53"/>
            <p:cNvSpPr/>
            <p:nvPr/>
          </p:nvSpPr>
          <p:spPr bwMode="auto">
            <a:xfrm>
              <a:off x="7334250" y="3427413"/>
              <a:ext cx="39688" cy="38100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6 h 14"/>
                <a:gd name="T6" fmla="*/ 8 w 14"/>
                <a:gd name="T7" fmla="*/ 1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2"/>
                    <a:pt x="10" y="14"/>
                    <a:pt x="6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1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54"/>
            <p:cNvSpPr/>
            <p:nvPr/>
          </p:nvSpPr>
          <p:spPr bwMode="auto">
            <a:xfrm>
              <a:off x="7362825" y="3282950"/>
              <a:ext cx="38100" cy="39688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3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2"/>
                    <a:pt x="9" y="14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2"/>
                    <a:pt x="4" y="0"/>
                    <a:pt x="8" y="1"/>
                  </a:cubicBezTo>
                  <a:cubicBezTo>
                    <a:pt x="11" y="1"/>
                    <a:pt x="14" y="5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55"/>
            <p:cNvSpPr/>
            <p:nvPr/>
          </p:nvSpPr>
          <p:spPr bwMode="auto">
            <a:xfrm>
              <a:off x="7480300" y="3582988"/>
              <a:ext cx="39688" cy="39688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4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2" y="12"/>
                    <a:pt x="9" y="14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11" y="1"/>
                    <a:pt x="14" y="5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56"/>
            <p:cNvSpPr/>
            <p:nvPr/>
          </p:nvSpPr>
          <p:spPr bwMode="auto">
            <a:xfrm>
              <a:off x="7634288" y="3600450"/>
              <a:ext cx="39688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4 h 14"/>
                <a:gd name="T4" fmla="*/ 1 w 14"/>
                <a:gd name="T5" fmla="*/ 6 h 14"/>
                <a:gd name="T6" fmla="*/ 8 w 14"/>
                <a:gd name="T7" fmla="*/ 1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2"/>
                    <a:pt x="10" y="14"/>
                    <a:pt x="6" y="14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3"/>
                    <a:pt x="5" y="0"/>
                    <a:pt x="8" y="1"/>
                  </a:cubicBezTo>
                  <a:cubicBezTo>
                    <a:pt x="12" y="2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57"/>
            <p:cNvSpPr/>
            <p:nvPr/>
          </p:nvSpPr>
          <p:spPr bwMode="auto">
            <a:xfrm>
              <a:off x="7796213" y="3622675"/>
              <a:ext cx="39688" cy="39688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3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2"/>
                    <a:pt x="9" y="14"/>
                    <a:pt x="6" y="13"/>
                  </a:cubicBezTo>
                  <a:cubicBezTo>
                    <a:pt x="2" y="13"/>
                    <a:pt x="0" y="9"/>
                    <a:pt x="0" y="6"/>
                  </a:cubicBezTo>
                  <a:cubicBezTo>
                    <a:pt x="1" y="2"/>
                    <a:pt x="4" y="0"/>
                    <a:pt x="8" y="1"/>
                  </a:cubicBezTo>
                  <a:cubicBezTo>
                    <a:pt x="11" y="1"/>
                    <a:pt x="14" y="4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8"/>
            <p:cNvSpPr/>
            <p:nvPr/>
          </p:nvSpPr>
          <p:spPr bwMode="auto">
            <a:xfrm>
              <a:off x="7942263" y="3640138"/>
              <a:ext cx="39688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6 h 14"/>
                <a:gd name="T6" fmla="*/ 8 w 14"/>
                <a:gd name="T7" fmla="*/ 0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1"/>
                    <a:pt x="10" y="14"/>
                    <a:pt x="6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2" y="1"/>
                    <a:pt x="14" y="4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59"/>
            <p:cNvSpPr/>
            <p:nvPr/>
          </p:nvSpPr>
          <p:spPr bwMode="auto">
            <a:xfrm>
              <a:off x="8091488" y="3659188"/>
              <a:ext cx="39688" cy="39688"/>
            </a:xfrm>
            <a:custGeom>
              <a:avLst/>
              <a:gdLst>
                <a:gd name="T0" fmla="*/ 13 w 14"/>
                <a:gd name="T1" fmla="*/ 9 h 14"/>
                <a:gd name="T2" fmla="*/ 6 w 14"/>
                <a:gd name="T3" fmla="*/ 14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9"/>
                  </a:moveTo>
                  <a:cubicBezTo>
                    <a:pt x="13" y="12"/>
                    <a:pt x="9" y="14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11" y="2"/>
                    <a:pt x="14" y="5"/>
                    <a:pt x="13" y="9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60"/>
            <p:cNvSpPr/>
            <p:nvPr/>
          </p:nvSpPr>
          <p:spPr bwMode="auto">
            <a:xfrm>
              <a:off x="8234363" y="3679825"/>
              <a:ext cx="39688" cy="38100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3 h 14"/>
                <a:gd name="T4" fmla="*/ 0 w 14"/>
                <a:gd name="T5" fmla="*/ 6 h 14"/>
                <a:gd name="T6" fmla="*/ 8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2"/>
                    <a:pt x="9" y="14"/>
                    <a:pt x="6" y="13"/>
                  </a:cubicBezTo>
                  <a:cubicBezTo>
                    <a:pt x="2" y="13"/>
                    <a:pt x="0" y="9"/>
                    <a:pt x="0" y="6"/>
                  </a:cubicBezTo>
                  <a:cubicBezTo>
                    <a:pt x="1" y="2"/>
                    <a:pt x="4" y="0"/>
                    <a:pt x="8" y="1"/>
                  </a:cubicBezTo>
                  <a:cubicBezTo>
                    <a:pt x="11" y="1"/>
                    <a:pt x="14" y="4"/>
                    <a:pt x="13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61"/>
            <p:cNvSpPr/>
            <p:nvPr/>
          </p:nvSpPr>
          <p:spPr bwMode="auto">
            <a:xfrm>
              <a:off x="8386763" y="3698875"/>
              <a:ext cx="38100" cy="39688"/>
            </a:xfrm>
            <a:custGeom>
              <a:avLst/>
              <a:gdLst>
                <a:gd name="T0" fmla="*/ 14 w 14"/>
                <a:gd name="T1" fmla="*/ 8 h 14"/>
                <a:gd name="T2" fmla="*/ 6 w 14"/>
                <a:gd name="T3" fmla="*/ 13 h 14"/>
                <a:gd name="T4" fmla="*/ 1 w 14"/>
                <a:gd name="T5" fmla="*/ 6 h 14"/>
                <a:gd name="T6" fmla="*/ 8 w 14"/>
                <a:gd name="T7" fmla="*/ 1 h 14"/>
                <a:gd name="T8" fmla="*/ 14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3" y="12"/>
                    <a:pt x="10" y="14"/>
                    <a:pt x="6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2"/>
                    <a:pt x="5" y="0"/>
                    <a:pt x="8" y="1"/>
                  </a:cubicBezTo>
                  <a:cubicBezTo>
                    <a:pt x="12" y="1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37604" y="2187768"/>
            <a:ext cx="1835196" cy="1680585"/>
            <a:chOff x="655638" y="298451"/>
            <a:chExt cx="3184525" cy="2916237"/>
          </a:xfrm>
        </p:grpSpPr>
        <p:sp>
          <p:nvSpPr>
            <p:cNvPr id="169" name="Freeform 265"/>
            <p:cNvSpPr/>
            <p:nvPr/>
          </p:nvSpPr>
          <p:spPr bwMode="auto">
            <a:xfrm>
              <a:off x="1636713" y="1781175"/>
              <a:ext cx="1254125" cy="127000"/>
            </a:xfrm>
            <a:custGeom>
              <a:avLst/>
              <a:gdLst>
                <a:gd name="T0" fmla="*/ 0 w 790"/>
                <a:gd name="T1" fmla="*/ 76 h 80"/>
                <a:gd name="T2" fmla="*/ 16 w 790"/>
                <a:gd name="T3" fmla="*/ 0 h 80"/>
                <a:gd name="T4" fmla="*/ 790 w 790"/>
                <a:gd name="T5" fmla="*/ 0 h 80"/>
                <a:gd name="T6" fmla="*/ 790 w 790"/>
                <a:gd name="T7" fmla="*/ 80 h 80"/>
                <a:gd name="T8" fmla="*/ 0 w 790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0" h="80">
                  <a:moveTo>
                    <a:pt x="0" y="76"/>
                  </a:moveTo>
                  <a:lnTo>
                    <a:pt x="16" y="0"/>
                  </a:lnTo>
                  <a:lnTo>
                    <a:pt x="790" y="0"/>
                  </a:lnTo>
                  <a:lnTo>
                    <a:pt x="790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66"/>
            <p:cNvSpPr/>
            <p:nvPr/>
          </p:nvSpPr>
          <p:spPr bwMode="auto">
            <a:xfrm>
              <a:off x="655638" y="1851025"/>
              <a:ext cx="3184525" cy="385762"/>
            </a:xfrm>
            <a:custGeom>
              <a:avLst/>
              <a:gdLst>
                <a:gd name="T0" fmla="*/ 7 w 1135"/>
                <a:gd name="T1" fmla="*/ 0 h 137"/>
                <a:gd name="T2" fmla="*/ 1135 w 1135"/>
                <a:gd name="T3" fmla="*/ 0 h 137"/>
                <a:gd name="T4" fmla="*/ 1054 w 1135"/>
                <a:gd name="T5" fmla="*/ 101 h 137"/>
                <a:gd name="T6" fmla="*/ 66 w 1135"/>
                <a:gd name="T7" fmla="*/ 101 h 137"/>
                <a:gd name="T8" fmla="*/ 7 w 113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5" h="137">
                  <a:moveTo>
                    <a:pt x="7" y="0"/>
                  </a:moveTo>
                  <a:cubicBezTo>
                    <a:pt x="1135" y="0"/>
                    <a:pt x="1135" y="0"/>
                    <a:pt x="1135" y="0"/>
                  </a:cubicBezTo>
                  <a:cubicBezTo>
                    <a:pt x="1135" y="0"/>
                    <a:pt x="1131" y="79"/>
                    <a:pt x="1054" y="101"/>
                  </a:cubicBezTo>
                  <a:cubicBezTo>
                    <a:pt x="977" y="122"/>
                    <a:pt x="136" y="137"/>
                    <a:pt x="66" y="101"/>
                  </a:cubicBezTo>
                  <a:cubicBezTo>
                    <a:pt x="0" y="67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67"/>
            <p:cNvSpPr/>
            <p:nvPr/>
          </p:nvSpPr>
          <p:spPr bwMode="auto">
            <a:xfrm>
              <a:off x="1511301" y="2433638"/>
              <a:ext cx="636588" cy="781050"/>
            </a:xfrm>
            <a:custGeom>
              <a:avLst/>
              <a:gdLst>
                <a:gd name="T0" fmla="*/ 22 w 227"/>
                <a:gd name="T1" fmla="*/ 185 h 278"/>
                <a:gd name="T2" fmla="*/ 172 w 227"/>
                <a:gd name="T3" fmla="*/ 27 h 278"/>
                <a:gd name="T4" fmla="*/ 131 w 227"/>
                <a:gd name="T5" fmla="*/ 246 h 278"/>
                <a:gd name="T6" fmla="*/ 58 w 227"/>
                <a:gd name="T7" fmla="*/ 249 h 278"/>
                <a:gd name="T8" fmla="*/ 22 w 227"/>
                <a:gd name="T9" fmla="*/ 18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78">
                  <a:moveTo>
                    <a:pt x="22" y="185"/>
                  </a:moveTo>
                  <a:cubicBezTo>
                    <a:pt x="22" y="185"/>
                    <a:pt x="113" y="0"/>
                    <a:pt x="172" y="27"/>
                  </a:cubicBezTo>
                  <a:cubicBezTo>
                    <a:pt x="227" y="52"/>
                    <a:pt x="140" y="228"/>
                    <a:pt x="131" y="246"/>
                  </a:cubicBezTo>
                  <a:cubicBezTo>
                    <a:pt x="124" y="261"/>
                    <a:pt x="116" y="278"/>
                    <a:pt x="58" y="249"/>
                  </a:cubicBezTo>
                  <a:cubicBezTo>
                    <a:pt x="0" y="220"/>
                    <a:pt x="11" y="213"/>
                    <a:pt x="22" y="18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68"/>
            <p:cNvSpPr/>
            <p:nvPr/>
          </p:nvSpPr>
          <p:spPr bwMode="auto">
            <a:xfrm>
              <a:off x="2589213" y="298451"/>
              <a:ext cx="633413" cy="781050"/>
            </a:xfrm>
            <a:custGeom>
              <a:avLst/>
              <a:gdLst>
                <a:gd name="T0" fmla="*/ 204 w 226"/>
                <a:gd name="T1" fmla="*/ 94 h 278"/>
                <a:gd name="T2" fmla="*/ 54 w 226"/>
                <a:gd name="T3" fmla="*/ 252 h 278"/>
                <a:gd name="T4" fmla="*/ 95 w 226"/>
                <a:gd name="T5" fmla="*/ 32 h 278"/>
                <a:gd name="T6" fmla="*/ 168 w 226"/>
                <a:gd name="T7" fmla="*/ 29 h 278"/>
                <a:gd name="T8" fmla="*/ 204 w 226"/>
                <a:gd name="T9" fmla="*/ 9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78">
                  <a:moveTo>
                    <a:pt x="204" y="94"/>
                  </a:moveTo>
                  <a:cubicBezTo>
                    <a:pt x="204" y="94"/>
                    <a:pt x="114" y="278"/>
                    <a:pt x="54" y="252"/>
                  </a:cubicBezTo>
                  <a:cubicBezTo>
                    <a:pt x="0" y="227"/>
                    <a:pt x="86" y="51"/>
                    <a:pt x="95" y="32"/>
                  </a:cubicBezTo>
                  <a:cubicBezTo>
                    <a:pt x="103" y="17"/>
                    <a:pt x="111" y="0"/>
                    <a:pt x="168" y="29"/>
                  </a:cubicBezTo>
                  <a:cubicBezTo>
                    <a:pt x="226" y="58"/>
                    <a:pt x="215" y="66"/>
                    <a:pt x="204" y="9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69"/>
            <p:cNvSpPr/>
            <p:nvPr/>
          </p:nvSpPr>
          <p:spPr bwMode="auto">
            <a:xfrm>
              <a:off x="1782763" y="615950"/>
              <a:ext cx="1162050" cy="2284412"/>
            </a:xfrm>
            <a:custGeom>
              <a:avLst/>
              <a:gdLst>
                <a:gd name="T0" fmla="*/ 4 w 414"/>
                <a:gd name="T1" fmla="*/ 811 h 813"/>
                <a:gd name="T2" fmla="*/ 16 w 414"/>
                <a:gd name="T3" fmla="*/ 773 h 813"/>
                <a:gd name="T4" fmla="*/ 60 w 414"/>
                <a:gd name="T5" fmla="*/ 679 h 813"/>
                <a:gd name="T6" fmla="*/ 343 w 414"/>
                <a:gd name="T7" fmla="*/ 114 h 813"/>
                <a:gd name="T8" fmla="*/ 390 w 414"/>
                <a:gd name="T9" fmla="*/ 27 h 813"/>
                <a:gd name="T10" fmla="*/ 409 w 414"/>
                <a:gd name="T11" fmla="*/ 2 h 813"/>
                <a:gd name="T12" fmla="*/ 402 w 414"/>
                <a:gd name="T13" fmla="*/ 30 h 813"/>
                <a:gd name="T14" fmla="*/ 359 w 414"/>
                <a:gd name="T15" fmla="*/ 122 h 813"/>
                <a:gd name="T16" fmla="*/ 78 w 414"/>
                <a:gd name="T17" fmla="*/ 685 h 813"/>
                <a:gd name="T18" fmla="*/ 26 w 414"/>
                <a:gd name="T19" fmla="*/ 782 h 813"/>
                <a:gd name="T20" fmla="*/ 4 w 414"/>
                <a:gd name="T21" fmla="*/ 81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4" h="813">
                  <a:moveTo>
                    <a:pt x="4" y="811"/>
                  </a:moveTo>
                  <a:cubicBezTo>
                    <a:pt x="0" y="808"/>
                    <a:pt x="13" y="778"/>
                    <a:pt x="16" y="773"/>
                  </a:cubicBezTo>
                  <a:cubicBezTo>
                    <a:pt x="60" y="679"/>
                    <a:pt x="60" y="679"/>
                    <a:pt x="60" y="679"/>
                  </a:cubicBezTo>
                  <a:cubicBezTo>
                    <a:pt x="343" y="114"/>
                    <a:pt x="343" y="114"/>
                    <a:pt x="343" y="114"/>
                  </a:cubicBezTo>
                  <a:cubicBezTo>
                    <a:pt x="390" y="27"/>
                    <a:pt x="390" y="27"/>
                    <a:pt x="390" y="27"/>
                  </a:cubicBezTo>
                  <a:cubicBezTo>
                    <a:pt x="392" y="23"/>
                    <a:pt x="405" y="0"/>
                    <a:pt x="409" y="2"/>
                  </a:cubicBezTo>
                  <a:cubicBezTo>
                    <a:pt x="414" y="5"/>
                    <a:pt x="405" y="25"/>
                    <a:pt x="402" y="30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78" y="685"/>
                    <a:pt x="78" y="685"/>
                    <a:pt x="78" y="685"/>
                  </a:cubicBezTo>
                  <a:cubicBezTo>
                    <a:pt x="26" y="782"/>
                    <a:pt x="26" y="782"/>
                    <a:pt x="26" y="782"/>
                  </a:cubicBezTo>
                  <a:cubicBezTo>
                    <a:pt x="24" y="787"/>
                    <a:pt x="9" y="813"/>
                    <a:pt x="4" y="811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9620073" y="128155"/>
            <a:ext cx="2239910" cy="1874078"/>
            <a:chOff x="4589463" y="303213"/>
            <a:chExt cx="4354512" cy="3643313"/>
          </a:xfrm>
        </p:grpSpPr>
        <p:sp>
          <p:nvSpPr>
            <p:cNvPr id="178" name="Freeform 273"/>
            <p:cNvSpPr/>
            <p:nvPr/>
          </p:nvSpPr>
          <p:spPr bwMode="auto">
            <a:xfrm>
              <a:off x="4684713" y="303213"/>
              <a:ext cx="969962" cy="895350"/>
            </a:xfrm>
            <a:custGeom>
              <a:avLst/>
              <a:gdLst>
                <a:gd name="T0" fmla="*/ 0 w 346"/>
                <a:gd name="T1" fmla="*/ 76 h 319"/>
                <a:gd name="T2" fmla="*/ 160 w 346"/>
                <a:gd name="T3" fmla="*/ 33 h 319"/>
                <a:gd name="T4" fmla="*/ 346 w 346"/>
                <a:gd name="T5" fmla="*/ 294 h 319"/>
                <a:gd name="T6" fmla="*/ 298 w 346"/>
                <a:gd name="T7" fmla="*/ 319 h 319"/>
                <a:gd name="T8" fmla="*/ 171 w 346"/>
                <a:gd name="T9" fmla="*/ 128 h 319"/>
                <a:gd name="T10" fmla="*/ 47 w 346"/>
                <a:gd name="T11" fmla="*/ 154 h 319"/>
                <a:gd name="T12" fmla="*/ 0 w 346"/>
                <a:gd name="T13" fmla="*/ 7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19">
                  <a:moveTo>
                    <a:pt x="0" y="76"/>
                  </a:moveTo>
                  <a:cubicBezTo>
                    <a:pt x="0" y="76"/>
                    <a:pt x="71" y="0"/>
                    <a:pt x="160" y="33"/>
                  </a:cubicBezTo>
                  <a:cubicBezTo>
                    <a:pt x="255" y="69"/>
                    <a:pt x="346" y="294"/>
                    <a:pt x="346" y="294"/>
                  </a:cubicBezTo>
                  <a:cubicBezTo>
                    <a:pt x="298" y="319"/>
                    <a:pt x="298" y="319"/>
                    <a:pt x="298" y="319"/>
                  </a:cubicBezTo>
                  <a:cubicBezTo>
                    <a:pt x="298" y="319"/>
                    <a:pt x="230" y="165"/>
                    <a:pt x="171" y="128"/>
                  </a:cubicBezTo>
                  <a:cubicBezTo>
                    <a:pt x="111" y="92"/>
                    <a:pt x="47" y="154"/>
                    <a:pt x="47" y="154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74"/>
            <p:cNvSpPr/>
            <p:nvPr/>
          </p:nvSpPr>
          <p:spPr bwMode="auto">
            <a:xfrm>
              <a:off x="4999038" y="782638"/>
              <a:ext cx="2178050" cy="1285875"/>
            </a:xfrm>
            <a:custGeom>
              <a:avLst/>
              <a:gdLst>
                <a:gd name="T0" fmla="*/ 155 w 777"/>
                <a:gd name="T1" fmla="*/ 458 h 458"/>
                <a:gd name="T2" fmla="*/ 0 w 777"/>
                <a:gd name="T3" fmla="*/ 173 h 458"/>
                <a:gd name="T4" fmla="*/ 374 w 777"/>
                <a:gd name="T5" fmla="*/ 8 h 458"/>
                <a:gd name="T6" fmla="*/ 777 w 777"/>
                <a:gd name="T7" fmla="*/ 217 h 458"/>
                <a:gd name="T8" fmla="*/ 155 w 777"/>
                <a:gd name="T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458">
                  <a:moveTo>
                    <a:pt x="155" y="458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123" y="16"/>
                    <a:pt x="374" y="8"/>
                  </a:cubicBezTo>
                  <a:cubicBezTo>
                    <a:pt x="624" y="0"/>
                    <a:pt x="777" y="217"/>
                    <a:pt x="777" y="217"/>
                  </a:cubicBezTo>
                  <a:lnTo>
                    <a:pt x="155" y="458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75"/>
            <p:cNvSpPr/>
            <p:nvPr/>
          </p:nvSpPr>
          <p:spPr bwMode="auto">
            <a:xfrm>
              <a:off x="5862638" y="771526"/>
              <a:ext cx="546100" cy="777875"/>
            </a:xfrm>
            <a:custGeom>
              <a:avLst/>
              <a:gdLst>
                <a:gd name="T0" fmla="*/ 0 w 195"/>
                <a:gd name="T1" fmla="*/ 0 h 277"/>
                <a:gd name="T2" fmla="*/ 195 w 195"/>
                <a:gd name="T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5" h="277">
                  <a:moveTo>
                    <a:pt x="0" y="0"/>
                  </a:moveTo>
                  <a:cubicBezTo>
                    <a:pt x="0" y="0"/>
                    <a:pt x="113" y="112"/>
                    <a:pt x="195" y="277"/>
                  </a:cubicBezTo>
                </a:path>
              </a:pathLst>
            </a:custGeom>
            <a:noFill/>
            <a:ln w="11113" cap="rnd">
              <a:solidFill>
                <a:srgbClr val="00969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Line 276"/>
            <p:cNvSpPr>
              <a:spLocks noChangeShapeType="1"/>
            </p:cNvSpPr>
            <p:nvPr/>
          </p:nvSpPr>
          <p:spPr bwMode="auto">
            <a:xfrm flipV="1">
              <a:off x="5072063" y="958851"/>
              <a:ext cx="955675" cy="525463"/>
            </a:xfrm>
            <a:prstGeom prst="line">
              <a:avLst/>
            </a:prstGeom>
            <a:noFill/>
            <a:ln w="11113" cap="rnd">
              <a:solidFill>
                <a:srgbClr val="00969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77"/>
            <p:cNvSpPr/>
            <p:nvPr/>
          </p:nvSpPr>
          <p:spPr bwMode="auto">
            <a:xfrm>
              <a:off x="8594725" y="1392238"/>
              <a:ext cx="349250" cy="420688"/>
            </a:xfrm>
            <a:custGeom>
              <a:avLst/>
              <a:gdLst>
                <a:gd name="T0" fmla="*/ 0 w 125"/>
                <a:gd name="T1" fmla="*/ 0 h 150"/>
                <a:gd name="T2" fmla="*/ 70 w 125"/>
                <a:gd name="T3" fmla="*/ 129 h 150"/>
                <a:gd name="T4" fmla="*/ 0 w 125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150">
                  <a:moveTo>
                    <a:pt x="0" y="0"/>
                  </a:moveTo>
                  <a:cubicBezTo>
                    <a:pt x="0" y="0"/>
                    <a:pt x="15" y="150"/>
                    <a:pt x="70" y="129"/>
                  </a:cubicBezTo>
                  <a:cubicBezTo>
                    <a:pt x="125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78"/>
            <p:cNvSpPr/>
            <p:nvPr/>
          </p:nvSpPr>
          <p:spPr bwMode="auto">
            <a:xfrm>
              <a:off x="8142288" y="785813"/>
              <a:ext cx="344487" cy="438150"/>
            </a:xfrm>
            <a:custGeom>
              <a:avLst/>
              <a:gdLst>
                <a:gd name="T0" fmla="*/ 123 w 123"/>
                <a:gd name="T1" fmla="*/ 156 h 156"/>
                <a:gd name="T2" fmla="*/ 47 w 123"/>
                <a:gd name="T3" fmla="*/ 26 h 156"/>
                <a:gd name="T4" fmla="*/ 123 w 123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156">
                  <a:moveTo>
                    <a:pt x="123" y="156"/>
                  </a:moveTo>
                  <a:cubicBezTo>
                    <a:pt x="123" y="156"/>
                    <a:pt x="0" y="52"/>
                    <a:pt x="47" y="26"/>
                  </a:cubicBezTo>
                  <a:cubicBezTo>
                    <a:pt x="94" y="0"/>
                    <a:pt x="123" y="156"/>
                    <a:pt x="123" y="156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79"/>
            <p:cNvSpPr/>
            <p:nvPr/>
          </p:nvSpPr>
          <p:spPr bwMode="auto">
            <a:xfrm>
              <a:off x="8375650" y="1214438"/>
              <a:ext cx="195262" cy="244475"/>
            </a:xfrm>
            <a:custGeom>
              <a:avLst/>
              <a:gdLst>
                <a:gd name="T0" fmla="*/ 10 w 70"/>
                <a:gd name="T1" fmla="*/ 60 h 87"/>
                <a:gd name="T2" fmla="*/ 70 w 70"/>
                <a:gd name="T3" fmla="*/ 79 h 87"/>
                <a:gd name="T4" fmla="*/ 26 w 70"/>
                <a:gd name="T5" fmla="*/ 0 h 87"/>
                <a:gd name="T6" fmla="*/ 10 w 70"/>
                <a:gd name="T7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87">
                  <a:moveTo>
                    <a:pt x="10" y="60"/>
                  </a:moveTo>
                  <a:cubicBezTo>
                    <a:pt x="21" y="80"/>
                    <a:pt x="46" y="87"/>
                    <a:pt x="70" y="79"/>
                  </a:cubicBezTo>
                  <a:cubicBezTo>
                    <a:pt x="55" y="53"/>
                    <a:pt x="41" y="27"/>
                    <a:pt x="26" y="0"/>
                  </a:cubicBezTo>
                  <a:cubicBezTo>
                    <a:pt x="7" y="16"/>
                    <a:pt x="0" y="41"/>
                    <a:pt x="10" y="6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80"/>
            <p:cNvSpPr/>
            <p:nvPr/>
          </p:nvSpPr>
          <p:spPr bwMode="auto">
            <a:xfrm>
              <a:off x="8448675" y="1150938"/>
              <a:ext cx="266700" cy="285750"/>
            </a:xfrm>
            <a:custGeom>
              <a:avLst/>
              <a:gdLst>
                <a:gd name="T0" fmla="*/ 11 w 95"/>
                <a:gd name="T1" fmla="*/ 15 h 102"/>
                <a:gd name="T2" fmla="*/ 0 w 95"/>
                <a:gd name="T3" fmla="*/ 23 h 102"/>
                <a:gd name="T4" fmla="*/ 44 w 95"/>
                <a:gd name="T5" fmla="*/ 102 h 102"/>
                <a:gd name="T6" fmla="*/ 56 w 95"/>
                <a:gd name="T7" fmla="*/ 97 h 102"/>
                <a:gd name="T8" fmla="*/ 82 w 95"/>
                <a:gd name="T9" fmla="*/ 29 h 102"/>
                <a:gd name="T10" fmla="*/ 11 w 95"/>
                <a:gd name="T11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2">
                  <a:moveTo>
                    <a:pt x="11" y="15"/>
                  </a:moveTo>
                  <a:cubicBezTo>
                    <a:pt x="7" y="17"/>
                    <a:pt x="3" y="20"/>
                    <a:pt x="0" y="23"/>
                  </a:cubicBezTo>
                  <a:cubicBezTo>
                    <a:pt x="15" y="50"/>
                    <a:pt x="29" y="76"/>
                    <a:pt x="44" y="102"/>
                  </a:cubicBezTo>
                  <a:cubicBezTo>
                    <a:pt x="48" y="101"/>
                    <a:pt x="52" y="99"/>
                    <a:pt x="56" y="97"/>
                  </a:cubicBezTo>
                  <a:cubicBezTo>
                    <a:pt x="83" y="82"/>
                    <a:pt x="95" y="52"/>
                    <a:pt x="82" y="29"/>
                  </a:cubicBezTo>
                  <a:cubicBezTo>
                    <a:pt x="70" y="7"/>
                    <a:pt x="38" y="0"/>
                    <a:pt x="11" y="1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81"/>
            <p:cNvSpPr/>
            <p:nvPr/>
          </p:nvSpPr>
          <p:spPr bwMode="auto">
            <a:xfrm>
              <a:off x="7586663" y="804863"/>
              <a:ext cx="401637" cy="496888"/>
            </a:xfrm>
            <a:custGeom>
              <a:avLst/>
              <a:gdLst>
                <a:gd name="T0" fmla="*/ 0 w 143"/>
                <a:gd name="T1" fmla="*/ 176 h 177"/>
                <a:gd name="T2" fmla="*/ 72 w 143"/>
                <a:gd name="T3" fmla="*/ 12 h 177"/>
                <a:gd name="T4" fmla="*/ 76 w 143"/>
                <a:gd name="T5" fmla="*/ 177 h 177"/>
                <a:gd name="T6" fmla="*/ 0 w 143"/>
                <a:gd name="T7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177">
                  <a:moveTo>
                    <a:pt x="0" y="176"/>
                  </a:moveTo>
                  <a:cubicBezTo>
                    <a:pt x="0" y="176"/>
                    <a:pt x="7" y="0"/>
                    <a:pt x="72" y="12"/>
                  </a:cubicBezTo>
                  <a:cubicBezTo>
                    <a:pt x="143" y="25"/>
                    <a:pt x="76" y="177"/>
                    <a:pt x="76" y="177"/>
                  </a:cubicBezTo>
                  <a:lnTo>
                    <a:pt x="0" y="176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82"/>
            <p:cNvSpPr/>
            <p:nvPr/>
          </p:nvSpPr>
          <p:spPr bwMode="auto">
            <a:xfrm>
              <a:off x="8128000" y="2032001"/>
              <a:ext cx="544512" cy="412750"/>
            </a:xfrm>
            <a:custGeom>
              <a:avLst/>
              <a:gdLst>
                <a:gd name="T0" fmla="*/ 29 w 194"/>
                <a:gd name="T1" fmla="*/ 0 h 147"/>
                <a:gd name="T2" fmla="*/ 177 w 194"/>
                <a:gd name="T3" fmla="*/ 70 h 147"/>
                <a:gd name="T4" fmla="*/ 0 w 194"/>
                <a:gd name="T5" fmla="*/ 53 h 147"/>
                <a:gd name="T6" fmla="*/ 29 w 194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7">
                  <a:moveTo>
                    <a:pt x="29" y="0"/>
                  </a:moveTo>
                  <a:cubicBezTo>
                    <a:pt x="29" y="0"/>
                    <a:pt x="194" y="10"/>
                    <a:pt x="177" y="70"/>
                  </a:cubicBezTo>
                  <a:cubicBezTo>
                    <a:pt x="155" y="147"/>
                    <a:pt x="0" y="53"/>
                    <a:pt x="0" y="53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83"/>
            <p:cNvSpPr/>
            <p:nvPr/>
          </p:nvSpPr>
          <p:spPr bwMode="auto">
            <a:xfrm>
              <a:off x="8010525" y="1125538"/>
              <a:ext cx="606425" cy="676275"/>
            </a:xfrm>
            <a:custGeom>
              <a:avLst/>
              <a:gdLst>
                <a:gd name="T0" fmla="*/ 0 w 216"/>
                <a:gd name="T1" fmla="*/ 84 h 241"/>
                <a:gd name="T2" fmla="*/ 32 w 216"/>
                <a:gd name="T3" fmla="*/ 56 h 241"/>
                <a:gd name="T4" fmla="*/ 159 w 216"/>
                <a:gd name="T5" fmla="*/ 91 h 241"/>
                <a:gd name="T6" fmla="*/ 129 w 216"/>
                <a:gd name="T7" fmla="*/ 227 h 241"/>
                <a:gd name="T8" fmla="*/ 91 w 216"/>
                <a:gd name="T9" fmla="*/ 241 h 241"/>
                <a:gd name="T10" fmla="*/ 0 w 216"/>
                <a:gd name="T11" fmla="*/ 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241">
                  <a:moveTo>
                    <a:pt x="0" y="84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107" y="0"/>
                    <a:pt x="159" y="91"/>
                  </a:cubicBezTo>
                  <a:cubicBezTo>
                    <a:pt x="216" y="191"/>
                    <a:pt x="129" y="227"/>
                    <a:pt x="129" y="227"/>
                  </a:cubicBezTo>
                  <a:cubicBezTo>
                    <a:pt x="91" y="241"/>
                    <a:pt x="91" y="241"/>
                    <a:pt x="91" y="241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84"/>
            <p:cNvSpPr/>
            <p:nvPr/>
          </p:nvSpPr>
          <p:spPr bwMode="auto">
            <a:xfrm>
              <a:off x="4603750" y="417513"/>
              <a:ext cx="279400" cy="407988"/>
            </a:xfrm>
            <a:custGeom>
              <a:avLst/>
              <a:gdLst>
                <a:gd name="T0" fmla="*/ 176 w 176"/>
                <a:gd name="T1" fmla="*/ 227 h 257"/>
                <a:gd name="T2" fmla="*/ 123 w 176"/>
                <a:gd name="T3" fmla="*/ 257 h 257"/>
                <a:gd name="T4" fmla="*/ 0 w 176"/>
                <a:gd name="T5" fmla="*/ 30 h 257"/>
                <a:gd name="T6" fmla="*/ 53 w 176"/>
                <a:gd name="T7" fmla="*/ 0 h 257"/>
                <a:gd name="T8" fmla="*/ 176 w 176"/>
                <a:gd name="T9" fmla="*/ 22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57">
                  <a:moveTo>
                    <a:pt x="176" y="227"/>
                  </a:moveTo>
                  <a:lnTo>
                    <a:pt x="123" y="257"/>
                  </a:lnTo>
                  <a:lnTo>
                    <a:pt x="0" y="30"/>
                  </a:lnTo>
                  <a:lnTo>
                    <a:pt x="53" y="0"/>
                  </a:lnTo>
                  <a:lnTo>
                    <a:pt x="176" y="227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85"/>
            <p:cNvSpPr/>
            <p:nvPr/>
          </p:nvSpPr>
          <p:spPr bwMode="auto">
            <a:xfrm>
              <a:off x="4589463" y="1057276"/>
              <a:ext cx="3783012" cy="2889250"/>
            </a:xfrm>
            <a:custGeom>
              <a:avLst/>
              <a:gdLst>
                <a:gd name="T0" fmla="*/ 1 w 1349"/>
                <a:gd name="T1" fmla="*/ 830 h 1029"/>
                <a:gd name="T2" fmla="*/ 447 w 1349"/>
                <a:gd name="T3" fmla="*/ 217 h 1029"/>
                <a:gd name="T4" fmla="*/ 1252 w 1349"/>
                <a:gd name="T5" fmla="*/ 80 h 1029"/>
                <a:gd name="T6" fmla="*/ 1349 w 1349"/>
                <a:gd name="T7" fmla="*/ 251 h 1029"/>
                <a:gd name="T8" fmla="*/ 826 w 1349"/>
                <a:gd name="T9" fmla="*/ 801 h 1029"/>
                <a:gd name="T10" fmla="*/ 1 w 1349"/>
                <a:gd name="T11" fmla="*/ 83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9" h="1029">
                  <a:moveTo>
                    <a:pt x="1" y="830"/>
                  </a:moveTo>
                  <a:cubicBezTo>
                    <a:pt x="0" y="825"/>
                    <a:pt x="48" y="433"/>
                    <a:pt x="447" y="217"/>
                  </a:cubicBezTo>
                  <a:cubicBezTo>
                    <a:pt x="846" y="0"/>
                    <a:pt x="1252" y="80"/>
                    <a:pt x="1252" y="80"/>
                  </a:cubicBezTo>
                  <a:cubicBezTo>
                    <a:pt x="1349" y="251"/>
                    <a:pt x="1349" y="251"/>
                    <a:pt x="1349" y="251"/>
                  </a:cubicBezTo>
                  <a:cubicBezTo>
                    <a:pt x="1349" y="251"/>
                    <a:pt x="1271" y="576"/>
                    <a:pt x="826" y="801"/>
                  </a:cubicBezTo>
                  <a:cubicBezTo>
                    <a:pt x="376" y="1029"/>
                    <a:pt x="1" y="830"/>
                    <a:pt x="1" y="83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86"/>
            <p:cNvSpPr/>
            <p:nvPr/>
          </p:nvSpPr>
          <p:spPr bwMode="auto">
            <a:xfrm>
              <a:off x="5413375" y="1619251"/>
              <a:ext cx="1817687" cy="1804988"/>
            </a:xfrm>
            <a:custGeom>
              <a:avLst/>
              <a:gdLst>
                <a:gd name="T0" fmla="*/ 573 w 648"/>
                <a:gd name="T1" fmla="*/ 184 h 643"/>
                <a:gd name="T2" fmla="*/ 459 w 648"/>
                <a:gd name="T3" fmla="*/ 567 h 643"/>
                <a:gd name="T4" fmla="*/ 75 w 648"/>
                <a:gd name="T5" fmla="*/ 459 h 643"/>
                <a:gd name="T6" fmla="*/ 189 w 648"/>
                <a:gd name="T7" fmla="*/ 76 h 643"/>
                <a:gd name="T8" fmla="*/ 573 w 648"/>
                <a:gd name="T9" fmla="*/ 18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3">
                  <a:moveTo>
                    <a:pt x="573" y="184"/>
                  </a:moveTo>
                  <a:cubicBezTo>
                    <a:pt x="648" y="320"/>
                    <a:pt x="597" y="491"/>
                    <a:pt x="459" y="567"/>
                  </a:cubicBezTo>
                  <a:cubicBezTo>
                    <a:pt x="322" y="643"/>
                    <a:pt x="150" y="594"/>
                    <a:pt x="75" y="459"/>
                  </a:cubicBezTo>
                  <a:cubicBezTo>
                    <a:pt x="0" y="323"/>
                    <a:pt x="51" y="152"/>
                    <a:pt x="189" y="76"/>
                  </a:cubicBezTo>
                  <a:cubicBezTo>
                    <a:pt x="327" y="0"/>
                    <a:pt x="499" y="49"/>
                    <a:pt x="573" y="18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87"/>
            <p:cNvSpPr/>
            <p:nvPr/>
          </p:nvSpPr>
          <p:spPr bwMode="auto">
            <a:xfrm>
              <a:off x="7242175" y="1681163"/>
              <a:ext cx="365125" cy="381000"/>
            </a:xfrm>
            <a:custGeom>
              <a:avLst/>
              <a:gdLst>
                <a:gd name="T0" fmla="*/ 114 w 130"/>
                <a:gd name="T1" fmla="*/ 41 h 136"/>
                <a:gd name="T2" fmla="*/ 95 w 130"/>
                <a:gd name="T3" fmla="*/ 121 h 136"/>
                <a:gd name="T4" fmla="*/ 17 w 130"/>
                <a:gd name="T5" fmla="*/ 95 h 136"/>
                <a:gd name="T6" fmla="*/ 36 w 130"/>
                <a:gd name="T7" fmla="*/ 15 h 136"/>
                <a:gd name="T8" fmla="*/ 114 w 130"/>
                <a:gd name="T9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6">
                  <a:moveTo>
                    <a:pt x="114" y="41"/>
                  </a:moveTo>
                  <a:cubicBezTo>
                    <a:pt x="130" y="71"/>
                    <a:pt x="122" y="107"/>
                    <a:pt x="95" y="121"/>
                  </a:cubicBezTo>
                  <a:cubicBezTo>
                    <a:pt x="68" y="136"/>
                    <a:pt x="33" y="124"/>
                    <a:pt x="17" y="95"/>
                  </a:cubicBezTo>
                  <a:cubicBezTo>
                    <a:pt x="0" y="65"/>
                    <a:pt x="9" y="29"/>
                    <a:pt x="36" y="15"/>
                  </a:cubicBezTo>
                  <a:cubicBezTo>
                    <a:pt x="63" y="0"/>
                    <a:pt x="98" y="12"/>
                    <a:pt x="114" y="41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88"/>
            <p:cNvSpPr/>
            <p:nvPr/>
          </p:nvSpPr>
          <p:spPr bwMode="auto">
            <a:xfrm>
              <a:off x="7705725" y="1425576"/>
              <a:ext cx="363537" cy="381000"/>
            </a:xfrm>
            <a:custGeom>
              <a:avLst/>
              <a:gdLst>
                <a:gd name="T0" fmla="*/ 114 w 130"/>
                <a:gd name="T1" fmla="*/ 41 h 136"/>
                <a:gd name="T2" fmla="*/ 95 w 130"/>
                <a:gd name="T3" fmla="*/ 122 h 136"/>
                <a:gd name="T4" fmla="*/ 17 w 130"/>
                <a:gd name="T5" fmla="*/ 95 h 136"/>
                <a:gd name="T6" fmla="*/ 36 w 130"/>
                <a:gd name="T7" fmla="*/ 15 h 136"/>
                <a:gd name="T8" fmla="*/ 114 w 130"/>
                <a:gd name="T9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6">
                  <a:moveTo>
                    <a:pt x="114" y="41"/>
                  </a:moveTo>
                  <a:cubicBezTo>
                    <a:pt x="130" y="71"/>
                    <a:pt x="122" y="107"/>
                    <a:pt x="95" y="122"/>
                  </a:cubicBezTo>
                  <a:cubicBezTo>
                    <a:pt x="68" y="136"/>
                    <a:pt x="33" y="125"/>
                    <a:pt x="17" y="95"/>
                  </a:cubicBezTo>
                  <a:cubicBezTo>
                    <a:pt x="0" y="66"/>
                    <a:pt x="9" y="30"/>
                    <a:pt x="36" y="15"/>
                  </a:cubicBezTo>
                  <a:cubicBezTo>
                    <a:pt x="63" y="0"/>
                    <a:pt x="98" y="12"/>
                    <a:pt x="114" y="41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89"/>
            <p:cNvSpPr/>
            <p:nvPr/>
          </p:nvSpPr>
          <p:spPr bwMode="auto">
            <a:xfrm>
              <a:off x="4592638" y="2635251"/>
              <a:ext cx="673100" cy="949325"/>
            </a:xfrm>
            <a:custGeom>
              <a:avLst/>
              <a:gdLst>
                <a:gd name="T0" fmla="*/ 94 w 240"/>
                <a:gd name="T1" fmla="*/ 0 h 338"/>
                <a:gd name="T2" fmla="*/ 0 w 240"/>
                <a:gd name="T3" fmla="*/ 268 h 338"/>
                <a:gd name="T4" fmla="*/ 240 w 240"/>
                <a:gd name="T5" fmla="*/ 338 h 338"/>
                <a:gd name="T6" fmla="*/ 94 w 240"/>
                <a:gd name="T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38">
                  <a:moveTo>
                    <a:pt x="94" y="0"/>
                  </a:moveTo>
                  <a:cubicBezTo>
                    <a:pt x="14" y="144"/>
                    <a:pt x="0" y="265"/>
                    <a:pt x="0" y="268"/>
                  </a:cubicBezTo>
                  <a:cubicBezTo>
                    <a:pt x="0" y="268"/>
                    <a:pt x="92" y="317"/>
                    <a:pt x="240" y="338"/>
                  </a:cubicBezTo>
                  <a:cubicBezTo>
                    <a:pt x="151" y="205"/>
                    <a:pt x="107" y="50"/>
                    <a:pt x="94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90"/>
            <p:cNvSpPr/>
            <p:nvPr/>
          </p:nvSpPr>
          <p:spPr bwMode="auto">
            <a:xfrm>
              <a:off x="4991100" y="2289176"/>
              <a:ext cx="663575" cy="1322388"/>
            </a:xfrm>
            <a:custGeom>
              <a:avLst/>
              <a:gdLst>
                <a:gd name="T0" fmla="*/ 35 w 237"/>
                <a:gd name="T1" fmla="*/ 0 h 471"/>
                <a:gd name="T2" fmla="*/ 0 w 237"/>
                <a:gd name="T3" fmla="*/ 47 h 471"/>
                <a:gd name="T4" fmla="*/ 188 w 237"/>
                <a:gd name="T5" fmla="*/ 470 h 471"/>
                <a:gd name="T6" fmla="*/ 237 w 237"/>
                <a:gd name="T7" fmla="*/ 471 h 471"/>
                <a:gd name="T8" fmla="*/ 35 w 237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471">
                  <a:moveTo>
                    <a:pt x="35" y="0"/>
                  </a:moveTo>
                  <a:cubicBezTo>
                    <a:pt x="22" y="16"/>
                    <a:pt x="11" y="32"/>
                    <a:pt x="0" y="47"/>
                  </a:cubicBezTo>
                  <a:cubicBezTo>
                    <a:pt x="8" y="106"/>
                    <a:pt x="45" y="264"/>
                    <a:pt x="188" y="470"/>
                  </a:cubicBezTo>
                  <a:cubicBezTo>
                    <a:pt x="204" y="471"/>
                    <a:pt x="220" y="471"/>
                    <a:pt x="237" y="471"/>
                  </a:cubicBezTo>
                  <a:cubicBezTo>
                    <a:pt x="169" y="379"/>
                    <a:pt x="58" y="202"/>
                    <a:pt x="35" y="0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91"/>
            <p:cNvSpPr/>
            <p:nvPr/>
          </p:nvSpPr>
          <p:spPr bwMode="auto">
            <a:xfrm>
              <a:off x="7289800" y="1728788"/>
              <a:ext cx="271462" cy="285750"/>
            </a:xfrm>
            <a:custGeom>
              <a:avLst/>
              <a:gdLst>
                <a:gd name="T0" fmla="*/ 85 w 97"/>
                <a:gd name="T1" fmla="*/ 31 h 102"/>
                <a:gd name="T2" fmla="*/ 70 w 97"/>
                <a:gd name="T3" fmla="*/ 91 h 102"/>
                <a:gd name="T4" fmla="*/ 12 w 97"/>
                <a:gd name="T5" fmla="*/ 71 h 102"/>
                <a:gd name="T6" fmla="*/ 26 w 97"/>
                <a:gd name="T7" fmla="*/ 11 h 102"/>
                <a:gd name="T8" fmla="*/ 85 w 97"/>
                <a:gd name="T9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2">
                  <a:moveTo>
                    <a:pt x="85" y="31"/>
                  </a:moveTo>
                  <a:cubicBezTo>
                    <a:pt x="97" y="53"/>
                    <a:pt x="90" y="80"/>
                    <a:pt x="70" y="91"/>
                  </a:cubicBezTo>
                  <a:cubicBezTo>
                    <a:pt x="50" y="102"/>
                    <a:pt x="24" y="93"/>
                    <a:pt x="12" y="71"/>
                  </a:cubicBezTo>
                  <a:cubicBezTo>
                    <a:pt x="0" y="49"/>
                    <a:pt x="6" y="22"/>
                    <a:pt x="26" y="11"/>
                  </a:cubicBezTo>
                  <a:cubicBezTo>
                    <a:pt x="46" y="0"/>
                    <a:pt x="72" y="9"/>
                    <a:pt x="85" y="31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92"/>
            <p:cNvSpPr/>
            <p:nvPr/>
          </p:nvSpPr>
          <p:spPr bwMode="auto">
            <a:xfrm>
              <a:off x="7758113" y="1479551"/>
              <a:ext cx="260350" cy="274638"/>
            </a:xfrm>
            <a:custGeom>
              <a:avLst/>
              <a:gdLst>
                <a:gd name="T0" fmla="*/ 81 w 93"/>
                <a:gd name="T1" fmla="*/ 30 h 98"/>
                <a:gd name="T2" fmla="*/ 67 w 93"/>
                <a:gd name="T3" fmla="*/ 88 h 98"/>
                <a:gd name="T4" fmla="*/ 11 w 93"/>
                <a:gd name="T5" fmla="*/ 68 h 98"/>
                <a:gd name="T6" fmla="*/ 25 w 93"/>
                <a:gd name="T7" fmla="*/ 11 h 98"/>
                <a:gd name="T8" fmla="*/ 81 w 93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8">
                  <a:moveTo>
                    <a:pt x="81" y="30"/>
                  </a:moveTo>
                  <a:cubicBezTo>
                    <a:pt x="93" y="51"/>
                    <a:pt x="87" y="77"/>
                    <a:pt x="67" y="88"/>
                  </a:cubicBezTo>
                  <a:cubicBezTo>
                    <a:pt x="48" y="98"/>
                    <a:pt x="23" y="90"/>
                    <a:pt x="11" y="68"/>
                  </a:cubicBezTo>
                  <a:cubicBezTo>
                    <a:pt x="0" y="47"/>
                    <a:pt x="6" y="22"/>
                    <a:pt x="25" y="11"/>
                  </a:cubicBezTo>
                  <a:cubicBezTo>
                    <a:pt x="44" y="0"/>
                    <a:pt x="69" y="9"/>
                    <a:pt x="81" y="30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93"/>
            <p:cNvSpPr/>
            <p:nvPr/>
          </p:nvSpPr>
          <p:spPr bwMode="auto">
            <a:xfrm>
              <a:off x="6751638" y="1282701"/>
              <a:ext cx="941387" cy="1554163"/>
            </a:xfrm>
            <a:custGeom>
              <a:avLst/>
              <a:gdLst>
                <a:gd name="T0" fmla="*/ 0 w 336"/>
                <a:gd name="T1" fmla="*/ 0 h 554"/>
                <a:gd name="T2" fmla="*/ 336 w 336"/>
                <a:gd name="T3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54">
                  <a:moveTo>
                    <a:pt x="0" y="0"/>
                  </a:moveTo>
                  <a:cubicBezTo>
                    <a:pt x="0" y="0"/>
                    <a:pt x="243" y="304"/>
                    <a:pt x="336" y="554"/>
                  </a:cubicBezTo>
                </a:path>
              </a:pathLst>
            </a:custGeom>
            <a:noFill/>
            <a:ln w="11113" cap="rnd">
              <a:solidFill>
                <a:srgbClr val="3EB9A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94"/>
            <p:cNvSpPr/>
            <p:nvPr/>
          </p:nvSpPr>
          <p:spPr bwMode="auto">
            <a:xfrm>
              <a:off x="7307263" y="1220788"/>
              <a:ext cx="720725" cy="1217613"/>
            </a:xfrm>
            <a:custGeom>
              <a:avLst/>
              <a:gdLst>
                <a:gd name="T0" fmla="*/ 0 w 257"/>
                <a:gd name="T1" fmla="*/ 0 h 434"/>
                <a:gd name="T2" fmla="*/ 257 w 257"/>
                <a:gd name="T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7" h="434">
                  <a:moveTo>
                    <a:pt x="0" y="0"/>
                  </a:moveTo>
                  <a:cubicBezTo>
                    <a:pt x="0" y="0"/>
                    <a:pt x="167" y="173"/>
                    <a:pt x="257" y="434"/>
                  </a:cubicBezTo>
                </a:path>
              </a:pathLst>
            </a:custGeom>
            <a:noFill/>
            <a:ln w="11113" cap="rnd">
              <a:solidFill>
                <a:srgbClr val="3EB9A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95"/>
            <p:cNvSpPr/>
            <p:nvPr/>
          </p:nvSpPr>
          <p:spPr bwMode="auto">
            <a:xfrm>
              <a:off x="6030913" y="866776"/>
              <a:ext cx="44450" cy="44450"/>
            </a:xfrm>
            <a:custGeom>
              <a:avLst/>
              <a:gdLst>
                <a:gd name="T0" fmla="*/ 14 w 16"/>
                <a:gd name="T1" fmla="*/ 5 h 16"/>
                <a:gd name="T2" fmla="*/ 12 w 16"/>
                <a:gd name="T3" fmla="*/ 14 h 16"/>
                <a:gd name="T4" fmla="*/ 2 w 16"/>
                <a:gd name="T5" fmla="*/ 12 h 16"/>
                <a:gd name="T6" fmla="*/ 5 w 16"/>
                <a:gd name="T7" fmla="*/ 2 h 16"/>
                <a:gd name="T8" fmla="*/ 14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5"/>
                  </a:moveTo>
                  <a:cubicBezTo>
                    <a:pt x="16" y="8"/>
                    <a:pt x="15" y="12"/>
                    <a:pt x="12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96"/>
            <p:cNvSpPr/>
            <p:nvPr/>
          </p:nvSpPr>
          <p:spPr bwMode="auto">
            <a:xfrm>
              <a:off x="6143625" y="1016001"/>
              <a:ext cx="47625" cy="44450"/>
            </a:xfrm>
            <a:custGeom>
              <a:avLst/>
              <a:gdLst>
                <a:gd name="T0" fmla="*/ 15 w 17"/>
                <a:gd name="T1" fmla="*/ 5 h 16"/>
                <a:gd name="T2" fmla="*/ 12 w 17"/>
                <a:gd name="T3" fmla="*/ 14 h 16"/>
                <a:gd name="T4" fmla="*/ 2 w 17"/>
                <a:gd name="T5" fmla="*/ 12 h 16"/>
                <a:gd name="T6" fmla="*/ 5 w 17"/>
                <a:gd name="T7" fmla="*/ 2 h 16"/>
                <a:gd name="T8" fmla="*/ 15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5"/>
                  </a:moveTo>
                  <a:cubicBezTo>
                    <a:pt x="17" y="8"/>
                    <a:pt x="16" y="13"/>
                    <a:pt x="12" y="14"/>
                  </a:cubicBezTo>
                  <a:cubicBezTo>
                    <a:pt x="9" y="16"/>
                    <a:pt x="4" y="15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97"/>
            <p:cNvSpPr/>
            <p:nvPr/>
          </p:nvSpPr>
          <p:spPr bwMode="auto">
            <a:xfrm>
              <a:off x="6249988" y="1152526"/>
              <a:ext cx="44450" cy="46038"/>
            </a:xfrm>
            <a:custGeom>
              <a:avLst/>
              <a:gdLst>
                <a:gd name="T0" fmla="*/ 14 w 16"/>
                <a:gd name="T1" fmla="*/ 4 h 16"/>
                <a:gd name="T2" fmla="*/ 12 w 16"/>
                <a:gd name="T3" fmla="*/ 14 h 16"/>
                <a:gd name="T4" fmla="*/ 2 w 16"/>
                <a:gd name="T5" fmla="*/ 11 h 16"/>
                <a:gd name="T6" fmla="*/ 5 w 16"/>
                <a:gd name="T7" fmla="*/ 2 h 16"/>
                <a:gd name="T8" fmla="*/ 14 w 1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4"/>
                  </a:moveTo>
                  <a:cubicBezTo>
                    <a:pt x="16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4" y="4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98"/>
            <p:cNvSpPr/>
            <p:nvPr/>
          </p:nvSpPr>
          <p:spPr bwMode="auto">
            <a:xfrm>
              <a:off x="6356350" y="1319213"/>
              <a:ext cx="44450" cy="44450"/>
            </a:xfrm>
            <a:custGeom>
              <a:avLst/>
              <a:gdLst>
                <a:gd name="T0" fmla="*/ 14 w 16"/>
                <a:gd name="T1" fmla="*/ 5 h 16"/>
                <a:gd name="T2" fmla="*/ 11 w 16"/>
                <a:gd name="T3" fmla="*/ 14 h 16"/>
                <a:gd name="T4" fmla="*/ 2 w 16"/>
                <a:gd name="T5" fmla="*/ 12 h 16"/>
                <a:gd name="T6" fmla="*/ 4 w 16"/>
                <a:gd name="T7" fmla="*/ 2 h 16"/>
                <a:gd name="T8" fmla="*/ 14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5"/>
                  </a:move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99"/>
            <p:cNvSpPr/>
            <p:nvPr/>
          </p:nvSpPr>
          <p:spPr bwMode="auto">
            <a:xfrm>
              <a:off x="6726238" y="1389063"/>
              <a:ext cx="44450" cy="44450"/>
            </a:xfrm>
            <a:custGeom>
              <a:avLst/>
              <a:gdLst>
                <a:gd name="T0" fmla="*/ 14 w 16"/>
                <a:gd name="T1" fmla="*/ 5 h 16"/>
                <a:gd name="T2" fmla="*/ 11 w 16"/>
                <a:gd name="T3" fmla="*/ 15 h 16"/>
                <a:gd name="T4" fmla="*/ 2 w 16"/>
                <a:gd name="T5" fmla="*/ 12 h 16"/>
                <a:gd name="T6" fmla="*/ 4 w 16"/>
                <a:gd name="T7" fmla="*/ 2 h 16"/>
                <a:gd name="T8" fmla="*/ 14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5"/>
                  </a:moveTo>
                  <a:cubicBezTo>
                    <a:pt x="16" y="8"/>
                    <a:pt x="15" y="13"/>
                    <a:pt x="11" y="15"/>
                  </a:cubicBezTo>
                  <a:cubicBezTo>
                    <a:pt x="8" y="16"/>
                    <a:pt x="3" y="15"/>
                    <a:pt x="2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00"/>
            <p:cNvSpPr/>
            <p:nvPr/>
          </p:nvSpPr>
          <p:spPr bwMode="auto">
            <a:xfrm>
              <a:off x="5127625" y="2265363"/>
              <a:ext cx="47625" cy="44450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2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6" y="12"/>
                    <a:pt x="12" y="14"/>
                  </a:cubicBezTo>
                  <a:cubicBezTo>
                    <a:pt x="9" y="16"/>
                    <a:pt x="4" y="15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01"/>
            <p:cNvSpPr/>
            <p:nvPr/>
          </p:nvSpPr>
          <p:spPr bwMode="auto">
            <a:xfrm>
              <a:off x="5159375" y="2435226"/>
              <a:ext cx="44450" cy="46038"/>
            </a:xfrm>
            <a:custGeom>
              <a:avLst/>
              <a:gdLst>
                <a:gd name="T0" fmla="*/ 14 w 16"/>
                <a:gd name="T1" fmla="*/ 5 h 16"/>
                <a:gd name="T2" fmla="*/ 11 w 16"/>
                <a:gd name="T3" fmla="*/ 14 h 16"/>
                <a:gd name="T4" fmla="*/ 2 w 16"/>
                <a:gd name="T5" fmla="*/ 12 h 16"/>
                <a:gd name="T6" fmla="*/ 4 w 16"/>
                <a:gd name="T7" fmla="*/ 2 h 16"/>
                <a:gd name="T8" fmla="*/ 14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5"/>
                  </a:move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02"/>
            <p:cNvSpPr/>
            <p:nvPr/>
          </p:nvSpPr>
          <p:spPr bwMode="auto">
            <a:xfrm>
              <a:off x="5211763" y="2624138"/>
              <a:ext cx="44450" cy="47625"/>
            </a:xfrm>
            <a:custGeom>
              <a:avLst/>
              <a:gdLst>
                <a:gd name="T0" fmla="*/ 15 w 16"/>
                <a:gd name="T1" fmla="*/ 5 h 17"/>
                <a:gd name="T2" fmla="*/ 12 w 16"/>
                <a:gd name="T3" fmla="*/ 15 h 17"/>
                <a:gd name="T4" fmla="*/ 2 w 16"/>
                <a:gd name="T5" fmla="*/ 12 h 17"/>
                <a:gd name="T6" fmla="*/ 5 w 16"/>
                <a:gd name="T7" fmla="*/ 2 h 17"/>
                <a:gd name="T8" fmla="*/ 15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5"/>
                  </a:moveTo>
                  <a:cubicBezTo>
                    <a:pt x="16" y="8"/>
                    <a:pt x="15" y="13"/>
                    <a:pt x="12" y="15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03"/>
            <p:cNvSpPr/>
            <p:nvPr/>
          </p:nvSpPr>
          <p:spPr bwMode="auto">
            <a:xfrm>
              <a:off x="5267325" y="2806701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6" y="13"/>
                    <a:pt x="12" y="15"/>
                  </a:cubicBezTo>
                  <a:cubicBezTo>
                    <a:pt x="9" y="17"/>
                    <a:pt x="4" y="16"/>
                    <a:pt x="2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04"/>
            <p:cNvSpPr/>
            <p:nvPr/>
          </p:nvSpPr>
          <p:spPr bwMode="auto">
            <a:xfrm>
              <a:off x="5349875" y="2994026"/>
              <a:ext cx="47625" cy="46038"/>
            </a:xfrm>
            <a:custGeom>
              <a:avLst/>
              <a:gdLst>
                <a:gd name="T0" fmla="*/ 15 w 17"/>
                <a:gd name="T1" fmla="*/ 5 h 16"/>
                <a:gd name="T2" fmla="*/ 12 w 17"/>
                <a:gd name="T3" fmla="*/ 14 h 16"/>
                <a:gd name="T4" fmla="*/ 2 w 17"/>
                <a:gd name="T5" fmla="*/ 12 h 16"/>
                <a:gd name="T6" fmla="*/ 5 w 17"/>
                <a:gd name="T7" fmla="*/ 2 h 16"/>
                <a:gd name="T8" fmla="*/ 15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5"/>
                  </a:moveTo>
                  <a:cubicBezTo>
                    <a:pt x="17" y="8"/>
                    <a:pt x="15" y="13"/>
                    <a:pt x="12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05"/>
            <p:cNvSpPr/>
            <p:nvPr/>
          </p:nvSpPr>
          <p:spPr bwMode="auto">
            <a:xfrm>
              <a:off x="5446713" y="3184526"/>
              <a:ext cx="49212" cy="49213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8"/>
                    <a:pt x="16" y="13"/>
                    <a:pt x="12" y="15"/>
                  </a:cubicBezTo>
                  <a:cubicBezTo>
                    <a:pt x="9" y="17"/>
                    <a:pt x="4" y="15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06"/>
            <p:cNvSpPr/>
            <p:nvPr/>
          </p:nvSpPr>
          <p:spPr bwMode="auto">
            <a:xfrm>
              <a:off x="5556250" y="3365501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6" y="13"/>
                    <a:pt x="12" y="15"/>
                  </a:cubicBezTo>
                  <a:cubicBezTo>
                    <a:pt x="9" y="17"/>
                    <a:pt x="4" y="16"/>
                    <a:pt x="2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07"/>
            <p:cNvSpPr/>
            <p:nvPr/>
          </p:nvSpPr>
          <p:spPr bwMode="auto">
            <a:xfrm>
              <a:off x="5646738" y="3511551"/>
              <a:ext cx="44450" cy="47625"/>
            </a:xfrm>
            <a:custGeom>
              <a:avLst/>
              <a:gdLst>
                <a:gd name="T0" fmla="*/ 14 w 16"/>
                <a:gd name="T1" fmla="*/ 5 h 17"/>
                <a:gd name="T2" fmla="*/ 11 w 16"/>
                <a:gd name="T3" fmla="*/ 15 h 17"/>
                <a:gd name="T4" fmla="*/ 2 w 16"/>
                <a:gd name="T5" fmla="*/ 12 h 17"/>
                <a:gd name="T6" fmla="*/ 4 w 16"/>
                <a:gd name="T7" fmla="*/ 2 h 17"/>
                <a:gd name="T8" fmla="*/ 14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5"/>
                  </a:moveTo>
                  <a:cubicBezTo>
                    <a:pt x="16" y="8"/>
                    <a:pt x="15" y="13"/>
                    <a:pt x="11" y="15"/>
                  </a:cubicBezTo>
                  <a:cubicBezTo>
                    <a:pt x="8" y="17"/>
                    <a:pt x="3" y="15"/>
                    <a:pt x="2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08"/>
            <p:cNvSpPr/>
            <p:nvPr/>
          </p:nvSpPr>
          <p:spPr bwMode="auto">
            <a:xfrm>
              <a:off x="6843713" y="1546226"/>
              <a:ext cx="44450" cy="47625"/>
            </a:xfrm>
            <a:custGeom>
              <a:avLst/>
              <a:gdLst>
                <a:gd name="T0" fmla="*/ 14 w 16"/>
                <a:gd name="T1" fmla="*/ 5 h 17"/>
                <a:gd name="T2" fmla="*/ 11 w 16"/>
                <a:gd name="T3" fmla="*/ 15 h 17"/>
                <a:gd name="T4" fmla="*/ 1 w 16"/>
                <a:gd name="T5" fmla="*/ 12 h 17"/>
                <a:gd name="T6" fmla="*/ 4 w 16"/>
                <a:gd name="T7" fmla="*/ 2 h 17"/>
                <a:gd name="T8" fmla="*/ 14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5"/>
                  </a:moveTo>
                  <a:cubicBezTo>
                    <a:pt x="16" y="8"/>
                    <a:pt x="15" y="13"/>
                    <a:pt x="11" y="15"/>
                  </a:cubicBezTo>
                  <a:cubicBezTo>
                    <a:pt x="8" y="17"/>
                    <a:pt x="3" y="15"/>
                    <a:pt x="1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09"/>
            <p:cNvSpPr/>
            <p:nvPr/>
          </p:nvSpPr>
          <p:spPr bwMode="auto">
            <a:xfrm>
              <a:off x="6942138" y="1695451"/>
              <a:ext cx="47625" cy="44450"/>
            </a:xfrm>
            <a:custGeom>
              <a:avLst/>
              <a:gdLst>
                <a:gd name="T0" fmla="*/ 15 w 17"/>
                <a:gd name="T1" fmla="*/ 5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5"/>
                  </a:moveTo>
                  <a:cubicBezTo>
                    <a:pt x="17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10"/>
            <p:cNvSpPr/>
            <p:nvPr/>
          </p:nvSpPr>
          <p:spPr bwMode="auto">
            <a:xfrm>
              <a:off x="7056438" y="1846263"/>
              <a:ext cx="49212" cy="44450"/>
            </a:xfrm>
            <a:custGeom>
              <a:avLst/>
              <a:gdLst>
                <a:gd name="T0" fmla="*/ 15 w 17"/>
                <a:gd name="T1" fmla="*/ 5 h 16"/>
                <a:gd name="T2" fmla="*/ 12 w 17"/>
                <a:gd name="T3" fmla="*/ 14 h 16"/>
                <a:gd name="T4" fmla="*/ 2 w 17"/>
                <a:gd name="T5" fmla="*/ 12 h 16"/>
                <a:gd name="T6" fmla="*/ 5 w 17"/>
                <a:gd name="T7" fmla="*/ 2 h 16"/>
                <a:gd name="T8" fmla="*/ 15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5"/>
                  </a:moveTo>
                  <a:cubicBezTo>
                    <a:pt x="17" y="8"/>
                    <a:pt x="15" y="13"/>
                    <a:pt x="12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11"/>
            <p:cNvSpPr/>
            <p:nvPr/>
          </p:nvSpPr>
          <p:spPr bwMode="auto">
            <a:xfrm>
              <a:off x="7264400" y="1285876"/>
              <a:ext cx="44450" cy="47625"/>
            </a:xfrm>
            <a:custGeom>
              <a:avLst/>
              <a:gdLst>
                <a:gd name="T0" fmla="*/ 14 w 16"/>
                <a:gd name="T1" fmla="*/ 5 h 17"/>
                <a:gd name="T2" fmla="*/ 11 w 16"/>
                <a:gd name="T3" fmla="*/ 15 h 17"/>
                <a:gd name="T4" fmla="*/ 2 w 16"/>
                <a:gd name="T5" fmla="*/ 12 h 17"/>
                <a:gd name="T6" fmla="*/ 4 w 16"/>
                <a:gd name="T7" fmla="*/ 2 h 17"/>
                <a:gd name="T8" fmla="*/ 14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5"/>
                  </a:moveTo>
                  <a:cubicBezTo>
                    <a:pt x="16" y="8"/>
                    <a:pt x="15" y="13"/>
                    <a:pt x="11" y="15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12"/>
            <p:cNvSpPr/>
            <p:nvPr/>
          </p:nvSpPr>
          <p:spPr bwMode="auto">
            <a:xfrm>
              <a:off x="7373938" y="1430338"/>
              <a:ext cx="47625" cy="46038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6" y="12"/>
                    <a:pt x="12" y="14"/>
                  </a:cubicBezTo>
                  <a:cubicBezTo>
                    <a:pt x="9" y="16"/>
                    <a:pt x="4" y="15"/>
                    <a:pt x="2" y="11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13"/>
            <p:cNvSpPr/>
            <p:nvPr/>
          </p:nvSpPr>
          <p:spPr bwMode="auto">
            <a:xfrm>
              <a:off x="4757738" y="468313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5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8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14"/>
            <p:cNvSpPr/>
            <p:nvPr/>
          </p:nvSpPr>
          <p:spPr bwMode="auto">
            <a:xfrm>
              <a:off x="4805363" y="541338"/>
              <a:ext cx="44450" cy="47625"/>
            </a:xfrm>
            <a:custGeom>
              <a:avLst/>
              <a:gdLst>
                <a:gd name="T0" fmla="*/ 14 w 16"/>
                <a:gd name="T1" fmla="*/ 5 h 17"/>
                <a:gd name="T2" fmla="*/ 12 w 16"/>
                <a:gd name="T3" fmla="*/ 15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5"/>
                  </a:moveTo>
                  <a:cubicBezTo>
                    <a:pt x="16" y="9"/>
                    <a:pt x="15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8" y="0"/>
                    <a:pt x="12" y="2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15"/>
            <p:cNvSpPr/>
            <p:nvPr/>
          </p:nvSpPr>
          <p:spPr bwMode="auto">
            <a:xfrm>
              <a:off x="4845050" y="620713"/>
              <a:ext cx="47625" cy="44450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1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16"/>
            <p:cNvSpPr/>
            <p:nvPr/>
          </p:nvSpPr>
          <p:spPr bwMode="auto">
            <a:xfrm>
              <a:off x="8108950" y="1458913"/>
              <a:ext cx="44450" cy="44450"/>
            </a:xfrm>
            <a:custGeom>
              <a:avLst/>
              <a:gdLst>
                <a:gd name="T0" fmla="*/ 14 w 16"/>
                <a:gd name="T1" fmla="*/ 4 h 16"/>
                <a:gd name="T2" fmla="*/ 12 w 16"/>
                <a:gd name="T3" fmla="*/ 14 h 16"/>
                <a:gd name="T4" fmla="*/ 2 w 16"/>
                <a:gd name="T5" fmla="*/ 11 h 16"/>
                <a:gd name="T6" fmla="*/ 5 w 16"/>
                <a:gd name="T7" fmla="*/ 1 h 16"/>
                <a:gd name="T8" fmla="*/ 14 w 1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4"/>
                  </a:moveTo>
                  <a:cubicBezTo>
                    <a:pt x="16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1" y="3"/>
                    <a:pt x="5" y="1"/>
                  </a:cubicBezTo>
                  <a:cubicBezTo>
                    <a:pt x="8" y="0"/>
                    <a:pt x="13" y="1"/>
                    <a:pt x="14" y="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17"/>
            <p:cNvSpPr/>
            <p:nvPr/>
          </p:nvSpPr>
          <p:spPr bwMode="auto">
            <a:xfrm>
              <a:off x="8029575" y="1335088"/>
              <a:ext cx="47625" cy="46038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6" y="12"/>
                    <a:pt x="12" y="14"/>
                  </a:cubicBezTo>
                  <a:cubicBezTo>
                    <a:pt x="9" y="16"/>
                    <a:pt x="4" y="15"/>
                    <a:pt x="2" y="11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18"/>
            <p:cNvSpPr/>
            <p:nvPr/>
          </p:nvSpPr>
          <p:spPr bwMode="auto">
            <a:xfrm>
              <a:off x="8196263" y="1593851"/>
              <a:ext cx="44450" cy="44450"/>
            </a:xfrm>
            <a:custGeom>
              <a:avLst/>
              <a:gdLst>
                <a:gd name="T0" fmla="*/ 14 w 16"/>
                <a:gd name="T1" fmla="*/ 5 h 16"/>
                <a:gd name="T2" fmla="*/ 11 w 16"/>
                <a:gd name="T3" fmla="*/ 14 h 16"/>
                <a:gd name="T4" fmla="*/ 1 w 16"/>
                <a:gd name="T5" fmla="*/ 12 h 16"/>
                <a:gd name="T6" fmla="*/ 4 w 16"/>
                <a:gd name="T7" fmla="*/ 2 h 16"/>
                <a:gd name="T8" fmla="*/ 14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5"/>
                  </a:move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3" y="15"/>
                    <a:pt x="1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19"/>
            <p:cNvSpPr/>
            <p:nvPr/>
          </p:nvSpPr>
          <p:spPr bwMode="auto">
            <a:xfrm>
              <a:off x="8259763" y="1717676"/>
              <a:ext cx="46037" cy="47625"/>
            </a:xfrm>
            <a:custGeom>
              <a:avLst/>
              <a:gdLst>
                <a:gd name="T0" fmla="*/ 14 w 16"/>
                <a:gd name="T1" fmla="*/ 5 h 17"/>
                <a:gd name="T2" fmla="*/ 11 w 16"/>
                <a:gd name="T3" fmla="*/ 15 h 17"/>
                <a:gd name="T4" fmla="*/ 2 w 16"/>
                <a:gd name="T5" fmla="*/ 12 h 17"/>
                <a:gd name="T6" fmla="*/ 4 w 16"/>
                <a:gd name="T7" fmla="*/ 2 h 17"/>
                <a:gd name="T8" fmla="*/ 14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5"/>
                  </a:moveTo>
                  <a:cubicBezTo>
                    <a:pt x="16" y="8"/>
                    <a:pt x="15" y="13"/>
                    <a:pt x="11" y="15"/>
                  </a:cubicBezTo>
                  <a:cubicBezTo>
                    <a:pt x="8" y="17"/>
                    <a:pt x="3" y="15"/>
                    <a:pt x="2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20"/>
            <p:cNvSpPr/>
            <p:nvPr/>
          </p:nvSpPr>
          <p:spPr bwMode="auto">
            <a:xfrm>
              <a:off x="7480300" y="1582738"/>
              <a:ext cx="47625" cy="44450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6" y="12"/>
                    <a:pt x="12" y="14"/>
                  </a:cubicBezTo>
                  <a:cubicBezTo>
                    <a:pt x="9" y="16"/>
                    <a:pt x="4" y="15"/>
                    <a:pt x="2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9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21"/>
            <p:cNvSpPr/>
            <p:nvPr/>
          </p:nvSpPr>
          <p:spPr bwMode="auto">
            <a:xfrm>
              <a:off x="7589838" y="1728788"/>
              <a:ext cx="44450" cy="44450"/>
            </a:xfrm>
            <a:custGeom>
              <a:avLst/>
              <a:gdLst>
                <a:gd name="T0" fmla="*/ 15 w 16"/>
                <a:gd name="T1" fmla="*/ 5 h 16"/>
                <a:gd name="T2" fmla="*/ 12 w 16"/>
                <a:gd name="T3" fmla="*/ 14 h 16"/>
                <a:gd name="T4" fmla="*/ 2 w 16"/>
                <a:gd name="T5" fmla="*/ 12 h 16"/>
                <a:gd name="T6" fmla="*/ 5 w 16"/>
                <a:gd name="T7" fmla="*/ 2 h 16"/>
                <a:gd name="T8" fmla="*/ 15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5"/>
                  </a:moveTo>
                  <a:cubicBezTo>
                    <a:pt x="16" y="8"/>
                    <a:pt x="15" y="13"/>
                    <a:pt x="12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22"/>
            <p:cNvSpPr/>
            <p:nvPr/>
          </p:nvSpPr>
          <p:spPr bwMode="auto">
            <a:xfrm>
              <a:off x="7670800" y="1885951"/>
              <a:ext cx="47625" cy="44450"/>
            </a:xfrm>
            <a:custGeom>
              <a:avLst/>
              <a:gdLst>
                <a:gd name="T0" fmla="*/ 15 w 17"/>
                <a:gd name="T1" fmla="*/ 5 h 16"/>
                <a:gd name="T2" fmla="*/ 12 w 17"/>
                <a:gd name="T3" fmla="*/ 14 h 16"/>
                <a:gd name="T4" fmla="*/ 2 w 17"/>
                <a:gd name="T5" fmla="*/ 12 h 16"/>
                <a:gd name="T6" fmla="*/ 5 w 17"/>
                <a:gd name="T7" fmla="*/ 2 h 16"/>
                <a:gd name="T8" fmla="*/ 15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5"/>
                  </a:moveTo>
                  <a:cubicBezTo>
                    <a:pt x="17" y="8"/>
                    <a:pt x="16" y="12"/>
                    <a:pt x="12" y="14"/>
                  </a:cubicBezTo>
                  <a:cubicBezTo>
                    <a:pt x="9" y="16"/>
                    <a:pt x="4" y="15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23"/>
            <p:cNvSpPr/>
            <p:nvPr/>
          </p:nvSpPr>
          <p:spPr bwMode="auto">
            <a:xfrm>
              <a:off x="7764463" y="2046288"/>
              <a:ext cx="47625" cy="44450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24"/>
            <p:cNvSpPr/>
            <p:nvPr/>
          </p:nvSpPr>
          <p:spPr bwMode="auto">
            <a:xfrm>
              <a:off x="7839075" y="2211388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6" y="13"/>
                    <a:pt x="12" y="15"/>
                  </a:cubicBezTo>
                  <a:cubicBezTo>
                    <a:pt x="9" y="17"/>
                    <a:pt x="4" y="16"/>
                    <a:pt x="2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25"/>
            <p:cNvSpPr/>
            <p:nvPr/>
          </p:nvSpPr>
          <p:spPr bwMode="auto">
            <a:xfrm>
              <a:off x="7904163" y="2379663"/>
              <a:ext cx="47625" cy="44450"/>
            </a:xfrm>
            <a:custGeom>
              <a:avLst/>
              <a:gdLst>
                <a:gd name="T0" fmla="*/ 15 w 17"/>
                <a:gd name="T1" fmla="*/ 5 h 16"/>
                <a:gd name="T2" fmla="*/ 12 w 17"/>
                <a:gd name="T3" fmla="*/ 14 h 16"/>
                <a:gd name="T4" fmla="*/ 2 w 17"/>
                <a:gd name="T5" fmla="*/ 12 h 16"/>
                <a:gd name="T6" fmla="*/ 5 w 17"/>
                <a:gd name="T7" fmla="*/ 2 h 16"/>
                <a:gd name="T8" fmla="*/ 15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5"/>
                  </a:moveTo>
                  <a:cubicBezTo>
                    <a:pt x="17" y="8"/>
                    <a:pt x="16" y="13"/>
                    <a:pt x="12" y="14"/>
                  </a:cubicBezTo>
                  <a:cubicBezTo>
                    <a:pt x="9" y="16"/>
                    <a:pt x="4" y="15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326"/>
            <p:cNvSpPr/>
            <p:nvPr/>
          </p:nvSpPr>
          <p:spPr bwMode="auto">
            <a:xfrm>
              <a:off x="7169150" y="2025651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8"/>
                    <a:pt x="15" y="13"/>
                    <a:pt x="12" y="15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327"/>
            <p:cNvSpPr/>
            <p:nvPr/>
          </p:nvSpPr>
          <p:spPr bwMode="auto">
            <a:xfrm>
              <a:off x="7275513" y="2208213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8"/>
                    <a:pt x="15" y="13"/>
                    <a:pt x="12" y="15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28"/>
            <p:cNvSpPr/>
            <p:nvPr/>
          </p:nvSpPr>
          <p:spPr bwMode="auto">
            <a:xfrm>
              <a:off x="7380288" y="2390776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5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8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329"/>
            <p:cNvSpPr/>
            <p:nvPr/>
          </p:nvSpPr>
          <p:spPr bwMode="auto">
            <a:xfrm>
              <a:off x="7480300" y="2581276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8"/>
                    <a:pt x="16" y="13"/>
                    <a:pt x="12" y="15"/>
                  </a:cubicBezTo>
                  <a:cubicBezTo>
                    <a:pt x="9" y="17"/>
                    <a:pt x="4" y="15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330"/>
            <p:cNvSpPr/>
            <p:nvPr/>
          </p:nvSpPr>
          <p:spPr bwMode="auto">
            <a:xfrm>
              <a:off x="7548563" y="2747963"/>
              <a:ext cx="44450" cy="47625"/>
            </a:xfrm>
            <a:custGeom>
              <a:avLst/>
              <a:gdLst>
                <a:gd name="T0" fmla="*/ 14 w 16"/>
                <a:gd name="T1" fmla="*/ 5 h 17"/>
                <a:gd name="T2" fmla="*/ 11 w 16"/>
                <a:gd name="T3" fmla="*/ 15 h 17"/>
                <a:gd name="T4" fmla="*/ 1 w 16"/>
                <a:gd name="T5" fmla="*/ 12 h 17"/>
                <a:gd name="T6" fmla="*/ 4 w 16"/>
                <a:gd name="T7" fmla="*/ 2 h 17"/>
                <a:gd name="T8" fmla="*/ 14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5"/>
                  </a:moveTo>
                  <a:cubicBezTo>
                    <a:pt x="16" y="8"/>
                    <a:pt x="15" y="13"/>
                    <a:pt x="11" y="15"/>
                  </a:cubicBezTo>
                  <a:cubicBezTo>
                    <a:pt x="8" y="17"/>
                    <a:pt x="3" y="15"/>
                    <a:pt x="1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31"/>
            <p:cNvSpPr/>
            <p:nvPr/>
          </p:nvSpPr>
          <p:spPr bwMode="auto">
            <a:xfrm>
              <a:off x="5976938" y="1035051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6" y="13"/>
                    <a:pt x="12" y="15"/>
                  </a:cubicBezTo>
                  <a:cubicBezTo>
                    <a:pt x="9" y="17"/>
                    <a:pt x="4" y="16"/>
                    <a:pt x="2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32"/>
            <p:cNvSpPr/>
            <p:nvPr/>
          </p:nvSpPr>
          <p:spPr bwMode="auto">
            <a:xfrm>
              <a:off x="5818188" y="1125538"/>
              <a:ext cx="47625" cy="44450"/>
            </a:xfrm>
            <a:custGeom>
              <a:avLst/>
              <a:gdLst>
                <a:gd name="T0" fmla="*/ 15 w 17"/>
                <a:gd name="T1" fmla="*/ 5 h 16"/>
                <a:gd name="T2" fmla="*/ 12 w 17"/>
                <a:gd name="T3" fmla="*/ 15 h 16"/>
                <a:gd name="T4" fmla="*/ 2 w 17"/>
                <a:gd name="T5" fmla="*/ 12 h 16"/>
                <a:gd name="T6" fmla="*/ 5 w 17"/>
                <a:gd name="T7" fmla="*/ 2 h 16"/>
                <a:gd name="T8" fmla="*/ 15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5"/>
                  </a:moveTo>
                  <a:cubicBezTo>
                    <a:pt x="17" y="8"/>
                    <a:pt x="15" y="13"/>
                    <a:pt x="12" y="15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33"/>
            <p:cNvSpPr/>
            <p:nvPr/>
          </p:nvSpPr>
          <p:spPr bwMode="auto">
            <a:xfrm>
              <a:off x="5654675" y="1212851"/>
              <a:ext cx="47625" cy="44450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6" y="12"/>
                    <a:pt x="12" y="14"/>
                  </a:cubicBezTo>
                  <a:cubicBezTo>
                    <a:pt x="9" y="16"/>
                    <a:pt x="4" y="15"/>
                    <a:pt x="2" y="11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34"/>
            <p:cNvSpPr/>
            <p:nvPr/>
          </p:nvSpPr>
          <p:spPr bwMode="auto">
            <a:xfrm>
              <a:off x="5511800" y="1290638"/>
              <a:ext cx="47625" cy="44450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6" y="12"/>
                    <a:pt x="12" y="14"/>
                  </a:cubicBezTo>
                  <a:cubicBezTo>
                    <a:pt x="9" y="16"/>
                    <a:pt x="4" y="15"/>
                    <a:pt x="2" y="11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35"/>
            <p:cNvSpPr/>
            <p:nvPr/>
          </p:nvSpPr>
          <p:spPr bwMode="auto">
            <a:xfrm>
              <a:off x="5357813" y="1374776"/>
              <a:ext cx="44450" cy="47625"/>
            </a:xfrm>
            <a:custGeom>
              <a:avLst/>
              <a:gdLst>
                <a:gd name="T0" fmla="*/ 14 w 16"/>
                <a:gd name="T1" fmla="*/ 5 h 17"/>
                <a:gd name="T2" fmla="*/ 11 w 16"/>
                <a:gd name="T3" fmla="*/ 15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5"/>
                  </a:moveTo>
                  <a:cubicBezTo>
                    <a:pt x="16" y="9"/>
                    <a:pt x="15" y="13"/>
                    <a:pt x="11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8" y="0"/>
                    <a:pt x="12" y="2"/>
                    <a:pt x="14" y="5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36"/>
            <p:cNvSpPr/>
            <p:nvPr/>
          </p:nvSpPr>
          <p:spPr bwMode="auto">
            <a:xfrm>
              <a:off x="5197475" y="1462088"/>
              <a:ext cx="46037" cy="44450"/>
            </a:xfrm>
            <a:custGeom>
              <a:avLst/>
              <a:gdLst>
                <a:gd name="T0" fmla="*/ 14 w 16"/>
                <a:gd name="T1" fmla="*/ 5 h 16"/>
                <a:gd name="T2" fmla="*/ 12 w 16"/>
                <a:gd name="T3" fmla="*/ 14 h 16"/>
                <a:gd name="T4" fmla="*/ 2 w 16"/>
                <a:gd name="T5" fmla="*/ 12 h 16"/>
                <a:gd name="T6" fmla="*/ 5 w 16"/>
                <a:gd name="T7" fmla="*/ 2 h 16"/>
                <a:gd name="T8" fmla="*/ 14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5"/>
                  </a:moveTo>
                  <a:cubicBezTo>
                    <a:pt x="16" y="8"/>
                    <a:pt x="15" y="12"/>
                    <a:pt x="12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37"/>
            <p:cNvSpPr/>
            <p:nvPr/>
          </p:nvSpPr>
          <p:spPr bwMode="auto">
            <a:xfrm>
              <a:off x="5935663" y="1852613"/>
              <a:ext cx="47625" cy="44450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6" y="12"/>
                    <a:pt x="12" y="14"/>
                  </a:cubicBezTo>
                  <a:cubicBezTo>
                    <a:pt x="9" y="16"/>
                    <a:pt x="4" y="15"/>
                    <a:pt x="2" y="11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38"/>
            <p:cNvSpPr/>
            <p:nvPr/>
          </p:nvSpPr>
          <p:spPr bwMode="auto">
            <a:xfrm>
              <a:off x="6650038" y="3148013"/>
              <a:ext cx="47625" cy="46038"/>
            </a:xfrm>
            <a:custGeom>
              <a:avLst/>
              <a:gdLst>
                <a:gd name="T0" fmla="*/ 15 w 17"/>
                <a:gd name="T1" fmla="*/ 4 h 16"/>
                <a:gd name="T2" fmla="*/ 12 w 17"/>
                <a:gd name="T3" fmla="*/ 14 h 16"/>
                <a:gd name="T4" fmla="*/ 2 w 17"/>
                <a:gd name="T5" fmla="*/ 11 h 16"/>
                <a:gd name="T6" fmla="*/ 5 w 17"/>
                <a:gd name="T7" fmla="*/ 2 h 16"/>
                <a:gd name="T8" fmla="*/ 15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4"/>
                  </a:moveTo>
                  <a:cubicBezTo>
                    <a:pt x="17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39"/>
            <p:cNvSpPr/>
            <p:nvPr/>
          </p:nvSpPr>
          <p:spPr bwMode="auto">
            <a:xfrm>
              <a:off x="5643563" y="2857501"/>
              <a:ext cx="44450" cy="47625"/>
            </a:xfrm>
            <a:custGeom>
              <a:avLst/>
              <a:gdLst>
                <a:gd name="T0" fmla="*/ 5 w 16"/>
                <a:gd name="T1" fmla="*/ 2 h 17"/>
                <a:gd name="T2" fmla="*/ 15 w 16"/>
                <a:gd name="T3" fmla="*/ 5 h 17"/>
                <a:gd name="T4" fmla="*/ 12 w 16"/>
                <a:gd name="T5" fmla="*/ 15 h 17"/>
                <a:gd name="T6" fmla="*/ 2 w 16"/>
                <a:gd name="T7" fmla="*/ 12 h 17"/>
                <a:gd name="T8" fmla="*/ 5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5" y="2"/>
                  </a:moveTo>
                  <a:cubicBezTo>
                    <a:pt x="8" y="0"/>
                    <a:pt x="13" y="2"/>
                    <a:pt x="15" y="5"/>
                  </a:cubicBezTo>
                  <a:cubicBezTo>
                    <a:pt x="16" y="9"/>
                    <a:pt x="15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9"/>
                    <a:pt x="1" y="4"/>
                    <a:pt x="5" y="2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40"/>
            <p:cNvSpPr/>
            <p:nvPr/>
          </p:nvSpPr>
          <p:spPr bwMode="auto">
            <a:xfrm>
              <a:off x="6956425" y="2138363"/>
              <a:ext cx="44450" cy="44450"/>
            </a:xfrm>
            <a:custGeom>
              <a:avLst/>
              <a:gdLst>
                <a:gd name="T0" fmla="*/ 5 w 16"/>
                <a:gd name="T1" fmla="*/ 2 h 16"/>
                <a:gd name="T2" fmla="*/ 15 w 16"/>
                <a:gd name="T3" fmla="*/ 5 h 16"/>
                <a:gd name="T4" fmla="*/ 12 w 16"/>
                <a:gd name="T5" fmla="*/ 14 h 16"/>
                <a:gd name="T6" fmla="*/ 2 w 16"/>
                <a:gd name="T7" fmla="*/ 12 h 16"/>
                <a:gd name="T8" fmla="*/ 5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5" y="2"/>
                  </a:moveTo>
                  <a:cubicBezTo>
                    <a:pt x="8" y="0"/>
                    <a:pt x="13" y="1"/>
                    <a:pt x="15" y="5"/>
                  </a:cubicBezTo>
                  <a:cubicBezTo>
                    <a:pt x="16" y="8"/>
                    <a:pt x="15" y="12"/>
                    <a:pt x="12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41"/>
            <p:cNvSpPr/>
            <p:nvPr/>
          </p:nvSpPr>
          <p:spPr bwMode="auto">
            <a:xfrm>
              <a:off x="6502400" y="1784351"/>
              <a:ext cx="44450" cy="46038"/>
            </a:xfrm>
            <a:custGeom>
              <a:avLst/>
              <a:gdLst>
                <a:gd name="T0" fmla="*/ 15 w 16"/>
                <a:gd name="T1" fmla="*/ 10 h 16"/>
                <a:gd name="T2" fmla="*/ 6 w 16"/>
                <a:gd name="T3" fmla="*/ 15 h 16"/>
                <a:gd name="T4" fmla="*/ 1 w 16"/>
                <a:gd name="T5" fmla="*/ 6 h 16"/>
                <a:gd name="T6" fmla="*/ 10 w 16"/>
                <a:gd name="T7" fmla="*/ 1 h 16"/>
                <a:gd name="T8" fmla="*/ 15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10"/>
                  </a:moveTo>
                  <a:cubicBezTo>
                    <a:pt x="14" y="13"/>
                    <a:pt x="10" y="16"/>
                    <a:pt x="6" y="15"/>
                  </a:cubicBezTo>
                  <a:cubicBezTo>
                    <a:pt x="2" y="13"/>
                    <a:pt x="0" y="9"/>
                    <a:pt x="1" y="6"/>
                  </a:cubicBezTo>
                  <a:cubicBezTo>
                    <a:pt x="2" y="2"/>
                    <a:pt x="6" y="0"/>
                    <a:pt x="10" y="1"/>
                  </a:cubicBezTo>
                  <a:cubicBezTo>
                    <a:pt x="14" y="2"/>
                    <a:pt x="16" y="6"/>
                    <a:pt x="15" y="1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42"/>
            <p:cNvSpPr/>
            <p:nvPr/>
          </p:nvSpPr>
          <p:spPr bwMode="auto">
            <a:xfrm>
              <a:off x="6086475" y="3208338"/>
              <a:ext cx="46037" cy="44450"/>
            </a:xfrm>
            <a:custGeom>
              <a:avLst/>
              <a:gdLst>
                <a:gd name="T0" fmla="*/ 15 w 16"/>
                <a:gd name="T1" fmla="*/ 10 h 16"/>
                <a:gd name="T2" fmla="*/ 6 w 16"/>
                <a:gd name="T3" fmla="*/ 15 h 16"/>
                <a:gd name="T4" fmla="*/ 1 w 16"/>
                <a:gd name="T5" fmla="*/ 6 h 16"/>
                <a:gd name="T6" fmla="*/ 10 w 16"/>
                <a:gd name="T7" fmla="*/ 1 h 16"/>
                <a:gd name="T8" fmla="*/ 15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10"/>
                  </a:moveTo>
                  <a:cubicBezTo>
                    <a:pt x="14" y="14"/>
                    <a:pt x="10" y="16"/>
                    <a:pt x="6" y="15"/>
                  </a:cubicBezTo>
                  <a:cubicBezTo>
                    <a:pt x="2" y="14"/>
                    <a:pt x="0" y="10"/>
                    <a:pt x="1" y="6"/>
                  </a:cubicBezTo>
                  <a:cubicBezTo>
                    <a:pt x="2" y="2"/>
                    <a:pt x="6" y="0"/>
                    <a:pt x="10" y="1"/>
                  </a:cubicBezTo>
                  <a:cubicBezTo>
                    <a:pt x="14" y="2"/>
                    <a:pt x="16" y="6"/>
                    <a:pt x="15" y="1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43"/>
            <p:cNvSpPr/>
            <p:nvPr/>
          </p:nvSpPr>
          <p:spPr bwMode="auto">
            <a:xfrm>
              <a:off x="5581650" y="2289176"/>
              <a:ext cx="46037" cy="46038"/>
            </a:xfrm>
            <a:custGeom>
              <a:avLst/>
              <a:gdLst>
                <a:gd name="T0" fmla="*/ 10 w 16"/>
                <a:gd name="T1" fmla="*/ 1 h 16"/>
                <a:gd name="T2" fmla="*/ 15 w 16"/>
                <a:gd name="T3" fmla="*/ 10 h 16"/>
                <a:gd name="T4" fmla="*/ 6 w 16"/>
                <a:gd name="T5" fmla="*/ 15 h 16"/>
                <a:gd name="T6" fmla="*/ 1 w 16"/>
                <a:gd name="T7" fmla="*/ 6 h 16"/>
                <a:gd name="T8" fmla="*/ 10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0" y="1"/>
                  </a:moveTo>
                  <a:cubicBezTo>
                    <a:pt x="14" y="2"/>
                    <a:pt x="16" y="6"/>
                    <a:pt x="15" y="10"/>
                  </a:cubicBezTo>
                  <a:cubicBezTo>
                    <a:pt x="14" y="14"/>
                    <a:pt x="10" y="16"/>
                    <a:pt x="6" y="15"/>
                  </a:cubicBezTo>
                  <a:cubicBezTo>
                    <a:pt x="2" y="14"/>
                    <a:pt x="0" y="10"/>
                    <a:pt x="1" y="6"/>
                  </a:cubicBezTo>
                  <a:cubicBezTo>
                    <a:pt x="2" y="2"/>
                    <a:pt x="6" y="0"/>
                    <a:pt x="10" y="1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344"/>
            <p:cNvSpPr/>
            <p:nvPr/>
          </p:nvSpPr>
          <p:spPr bwMode="auto">
            <a:xfrm>
              <a:off x="7018338" y="2705101"/>
              <a:ext cx="44450" cy="47625"/>
            </a:xfrm>
            <a:custGeom>
              <a:avLst/>
              <a:gdLst>
                <a:gd name="T0" fmla="*/ 10 w 16"/>
                <a:gd name="T1" fmla="*/ 2 h 17"/>
                <a:gd name="T2" fmla="*/ 15 w 16"/>
                <a:gd name="T3" fmla="*/ 11 h 17"/>
                <a:gd name="T4" fmla="*/ 6 w 16"/>
                <a:gd name="T5" fmla="*/ 15 h 17"/>
                <a:gd name="T6" fmla="*/ 1 w 16"/>
                <a:gd name="T7" fmla="*/ 7 h 17"/>
                <a:gd name="T8" fmla="*/ 10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0" y="2"/>
                  </a:moveTo>
                  <a:cubicBezTo>
                    <a:pt x="14" y="3"/>
                    <a:pt x="16" y="7"/>
                    <a:pt x="15" y="11"/>
                  </a:cubicBezTo>
                  <a:cubicBezTo>
                    <a:pt x="13" y="14"/>
                    <a:pt x="9" y="17"/>
                    <a:pt x="6" y="15"/>
                  </a:cubicBezTo>
                  <a:cubicBezTo>
                    <a:pt x="2" y="14"/>
                    <a:pt x="0" y="10"/>
                    <a:pt x="1" y="7"/>
                  </a:cubicBezTo>
                  <a:cubicBezTo>
                    <a:pt x="2" y="3"/>
                    <a:pt x="6" y="0"/>
                    <a:pt x="10" y="2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45"/>
            <p:cNvSpPr/>
            <p:nvPr/>
          </p:nvSpPr>
          <p:spPr bwMode="auto">
            <a:xfrm>
              <a:off x="6213475" y="1762126"/>
              <a:ext cx="44450" cy="42863"/>
            </a:xfrm>
            <a:custGeom>
              <a:avLst/>
              <a:gdLst>
                <a:gd name="T0" fmla="*/ 15 w 16"/>
                <a:gd name="T1" fmla="*/ 7 h 15"/>
                <a:gd name="T2" fmla="*/ 9 w 16"/>
                <a:gd name="T3" fmla="*/ 15 h 15"/>
                <a:gd name="T4" fmla="*/ 1 w 16"/>
                <a:gd name="T5" fmla="*/ 9 h 15"/>
                <a:gd name="T6" fmla="*/ 7 w 16"/>
                <a:gd name="T7" fmla="*/ 1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1"/>
                    <a:pt x="13" y="15"/>
                    <a:pt x="9" y="15"/>
                  </a:cubicBezTo>
                  <a:cubicBezTo>
                    <a:pt x="5" y="15"/>
                    <a:pt x="1" y="13"/>
                    <a:pt x="1" y="9"/>
                  </a:cubicBezTo>
                  <a:cubicBezTo>
                    <a:pt x="0" y="5"/>
                    <a:pt x="3" y="1"/>
                    <a:pt x="7" y="1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46"/>
            <p:cNvSpPr/>
            <p:nvPr/>
          </p:nvSpPr>
          <p:spPr bwMode="auto">
            <a:xfrm>
              <a:off x="6375400" y="3235326"/>
              <a:ext cx="42862" cy="42863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4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11" y="0"/>
                    <a:pt x="14" y="3"/>
                    <a:pt x="15" y="7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47"/>
            <p:cNvSpPr/>
            <p:nvPr/>
          </p:nvSpPr>
          <p:spPr bwMode="auto">
            <a:xfrm>
              <a:off x="5556250" y="2581276"/>
              <a:ext cx="42862" cy="42863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9 w 15"/>
                <a:gd name="T5" fmla="*/ 15 h 15"/>
                <a:gd name="T6" fmla="*/ 1 w 15"/>
                <a:gd name="T7" fmla="*/ 8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3" y="14"/>
                    <a:pt x="9" y="15"/>
                  </a:cubicBezTo>
                  <a:cubicBezTo>
                    <a:pt x="5" y="15"/>
                    <a:pt x="1" y="12"/>
                    <a:pt x="1" y="8"/>
                  </a:cubicBezTo>
                  <a:cubicBezTo>
                    <a:pt x="0" y="4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348"/>
            <p:cNvSpPr/>
            <p:nvPr/>
          </p:nvSpPr>
          <p:spPr bwMode="auto">
            <a:xfrm>
              <a:off x="7043738" y="2419351"/>
              <a:ext cx="44450" cy="41275"/>
            </a:xfrm>
            <a:custGeom>
              <a:avLst/>
              <a:gdLst>
                <a:gd name="T0" fmla="*/ 7 w 16"/>
                <a:gd name="T1" fmla="*/ 0 h 15"/>
                <a:gd name="T2" fmla="*/ 15 w 16"/>
                <a:gd name="T3" fmla="*/ 6 h 15"/>
                <a:gd name="T4" fmla="*/ 9 w 16"/>
                <a:gd name="T5" fmla="*/ 14 h 15"/>
                <a:gd name="T6" fmla="*/ 1 w 16"/>
                <a:gd name="T7" fmla="*/ 8 h 15"/>
                <a:gd name="T8" fmla="*/ 7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7" y="0"/>
                  </a:moveTo>
                  <a:cubicBezTo>
                    <a:pt x="11" y="0"/>
                    <a:pt x="15" y="3"/>
                    <a:pt x="15" y="6"/>
                  </a:cubicBezTo>
                  <a:cubicBezTo>
                    <a:pt x="16" y="10"/>
                    <a:pt x="13" y="14"/>
                    <a:pt x="9" y="14"/>
                  </a:cubicBezTo>
                  <a:cubicBezTo>
                    <a:pt x="5" y="15"/>
                    <a:pt x="1" y="12"/>
                    <a:pt x="1" y="8"/>
                  </a:cubicBezTo>
                  <a:cubicBezTo>
                    <a:pt x="0" y="4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49"/>
            <p:cNvSpPr/>
            <p:nvPr/>
          </p:nvSpPr>
          <p:spPr bwMode="auto">
            <a:xfrm>
              <a:off x="6759575" y="1914526"/>
              <a:ext cx="44450" cy="44450"/>
            </a:xfrm>
            <a:custGeom>
              <a:avLst/>
              <a:gdLst>
                <a:gd name="T0" fmla="*/ 13 w 16"/>
                <a:gd name="T1" fmla="*/ 13 h 16"/>
                <a:gd name="T2" fmla="*/ 3 w 16"/>
                <a:gd name="T3" fmla="*/ 14 h 16"/>
                <a:gd name="T4" fmla="*/ 2 w 16"/>
                <a:gd name="T5" fmla="*/ 4 h 16"/>
                <a:gd name="T6" fmla="*/ 12 w 16"/>
                <a:gd name="T7" fmla="*/ 3 h 16"/>
                <a:gd name="T8" fmla="*/ 13 w 1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3"/>
                  </a:moveTo>
                  <a:cubicBezTo>
                    <a:pt x="11" y="16"/>
                    <a:pt x="6" y="16"/>
                    <a:pt x="3" y="14"/>
                  </a:cubicBezTo>
                  <a:cubicBezTo>
                    <a:pt x="0" y="11"/>
                    <a:pt x="0" y="7"/>
                    <a:pt x="2" y="4"/>
                  </a:cubicBezTo>
                  <a:cubicBezTo>
                    <a:pt x="5" y="1"/>
                    <a:pt x="9" y="0"/>
                    <a:pt x="12" y="3"/>
                  </a:cubicBezTo>
                  <a:cubicBezTo>
                    <a:pt x="15" y="5"/>
                    <a:pt x="16" y="10"/>
                    <a:pt x="13" y="13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350"/>
            <p:cNvSpPr/>
            <p:nvPr/>
          </p:nvSpPr>
          <p:spPr bwMode="auto">
            <a:xfrm>
              <a:off x="5829300" y="3073401"/>
              <a:ext cx="47625" cy="44450"/>
            </a:xfrm>
            <a:custGeom>
              <a:avLst/>
              <a:gdLst>
                <a:gd name="T0" fmla="*/ 14 w 17"/>
                <a:gd name="T1" fmla="*/ 12 h 16"/>
                <a:gd name="T2" fmla="*/ 4 w 17"/>
                <a:gd name="T3" fmla="*/ 13 h 16"/>
                <a:gd name="T4" fmla="*/ 3 w 17"/>
                <a:gd name="T5" fmla="*/ 3 h 16"/>
                <a:gd name="T6" fmla="*/ 13 w 17"/>
                <a:gd name="T7" fmla="*/ 2 h 16"/>
                <a:gd name="T8" fmla="*/ 14 w 17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4" y="12"/>
                  </a:moveTo>
                  <a:cubicBezTo>
                    <a:pt x="12" y="15"/>
                    <a:pt x="7" y="16"/>
                    <a:pt x="4" y="13"/>
                  </a:cubicBezTo>
                  <a:cubicBezTo>
                    <a:pt x="1" y="11"/>
                    <a:pt x="0" y="6"/>
                    <a:pt x="3" y="3"/>
                  </a:cubicBezTo>
                  <a:cubicBezTo>
                    <a:pt x="5" y="0"/>
                    <a:pt x="10" y="0"/>
                    <a:pt x="13" y="2"/>
                  </a:cubicBezTo>
                  <a:cubicBezTo>
                    <a:pt x="16" y="5"/>
                    <a:pt x="17" y="9"/>
                    <a:pt x="14" y="12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51"/>
            <p:cNvSpPr/>
            <p:nvPr/>
          </p:nvSpPr>
          <p:spPr bwMode="auto">
            <a:xfrm>
              <a:off x="5716588" y="2032001"/>
              <a:ext cx="44450" cy="44450"/>
            </a:xfrm>
            <a:custGeom>
              <a:avLst/>
              <a:gdLst>
                <a:gd name="T0" fmla="*/ 13 w 16"/>
                <a:gd name="T1" fmla="*/ 2 h 16"/>
                <a:gd name="T2" fmla="*/ 14 w 16"/>
                <a:gd name="T3" fmla="*/ 12 h 16"/>
                <a:gd name="T4" fmla="*/ 3 w 16"/>
                <a:gd name="T5" fmla="*/ 14 h 16"/>
                <a:gd name="T6" fmla="*/ 2 w 16"/>
                <a:gd name="T7" fmla="*/ 3 h 16"/>
                <a:gd name="T8" fmla="*/ 13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2"/>
                  </a:moveTo>
                  <a:cubicBezTo>
                    <a:pt x="16" y="5"/>
                    <a:pt x="16" y="9"/>
                    <a:pt x="14" y="12"/>
                  </a:cubicBezTo>
                  <a:cubicBezTo>
                    <a:pt x="11" y="16"/>
                    <a:pt x="7" y="16"/>
                    <a:pt x="3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52"/>
            <p:cNvSpPr/>
            <p:nvPr/>
          </p:nvSpPr>
          <p:spPr bwMode="auto">
            <a:xfrm>
              <a:off x="6880225" y="2967038"/>
              <a:ext cx="44450" cy="44450"/>
            </a:xfrm>
            <a:custGeom>
              <a:avLst/>
              <a:gdLst>
                <a:gd name="T0" fmla="*/ 13 w 16"/>
                <a:gd name="T1" fmla="*/ 2 h 16"/>
                <a:gd name="T2" fmla="*/ 14 w 16"/>
                <a:gd name="T3" fmla="*/ 12 h 16"/>
                <a:gd name="T4" fmla="*/ 4 w 16"/>
                <a:gd name="T5" fmla="*/ 13 h 16"/>
                <a:gd name="T6" fmla="*/ 2 w 16"/>
                <a:gd name="T7" fmla="*/ 3 h 16"/>
                <a:gd name="T8" fmla="*/ 13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2"/>
                  </a:moveTo>
                  <a:cubicBezTo>
                    <a:pt x="16" y="5"/>
                    <a:pt x="16" y="9"/>
                    <a:pt x="14" y="12"/>
                  </a:cubicBezTo>
                  <a:cubicBezTo>
                    <a:pt x="11" y="15"/>
                    <a:pt x="7" y="16"/>
                    <a:pt x="4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2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53"/>
            <p:cNvSpPr/>
            <p:nvPr/>
          </p:nvSpPr>
          <p:spPr bwMode="auto">
            <a:xfrm>
              <a:off x="5567363" y="1773238"/>
              <a:ext cx="1509712" cy="1497013"/>
            </a:xfrm>
            <a:custGeom>
              <a:avLst/>
              <a:gdLst>
                <a:gd name="T0" fmla="*/ 476 w 538"/>
                <a:gd name="T1" fmla="*/ 152 h 533"/>
                <a:gd name="T2" fmla="*/ 381 w 538"/>
                <a:gd name="T3" fmla="*/ 470 h 533"/>
                <a:gd name="T4" fmla="*/ 62 w 538"/>
                <a:gd name="T5" fmla="*/ 381 h 533"/>
                <a:gd name="T6" fmla="*/ 157 w 538"/>
                <a:gd name="T7" fmla="*/ 63 h 533"/>
                <a:gd name="T8" fmla="*/ 476 w 538"/>
                <a:gd name="T9" fmla="*/ 15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533">
                  <a:moveTo>
                    <a:pt x="476" y="152"/>
                  </a:moveTo>
                  <a:cubicBezTo>
                    <a:pt x="538" y="265"/>
                    <a:pt x="496" y="407"/>
                    <a:pt x="381" y="470"/>
                  </a:cubicBezTo>
                  <a:cubicBezTo>
                    <a:pt x="267" y="533"/>
                    <a:pt x="124" y="493"/>
                    <a:pt x="62" y="381"/>
                  </a:cubicBezTo>
                  <a:cubicBezTo>
                    <a:pt x="0" y="268"/>
                    <a:pt x="43" y="126"/>
                    <a:pt x="157" y="63"/>
                  </a:cubicBezTo>
                  <a:cubicBezTo>
                    <a:pt x="271" y="0"/>
                    <a:pt x="414" y="40"/>
                    <a:pt x="476" y="152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54"/>
            <p:cNvSpPr/>
            <p:nvPr/>
          </p:nvSpPr>
          <p:spPr bwMode="auto">
            <a:xfrm>
              <a:off x="5807075" y="2009776"/>
              <a:ext cx="1025525" cy="1017588"/>
            </a:xfrm>
            <a:custGeom>
              <a:avLst/>
              <a:gdLst>
                <a:gd name="T0" fmla="*/ 324 w 366"/>
                <a:gd name="T1" fmla="*/ 104 h 363"/>
                <a:gd name="T2" fmla="*/ 260 w 366"/>
                <a:gd name="T3" fmla="*/ 320 h 363"/>
                <a:gd name="T4" fmla="*/ 43 w 366"/>
                <a:gd name="T5" fmla="*/ 259 h 363"/>
                <a:gd name="T6" fmla="*/ 107 w 366"/>
                <a:gd name="T7" fmla="*/ 43 h 363"/>
                <a:gd name="T8" fmla="*/ 324 w 366"/>
                <a:gd name="T9" fmla="*/ 10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63">
                  <a:moveTo>
                    <a:pt x="324" y="104"/>
                  </a:moveTo>
                  <a:cubicBezTo>
                    <a:pt x="366" y="181"/>
                    <a:pt x="338" y="277"/>
                    <a:pt x="260" y="320"/>
                  </a:cubicBezTo>
                  <a:cubicBezTo>
                    <a:pt x="182" y="363"/>
                    <a:pt x="85" y="336"/>
                    <a:pt x="43" y="259"/>
                  </a:cubicBezTo>
                  <a:cubicBezTo>
                    <a:pt x="0" y="183"/>
                    <a:pt x="29" y="86"/>
                    <a:pt x="107" y="43"/>
                  </a:cubicBezTo>
                  <a:cubicBezTo>
                    <a:pt x="185" y="0"/>
                    <a:pt x="282" y="28"/>
                    <a:pt x="324" y="104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55"/>
            <p:cNvSpPr/>
            <p:nvPr/>
          </p:nvSpPr>
          <p:spPr bwMode="auto">
            <a:xfrm>
              <a:off x="5867400" y="2203451"/>
              <a:ext cx="204787" cy="352425"/>
            </a:xfrm>
            <a:custGeom>
              <a:avLst/>
              <a:gdLst>
                <a:gd name="T0" fmla="*/ 20 w 73"/>
                <a:gd name="T1" fmla="*/ 126 h 126"/>
                <a:gd name="T2" fmla="*/ 73 w 73"/>
                <a:gd name="T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" h="126">
                  <a:moveTo>
                    <a:pt x="20" y="126"/>
                  </a:moveTo>
                  <a:cubicBezTo>
                    <a:pt x="20" y="126"/>
                    <a:pt x="0" y="56"/>
                    <a:pt x="73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5019556" y="5423618"/>
            <a:ext cx="2287253" cy="1381275"/>
            <a:chOff x="3841750" y="4502151"/>
            <a:chExt cx="3987800" cy="2408237"/>
          </a:xfrm>
        </p:grpSpPr>
        <p:sp>
          <p:nvSpPr>
            <p:cNvPr id="265" name="Freeform 359"/>
            <p:cNvSpPr/>
            <p:nvPr/>
          </p:nvSpPr>
          <p:spPr bwMode="auto">
            <a:xfrm>
              <a:off x="4551363" y="4502151"/>
              <a:ext cx="2435225" cy="1163637"/>
            </a:xfrm>
            <a:custGeom>
              <a:avLst/>
              <a:gdLst>
                <a:gd name="T0" fmla="*/ 0 w 868"/>
                <a:gd name="T1" fmla="*/ 411 h 414"/>
                <a:gd name="T2" fmla="*/ 478 w 868"/>
                <a:gd name="T3" fmla="*/ 16 h 414"/>
                <a:gd name="T4" fmla="*/ 794 w 868"/>
                <a:gd name="T5" fmla="*/ 414 h 414"/>
                <a:gd name="T6" fmla="*/ 0 w 868"/>
                <a:gd name="T7" fmla="*/ 41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414">
                  <a:moveTo>
                    <a:pt x="0" y="411"/>
                  </a:moveTo>
                  <a:cubicBezTo>
                    <a:pt x="0" y="411"/>
                    <a:pt x="88" y="31"/>
                    <a:pt x="478" y="16"/>
                  </a:cubicBezTo>
                  <a:cubicBezTo>
                    <a:pt x="868" y="0"/>
                    <a:pt x="794" y="414"/>
                    <a:pt x="794" y="414"/>
                  </a:cubicBezTo>
                  <a:lnTo>
                    <a:pt x="0" y="411"/>
                  </a:ln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60"/>
            <p:cNvSpPr/>
            <p:nvPr/>
          </p:nvSpPr>
          <p:spPr bwMode="auto">
            <a:xfrm>
              <a:off x="4646613" y="4899025"/>
              <a:ext cx="490538" cy="727075"/>
            </a:xfrm>
            <a:custGeom>
              <a:avLst/>
              <a:gdLst>
                <a:gd name="T0" fmla="*/ 175 w 175"/>
                <a:gd name="T1" fmla="*/ 0 h 259"/>
                <a:gd name="T2" fmla="*/ 84 w 175"/>
                <a:gd name="T3" fmla="*/ 94 h 259"/>
                <a:gd name="T4" fmla="*/ 0 w 175"/>
                <a:gd name="T5" fmla="*/ 259 h 259"/>
                <a:gd name="T6" fmla="*/ 172 w 175"/>
                <a:gd name="T7" fmla="*/ 259 h 259"/>
                <a:gd name="T8" fmla="*/ 175 w 175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59">
                  <a:moveTo>
                    <a:pt x="175" y="0"/>
                  </a:moveTo>
                  <a:cubicBezTo>
                    <a:pt x="142" y="26"/>
                    <a:pt x="112" y="57"/>
                    <a:pt x="84" y="94"/>
                  </a:cubicBezTo>
                  <a:cubicBezTo>
                    <a:pt x="43" y="150"/>
                    <a:pt x="12" y="224"/>
                    <a:pt x="0" y="259"/>
                  </a:cubicBezTo>
                  <a:cubicBezTo>
                    <a:pt x="172" y="259"/>
                    <a:pt x="172" y="259"/>
                    <a:pt x="172" y="259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61"/>
            <p:cNvSpPr/>
            <p:nvPr/>
          </p:nvSpPr>
          <p:spPr bwMode="auto">
            <a:xfrm>
              <a:off x="5216525" y="4629150"/>
              <a:ext cx="1511300" cy="996950"/>
            </a:xfrm>
            <a:custGeom>
              <a:avLst/>
              <a:gdLst>
                <a:gd name="T0" fmla="*/ 471 w 539"/>
                <a:gd name="T1" fmla="*/ 83 h 355"/>
                <a:gd name="T2" fmla="*/ 273 w 539"/>
                <a:gd name="T3" fmla="*/ 1 h 355"/>
                <a:gd name="T4" fmla="*/ 242 w 539"/>
                <a:gd name="T5" fmla="*/ 1 h 355"/>
                <a:gd name="T6" fmla="*/ 1 w 539"/>
                <a:gd name="T7" fmla="*/ 75 h 355"/>
                <a:gd name="T8" fmla="*/ 0 w 539"/>
                <a:gd name="T9" fmla="*/ 355 h 355"/>
                <a:gd name="T10" fmla="*/ 535 w 539"/>
                <a:gd name="T11" fmla="*/ 355 h 355"/>
                <a:gd name="T12" fmla="*/ 471 w 539"/>
                <a:gd name="T13" fmla="*/ 8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355">
                  <a:moveTo>
                    <a:pt x="471" y="83"/>
                  </a:moveTo>
                  <a:cubicBezTo>
                    <a:pt x="427" y="30"/>
                    <a:pt x="361" y="3"/>
                    <a:pt x="273" y="1"/>
                  </a:cubicBezTo>
                  <a:cubicBezTo>
                    <a:pt x="263" y="0"/>
                    <a:pt x="253" y="0"/>
                    <a:pt x="242" y="1"/>
                  </a:cubicBezTo>
                  <a:cubicBezTo>
                    <a:pt x="150" y="4"/>
                    <a:pt x="70" y="29"/>
                    <a:pt x="1" y="75"/>
                  </a:cubicBezTo>
                  <a:cubicBezTo>
                    <a:pt x="1" y="123"/>
                    <a:pt x="1" y="296"/>
                    <a:pt x="0" y="355"/>
                  </a:cubicBezTo>
                  <a:cubicBezTo>
                    <a:pt x="535" y="355"/>
                    <a:pt x="535" y="355"/>
                    <a:pt x="535" y="355"/>
                  </a:cubicBezTo>
                  <a:cubicBezTo>
                    <a:pt x="539" y="303"/>
                    <a:pt x="537" y="165"/>
                    <a:pt x="471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362"/>
            <p:cNvSpPr/>
            <p:nvPr/>
          </p:nvSpPr>
          <p:spPr bwMode="auto">
            <a:xfrm>
              <a:off x="6888163" y="5256213"/>
              <a:ext cx="139700" cy="347662"/>
            </a:xfrm>
            <a:custGeom>
              <a:avLst/>
              <a:gdLst>
                <a:gd name="T0" fmla="*/ 38 w 50"/>
                <a:gd name="T1" fmla="*/ 124 h 124"/>
                <a:gd name="T2" fmla="*/ 24 w 50"/>
                <a:gd name="T3" fmla="*/ 121 h 124"/>
                <a:gd name="T4" fmla="*/ 31 w 50"/>
                <a:gd name="T5" fmla="*/ 37 h 124"/>
                <a:gd name="T6" fmla="*/ 22 w 50"/>
                <a:gd name="T7" fmla="*/ 20 h 124"/>
                <a:gd name="T8" fmla="*/ 3 w 50"/>
                <a:gd name="T9" fmla="*/ 17 h 124"/>
                <a:gd name="T10" fmla="*/ 0 w 50"/>
                <a:gd name="T11" fmla="*/ 3 h 124"/>
                <a:gd name="T12" fmla="*/ 29 w 50"/>
                <a:gd name="T13" fmla="*/ 9 h 124"/>
                <a:gd name="T14" fmla="*/ 45 w 50"/>
                <a:gd name="T15" fmla="*/ 34 h 124"/>
                <a:gd name="T16" fmla="*/ 38 w 50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24">
                  <a:moveTo>
                    <a:pt x="38" y="124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4" y="120"/>
                    <a:pt x="36" y="67"/>
                    <a:pt x="31" y="37"/>
                  </a:cubicBezTo>
                  <a:cubicBezTo>
                    <a:pt x="30" y="29"/>
                    <a:pt x="26" y="23"/>
                    <a:pt x="22" y="20"/>
                  </a:cubicBezTo>
                  <a:cubicBezTo>
                    <a:pt x="14" y="15"/>
                    <a:pt x="3" y="17"/>
                    <a:pt x="3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6" y="0"/>
                    <a:pt x="29" y="9"/>
                  </a:cubicBezTo>
                  <a:cubicBezTo>
                    <a:pt x="38" y="14"/>
                    <a:pt x="43" y="23"/>
                    <a:pt x="45" y="34"/>
                  </a:cubicBezTo>
                  <a:cubicBezTo>
                    <a:pt x="50" y="67"/>
                    <a:pt x="38" y="122"/>
                    <a:pt x="38" y="124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63"/>
            <p:cNvSpPr/>
            <p:nvPr/>
          </p:nvSpPr>
          <p:spPr bwMode="auto">
            <a:xfrm>
              <a:off x="6815138" y="5148263"/>
              <a:ext cx="103188" cy="290512"/>
            </a:xfrm>
            <a:custGeom>
              <a:avLst/>
              <a:gdLst>
                <a:gd name="T0" fmla="*/ 37 w 37"/>
                <a:gd name="T1" fmla="*/ 52 h 103"/>
                <a:gd name="T2" fmla="*/ 18 w 37"/>
                <a:gd name="T3" fmla="*/ 103 h 103"/>
                <a:gd name="T4" fmla="*/ 1 w 37"/>
                <a:gd name="T5" fmla="*/ 51 h 103"/>
                <a:gd name="T6" fmla="*/ 20 w 37"/>
                <a:gd name="T7" fmla="*/ 1 h 103"/>
                <a:gd name="T8" fmla="*/ 37 w 37"/>
                <a:gd name="T9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3">
                  <a:moveTo>
                    <a:pt x="37" y="52"/>
                  </a:moveTo>
                  <a:cubicBezTo>
                    <a:pt x="36" y="80"/>
                    <a:pt x="28" y="103"/>
                    <a:pt x="18" y="103"/>
                  </a:cubicBezTo>
                  <a:cubicBezTo>
                    <a:pt x="8" y="103"/>
                    <a:pt x="0" y="80"/>
                    <a:pt x="1" y="51"/>
                  </a:cubicBezTo>
                  <a:cubicBezTo>
                    <a:pt x="2" y="23"/>
                    <a:pt x="10" y="0"/>
                    <a:pt x="20" y="1"/>
                  </a:cubicBezTo>
                  <a:cubicBezTo>
                    <a:pt x="30" y="1"/>
                    <a:pt x="37" y="24"/>
                    <a:pt x="37" y="52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64"/>
            <p:cNvSpPr/>
            <p:nvPr/>
          </p:nvSpPr>
          <p:spPr bwMode="auto">
            <a:xfrm>
              <a:off x="6307138" y="5384800"/>
              <a:ext cx="187325" cy="258762"/>
            </a:xfrm>
            <a:custGeom>
              <a:avLst/>
              <a:gdLst>
                <a:gd name="T0" fmla="*/ 92 w 118"/>
                <a:gd name="T1" fmla="*/ 163 h 163"/>
                <a:gd name="T2" fmla="*/ 0 w 118"/>
                <a:gd name="T3" fmla="*/ 25 h 163"/>
                <a:gd name="T4" fmla="*/ 37 w 118"/>
                <a:gd name="T5" fmla="*/ 0 h 163"/>
                <a:gd name="T6" fmla="*/ 118 w 118"/>
                <a:gd name="T7" fmla="*/ 150 h 163"/>
                <a:gd name="T8" fmla="*/ 92 w 118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63">
                  <a:moveTo>
                    <a:pt x="92" y="163"/>
                  </a:moveTo>
                  <a:lnTo>
                    <a:pt x="0" y="25"/>
                  </a:lnTo>
                  <a:lnTo>
                    <a:pt x="37" y="0"/>
                  </a:lnTo>
                  <a:lnTo>
                    <a:pt x="118" y="150"/>
                  </a:lnTo>
                  <a:lnTo>
                    <a:pt x="92" y="163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65"/>
            <p:cNvSpPr>
              <a:spLocks noEditPoints="1"/>
            </p:cNvSpPr>
            <p:nvPr/>
          </p:nvSpPr>
          <p:spPr bwMode="auto">
            <a:xfrm>
              <a:off x="6091238" y="5126038"/>
              <a:ext cx="390525" cy="350837"/>
            </a:xfrm>
            <a:custGeom>
              <a:avLst/>
              <a:gdLst>
                <a:gd name="T0" fmla="*/ 125 w 139"/>
                <a:gd name="T1" fmla="*/ 18 h 125"/>
                <a:gd name="T2" fmla="*/ 43 w 139"/>
                <a:gd name="T3" fmla="*/ 29 h 125"/>
                <a:gd name="T4" fmla="*/ 15 w 139"/>
                <a:gd name="T5" fmla="*/ 107 h 125"/>
                <a:gd name="T6" fmla="*/ 96 w 139"/>
                <a:gd name="T7" fmla="*/ 96 h 125"/>
                <a:gd name="T8" fmla="*/ 125 w 139"/>
                <a:gd name="T9" fmla="*/ 18 h 125"/>
                <a:gd name="T10" fmla="*/ 83 w 139"/>
                <a:gd name="T11" fmla="*/ 21 h 125"/>
                <a:gd name="T12" fmla="*/ 115 w 139"/>
                <a:gd name="T13" fmla="*/ 26 h 125"/>
                <a:gd name="T14" fmla="*/ 116 w 139"/>
                <a:gd name="T15" fmla="*/ 27 h 125"/>
                <a:gd name="T16" fmla="*/ 80 w 139"/>
                <a:gd name="T17" fmla="*/ 46 h 125"/>
                <a:gd name="T18" fmla="*/ 83 w 139"/>
                <a:gd name="T19" fmla="*/ 21 h 125"/>
                <a:gd name="T20" fmla="*/ 62 w 139"/>
                <a:gd name="T21" fmla="*/ 102 h 125"/>
                <a:gd name="T22" fmla="*/ 24 w 139"/>
                <a:gd name="T23" fmla="*/ 99 h 125"/>
                <a:gd name="T24" fmla="*/ 21 w 139"/>
                <a:gd name="T25" fmla="*/ 92 h 125"/>
                <a:gd name="T26" fmla="*/ 66 w 139"/>
                <a:gd name="T27" fmla="*/ 69 h 125"/>
                <a:gd name="T28" fmla="*/ 62 w 139"/>
                <a:gd name="T29" fmla="*/ 102 h 125"/>
                <a:gd name="T30" fmla="*/ 68 w 139"/>
                <a:gd name="T31" fmla="*/ 53 h 125"/>
                <a:gd name="T32" fmla="*/ 22 w 139"/>
                <a:gd name="T33" fmla="*/ 78 h 125"/>
                <a:gd name="T34" fmla="*/ 51 w 139"/>
                <a:gd name="T35" fmla="*/ 39 h 125"/>
                <a:gd name="T36" fmla="*/ 71 w 139"/>
                <a:gd name="T37" fmla="*/ 26 h 125"/>
                <a:gd name="T38" fmla="*/ 68 w 139"/>
                <a:gd name="T39" fmla="*/ 53 h 125"/>
                <a:gd name="T40" fmla="*/ 88 w 139"/>
                <a:gd name="T41" fmla="*/ 86 h 125"/>
                <a:gd name="T42" fmla="*/ 75 w 139"/>
                <a:gd name="T43" fmla="*/ 95 h 125"/>
                <a:gd name="T44" fmla="*/ 79 w 139"/>
                <a:gd name="T45" fmla="*/ 62 h 125"/>
                <a:gd name="T46" fmla="*/ 119 w 139"/>
                <a:gd name="T47" fmla="*/ 42 h 125"/>
                <a:gd name="T48" fmla="*/ 88 w 139"/>
                <a:gd name="T49" fmla="*/ 8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25">
                  <a:moveTo>
                    <a:pt x="125" y="18"/>
                  </a:moveTo>
                  <a:cubicBezTo>
                    <a:pt x="110" y="0"/>
                    <a:pt x="73" y="5"/>
                    <a:pt x="43" y="29"/>
                  </a:cubicBezTo>
                  <a:cubicBezTo>
                    <a:pt x="12" y="54"/>
                    <a:pt x="0" y="88"/>
                    <a:pt x="15" y="107"/>
                  </a:cubicBezTo>
                  <a:cubicBezTo>
                    <a:pt x="29" y="125"/>
                    <a:pt x="66" y="120"/>
                    <a:pt x="96" y="96"/>
                  </a:cubicBezTo>
                  <a:cubicBezTo>
                    <a:pt x="127" y="71"/>
                    <a:pt x="139" y="37"/>
                    <a:pt x="125" y="18"/>
                  </a:cubicBezTo>
                  <a:close/>
                  <a:moveTo>
                    <a:pt x="83" y="21"/>
                  </a:moveTo>
                  <a:cubicBezTo>
                    <a:pt x="97" y="17"/>
                    <a:pt x="109" y="18"/>
                    <a:pt x="115" y="26"/>
                  </a:cubicBezTo>
                  <a:cubicBezTo>
                    <a:pt x="115" y="26"/>
                    <a:pt x="116" y="26"/>
                    <a:pt x="116" y="27"/>
                  </a:cubicBezTo>
                  <a:cubicBezTo>
                    <a:pt x="108" y="31"/>
                    <a:pt x="94" y="38"/>
                    <a:pt x="80" y="46"/>
                  </a:cubicBezTo>
                  <a:lnTo>
                    <a:pt x="83" y="21"/>
                  </a:lnTo>
                  <a:close/>
                  <a:moveTo>
                    <a:pt x="62" y="102"/>
                  </a:moveTo>
                  <a:cubicBezTo>
                    <a:pt x="45" y="108"/>
                    <a:pt x="31" y="108"/>
                    <a:pt x="24" y="99"/>
                  </a:cubicBezTo>
                  <a:cubicBezTo>
                    <a:pt x="22" y="97"/>
                    <a:pt x="21" y="94"/>
                    <a:pt x="21" y="92"/>
                  </a:cubicBezTo>
                  <a:cubicBezTo>
                    <a:pt x="66" y="69"/>
                    <a:pt x="66" y="69"/>
                    <a:pt x="66" y="69"/>
                  </a:cubicBezTo>
                  <a:lnTo>
                    <a:pt x="62" y="102"/>
                  </a:lnTo>
                  <a:close/>
                  <a:moveTo>
                    <a:pt x="68" y="53"/>
                  </a:moveTo>
                  <a:cubicBezTo>
                    <a:pt x="48" y="64"/>
                    <a:pt x="28" y="74"/>
                    <a:pt x="22" y="78"/>
                  </a:cubicBezTo>
                  <a:cubicBezTo>
                    <a:pt x="25" y="65"/>
                    <a:pt x="36" y="51"/>
                    <a:pt x="51" y="39"/>
                  </a:cubicBezTo>
                  <a:cubicBezTo>
                    <a:pt x="57" y="33"/>
                    <a:pt x="64" y="29"/>
                    <a:pt x="71" y="26"/>
                  </a:cubicBezTo>
                  <a:lnTo>
                    <a:pt x="68" y="53"/>
                  </a:lnTo>
                  <a:close/>
                  <a:moveTo>
                    <a:pt x="88" y="86"/>
                  </a:moveTo>
                  <a:cubicBezTo>
                    <a:pt x="84" y="89"/>
                    <a:pt x="80" y="92"/>
                    <a:pt x="75" y="95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6" y="56"/>
                    <a:pt x="105" y="72"/>
                    <a:pt x="88" y="86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66"/>
            <p:cNvSpPr/>
            <p:nvPr/>
          </p:nvSpPr>
          <p:spPr bwMode="auto">
            <a:xfrm>
              <a:off x="7639050" y="5803900"/>
              <a:ext cx="138113" cy="246062"/>
            </a:xfrm>
            <a:custGeom>
              <a:avLst/>
              <a:gdLst>
                <a:gd name="T0" fmla="*/ 4 w 49"/>
                <a:gd name="T1" fmla="*/ 10 h 88"/>
                <a:gd name="T2" fmla="*/ 46 w 49"/>
                <a:gd name="T3" fmla="*/ 39 h 88"/>
                <a:gd name="T4" fmla="*/ 0 w 49"/>
                <a:gd name="T5" fmla="*/ 88 h 88"/>
                <a:gd name="T6" fmla="*/ 4 w 49"/>
                <a:gd name="T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88">
                  <a:moveTo>
                    <a:pt x="4" y="10"/>
                  </a:moveTo>
                  <a:cubicBezTo>
                    <a:pt x="4" y="10"/>
                    <a:pt x="42" y="0"/>
                    <a:pt x="46" y="39"/>
                  </a:cubicBezTo>
                  <a:cubicBezTo>
                    <a:pt x="49" y="77"/>
                    <a:pt x="0" y="88"/>
                    <a:pt x="0" y="88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367"/>
            <p:cNvSpPr/>
            <p:nvPr/>
          </p:nvSpPr>
          <p:spPr bwMode="auto">
            <a:xfrm>
              <a:off x="7381875" y="5721350"/>
              <a:ext cx="315913" cy="474662"/>
            </a:xfrm>
            <a:custGeom>
              <a:avLst/>
              <a:gdLst>
                <a:gd name="T0" fmla="*/ 0 w 113"/>
                <a:gd name="T1" fmla="*/ 5 h 169"/>
                <a:gd name="T2" fmla="*/ 71 w 113"/>
                <a:gd name="T3" fmla="*/ 1 h 169"/>
                <a:gd name="T4" fmla="*/ 110 w 113"/>
                <a:gd name="T5" fmla="*/ 67 h 169"/>
                <a:gd name="T6" fmla="*/ 86 w 113"/>
                <a:gd name="T7" fmla="*/ 169 h 169"/>
                <a:gd name="T8" fmla="*/ 0 w 113"/>
                <a:gd name="T9" fmla="*/ 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69">
                  <a:moveTo>
                    <a:pt x="0" y="5"/>
                  </a:moveTo>
                  <a:cubicBezTo>
                    <a:pt x="0" y="5"/>
                    <a:pt x="47" y="2"/>
                    <a:pt x="71" y="1"/>
                  </a:cubicBezTo>
                  <a:cubicBezTo>
                    <a:pt x="91" y="0"/>
                    <a:pt x="113" y="17"/>
                    <a:pt x="110" y="67"/>
                  </a:cubicBezTo>
                  <a:cubicBezTo>
                    <a:pt x="108" y="117"/>
                    <a:pt x="86" y="169"/>
                    <a:pt x="86" y="16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368"/>
            <p:cNvSpPr/>
            <p:nvPr/>
          </p:nvSpPr>
          <p:spPr bwMode="auto">
            <a:xfrm>
              <a:off x="3946525" y="5483225"/>
              <a:ext cx="3749675" cy="1135062"/>
            </a:xfrm>
            <a:custGeom>
              <a:avLst/>
              <a:gdLst>
                <a:gd name="T0" fmla="*/ 0 w 1337"/>
                <a:gd name="T1" fmla="*/ 404 h 404"/>
                <a:gd name="T2" fmla="*/ 113 w 1337"/>
                <a:gd name="T3" fmla="*/ 103 h 404"/>
                <a:gd name="T4" fmla="*/ 568 w 1337"/>
                <a:gd name="T5" fmla="*/ 24 h 404"/>
                <a:gd name="T6" fmla="*/ 1219 w 1337"/>
                <a:gd name="T7" fmla="*/ 70 h 404"/>
                <a:gd name="T8" fmla="*/ 1336 w 1337"/>
                <a:gd name="T9" fmla="*/ 390 h 404"/>
                <a:gd name="T10" fmla="*/ 0 w 1337"/>
                <a:gd name="T11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7" h="404">
                  <a:moveTo>
                    <a:pt x="0" y="404"/>
                  </a:moveTo>
                  <a:cubicBezTo>
                    <a:pt x="0" y="404"/>
                    <a:pt x="4" y="187"/>
                    <a:pt x="113" y="103"/>
                  </a:cubicBezTo>
                  <a:cubicBezTo>
                    <a:pt x="221" y="18"/>
                    <a:pt x="382" y="26"/>
                    <a:pt x="568" y="24"/>
                  </a:cubicBezTo>
                  <a:cubicBezTo>
                    <a:pt x="755" y="23"/>
                    <a:pt x="1109" y="0"/>
                    <a:pt x="1219" y="70"/>
                  </a:cubicBezTo>
                  <a:cubicBezTo>
                    <a:pt x="1337" y="144"/>
                    <a:pt x="1336" y="390"/>
                    <a:pt x="1336" y="390"/>
                  </a:cubicBezTo>
                  <a:lnTo>
                    <a:pt x="0" y="404"/>
                  </a:ln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69"/>
            <p:cNvSpPr/>
            <p:nvPr/>
          </p:nvSpPr>
          <p:spPr bwMode="auto">
            <a:xfrm>
              <a:off x="3841750" y="6327775"/>
              <a:ext cx="368300" cy="195262"/>
            </a:xfrm>
            <a:custGeom>
              <a:avLst/>
              <a:gdLst>
                <a:gd name="T0" fmla="*/ 130 w 131"/>
                <a:gd name="T1" fmla="*/ 31 h 69"/>
                <a:gd name="T2" fmla="*/ 68 w 131"/>
                <a:gd name="T3" fmla="*/ 67 h 69"/>
                <a:gd name="T4" fmla="*/ 1 w 131"/>
                <a:gd name="T5" fmla="*/ 38 h 69"/>
                <a:gd name="T6" fmla="*/ 64 w 131"/>
                <a:gd name="T7" fmla="*/ 2 h 69"/>
                <a:gd name="T8" fmla="*/ 130 w 131"/>
                <a:gd name="T9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9">
                  <a:moveTo>
                    <a:pt x="130" y="31"/>
                  </a:moveTo>
                  <a:cubicBezTo>
                    <a:pt x="131" y="49"/>
                    <a:pt x="103" y="65"/>
                    <a:pt x="68" y="67"/>
                  </a:cubicBezTo>
                  <a:cubicBezTo>
                    <a:pt x="32" y="69"/>
                    <a:pt x="3" y="56"/>
                    <a:pt x="1" y="38"/>
                  </a:cubicBezTo>
                  <a:cubicBezTo>
                    <a:pt x="0" y="20"/>
                    <a:pt x="29" y="4"/>
                    <a:pt x="64" y="2"/>
                  </a:cubicBezTo>
                  <a:cubicBezTo>
                    <a:pt x="100" y="0"/>
                    <a:pt x="129" y="13"/>
                    <a:pt x="130" y="3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370"/>
            <p:cNvSpPr/>
            <p:nvPr/>
          </p:nvSpPr>
          <p:spPr bwMode="auto">
            <a:xfrm>
              <a:off x="4360863" y="6218238"/>
              <a:ext cx="687388" cy="657225"/>
            </a:xfrm>
            <a:custGeom>
              <a:avLst/>
              <a:gdLst>
                <a:gd name="T0" fmla="*/ 224 w 245"/>
                <a:gd name="T1" fmla="*/ 79 h 234"/>
                <a:gd name="T2" fmla="*/ 159 w 245"/>
                <a:gd name="T3" fmla="*/ 213 h 234"/>
                <a:gd name="T4" fmla="*/ 20 w 245"/>
                <a:gd name="T5" fmla="*/ 156 h 234"/>
                <a:gd name="T6" fmla="*/ 86 w 245"/>
                <a:gd name="T7" fmla="*/ 22 h 234"/>
                <a:gd name="T8" fmla="*/ 224 w 245"/>
                <a:gd name="T9" fmla="*/ 7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34">
                  <a:moveTo>
                    <a:pt x="224" y="79"/>
                  </a:moveTo>
                  <a:cubicBezTo>
                    <a:pt x="245" y="131"/>
                    <a:pt x="215" y="191"/>
                    <a:pt x="159" y="213"/>
                  </a:cubicBezTo>
                  <a:cubicBezTo>
                    <a:pt x="102" y="234"/>
                    <a:pt x="40" y="209"/>
                    <a:pt x="20" y="156"/>
                  </a:cubicBezTo>
                  <a:cubicBezTo>
                    <a:pt x="0" y="103"/>
                    <a:pt x="30" y="43"/>
                    <a:pt x="86" y="22"/>
                  </a:cubicBezTo>
                  <a:cubicBezTo>
                    <a:pt x="143" y="0"/>
                    <a:pt x="205" y="26"/>
                    <a:pt x="224" y="79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71"/>
            <p:cNvSpPr/>
            <p:nvPr/>
          </p:nvSpPr>
          <p:spPr bwMode="auto">
            <a:xfrm>
              <a:off x="4548188" y="6400800"/>
              <a:ext cx="306388" cy="298450"/>
            </a:xfrm>
            <a:custGeom>
              <a:avLst/>
              <a:gdLst>
                <a:gd name="T0" fmla="*/ 99 w 109"/>
                <a:gd name="T1" fmla="*/ 36 h 106"/>
                <a:gd name="T2" fmla="*/ 71 w 109"/>
                <a:gd name="T3" fmla="*/ 97 h 106"/>
                <a:gd name="T4" fmla="*/ 9 w 109"/>
                <a:gd name="T5" fmla="*/ 70 h 106"/>
                <a:gd name="T6" fmla="*/ 37 w 109"/>
                <a:gd name="T7" fmla="*/ 9 h 106"/>
                <a:gd name="T8" fmla="*/ 99 w 109"/>
                <a:gd name="T9" fmla="*/ 3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6">
                  <a:moveTo>
                    <a:pt x="99" y="36"/>
                  </a:moveTo>
                  <a:cubicBezTo>
                    <a:pt x="109" y="60"/>
                    <a:pt x="96" y="87"/>
                    <a:pt x="71" y="97"/>
                  </a:cubicBezTo>
                  <a:cubicBezTo>
                    <a:pt x="46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3" y="0"/>
                    <a:pt x="90" y="11"/>
                    <a:pt x="99" y="36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72"/>
            <p:cNvSpPr/>
            <p:nvPr/>
          </p:nvSpPr>
          <p:spPr bwMode="auto">
            <a:xfrm>
              <a:off x="6796088" y="6253163"/>
              <a:ext cx="684213" cy="657225"/>
            </a:xfrm>
            <a:custGeom>
              <a:avLst/>
              <a:gdLst>
                <a:gd name="T0" fmla="*/ 224 w 244"/>
                <a:gd name="T1" fmla="*/ 78 h 234"/>
                <a:gd name="T2" fmla="*/ 158 w 244"/>
                <a:gd name="T3" fmla="*/ 212 h 234"/>
                <a:gd name="T4" fmla="*/ 20 w 244"/>
                <a:gd name="T5" fmla="*/ 156 h 234"/>
                <a:gd name="T6" fmla="*/ 86 w 244"/>
                <a:gd name="T7" fmla="*/ 22 h 234"/>
                <a:gd name="T8" fmla="*/ 224 w 244"/>
                <a:gd name="T9" fmla="*/ 7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34">
                  <a:moveTo>
                    <a:pt x="224" y="78"/>
                  </a:moveTo>
                  <a:cubicBezTo>
                    <a:pt x="244" y="131"/>
                    <a:pt x="214" y="191"/>
                    <a:pt x="158" y="212"/>
                  </a:cubicBezTo>
                  <a:cubicBezTo>
                    <a:pt x="102" y="234"/>
                    <a:pt x="40" y="208"/>
                    <a:pt x="20" y="156"/>
                  </a:cubicBezTo>
                  <a:cubicBezTo>
                    <a:pt x="0" y="103"/>
                    <a:pt x="30" y="43"/>
                    <a:pt x="86" y="22"/>
                  </a:cubicBezTo>
                  <a:cubicBezTo>
                    <a:pt x="142" y="0"/>
                    <a:pt x="204" y="26"/>
                    <a:pt x="224" y="78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373"/>
            <p:cNvSpPr/>
            <p:nvPr/>
          </p:nvSpPr>
          <p:spPr bwMode="auto">
            <a:xfrm>
              <a:off x="6977063" y="6421438"/>
              <a:ext cx="309563" cy="311150"/>
            </a:xfrm>
            <a:custGeom>
              <a:avLst/>
              <a:gdLst>
                <a:gd name="T0" fmla="*/ 100 w 110"/>
                <a:gd name="T1" fmla="*/ 38 h 111"/>
                <a:gd name="T2" fmla="*/ 72 w 110"/>
                <a:gd name="T3" fmla="*/ 101 h 111"/>
                <a:gd name="T4" fmla="*/ 10 w 110"/>
                <a:gd name="T5" fmla="*/ 73 h 111"/>
                <a:gd name="T6" fmla="*/ 38 w 110"/>
                <a:gd name="T7" fmla="*/ 10 h 111"/>
                <a:gd name="T8" fmla="*/ 100 w 110"/>
                <a:gd name="T9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100" y="38"/>
                  </a:moveTo>
                  <a:cubicBezTo>
                    <a:pt x="110" y="64"/>
                    <a:pt x="97" y="92"/>
                    <a:pt x="72" y="101"/>
                  </a:cubicBezTo>
                  <a:cubicBezTo>
                    <a:pt x="47" y="111"/>
                    <a:pt x="19" y="98"/>
                    <a:pt x="10" y="73"/>
                  </a:cubicBezTo>
                  <a:cubicBezTo>
                    <a:pt x="0" y="48"/>
                    <a:pt x="13" y="19"/>
                    <a:pt x="38" y="10"/>
                  </a:cubicBezTo>
                  <a:cubicBezTo>
                    <a:pt x="63" y="0"/>
                    <a:pt x="91" y="13"/>
                    <a:pt x="100" y="3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74"/>
            <p:cNvSpPr/>
            <p:nvPr/>
          </p:nvSpPr>
          <p:spPr bwMode="auto">
            <a:xfrm>
              <a:off x="7527925" y="6294438"/>
              <a:ext cx="301625" cy="228600"/>
            </a:xfrm>
            <a:custGeom>
              <a:avLst/>
              <a:gdLst>
                <a:gd name="T0" fmla="*/ 1 w 108"/>
                <a:gd name="T1" fmla="*/ 51 h 81"/>
                <a:gd name="T2" fmla="*/ 63 w 108"/>
                <a:gd name="T3" fmla="*/ 3 h 81"/>
                <a:gd name="T4" fmla="*/ 71 w 108"/>
                <a:gd name="T5" fmla="*/ 73 h 81"/>
                <a:gd name="T6" fmla="*/ 1 w 108"/>
                <a:gd name="T7" fmla="*/ 5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81">
                  <a:moveTo>
                    <a:pt x="1" y="51"/>
                  </a:moveTo>
                  <a:cubicBezTo>
                    <a:pt x="0" y="34"/>
                    <a:pt x="23" y="6"/>
                    <a:pt x="63" y="3"/>
                  </a:cubicBezTo>
                  <a:cubicBezTo>
                    <a:pt x="103" y="0"/>
                    <a:pt x="108" y="66"/>
                    <a:pt x="71" y="73"/>
                  </a:cubicBezTo>
                  <a:cubicBezTo>
                    <a:pt x="34" y="81"/>
                    <a:pt x="2" y="68"/>
                    <a:pt x="1" y="5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75"/>
            <p:cNvSpPr/>
            <p:nvPr/>
          </p:nvSpPr>
          <p:spPr bwMode="auto">
            <a:xfrm>
              <a:off x="4038600" y="5926138"/>
              <a:ext cx="198438" cy="182562"/>
            </a:xfrm>
            <a:custGeom>
              <a:avLst/>
              <a:gdLst>
                <a:gd name="T0" fmla="*/ 65 w 71"/>
                <a:gd name="T1" fmla="*/ 53 h 65"/>
                <a:gd name="T2" fmla="*/ 31 w 71"/>
                <a:gd name="T3" fmla="*/ 0 h 65"/>
                <a:gd name="T4" fmla="*/ 0 w 71"/>
                <a:gd name="T5" fmla="*/ 65 h 65"/>
                <a:gd name="T6" fmla="*/ 62 w 71"/>
                <a:gd name="T7" fmla="*/ 64 h 65"/>
                <a:gd name="T8" fmla="*/ 65 w 71"/>
                <a:gd name="T9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5">
                  <a:moveTo>
                    <a:pt x="65" y="53"/>
                  </a:moveTo>
                  <a:cubicBezTo>
                    <a:pt x="71" y="12"/>
                    <a:pt x="49" y="1"/>
                    <a:pt x="31" y="0"/>
                  </a:cubicBezTo>
                  <a:cubicBezTo>
                    <a:pt x="19" y="20"/>
                    <a:pt x="8" y="43"/>
                    <a:pt x="0" y="65"/>
                  </a:cubicBezTo>
                  <a:cubicBezTo>
                    <a:pt x="20" y="64"/>
                    <a:pt x="41" y="64"/>
                    <a:pt x="62" y="64"/>
                  </a:cubicBezTo>
                  <a:cubicBezTo>
                    <a:pt x="63" y="61"/>
                    <a:pt x="64" y="57"/>
                    <a:pt x="65" y="5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76"/>
            <p:cNvSpPr/>
            <p:nvPr/>
          </p:nvSpPr>
          <p:spPr bwMode="auto">
            <a:xfrm>
              <a:off x="4002088" y="6107113"/>
              <a:ext cx="209550" cy="131762"/>
            </a:xfrm>
            <a:custGeom>
              <a:avLst/>
              <a:gdLst>
                <a:gd name="T0" fmla="*/ 13 w 75"/>
                <a:gd name="T1" fmla="*/ 1 h 47"/>
                <a:gd name="T2" fmla="*/ 0 w 75"/>
                <a:gd name="T3" fmla="*/ 46 h 47"/>
                <a:gd name="T4" fmla="*/ 75 w 75"/>
                <a:gd name="T5" fmla="*/ 0 h 47"/>
                <a:gd name="T6" fmla="*/ 13 w 75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7">
                  <a:moveTo>
                    <a:pt x="13" y="1"/>
                  </a:moveTo>
                  <a:cubicBezTo>
                    <a:pt x="8" y="16"/>
                    <a:pt x="3" y="31"/>
                    <a:pt x="0" y="46"/>
                  </a:cubicBezTo>
                  <a:cubicBezTo>
                    <a:pt x="19" y="47"/>
                    <a:pt x="62" y="45"/>
                    <a:pt x="75" y="0"/>
                  </a:cubicBezTo>
                  <a:cubicBezTo>
                    <a:pt x="54" y="0"/>
                    <a:pt x="33" y="0"/>
                    <a:pt x="13" y="1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Line 412"/>
            <p:cNvSpPr>
              <a:spLocks noChangeShapeType="1"/>
            </p:cNvSpPr>
            <p:nvPr/>
          </p:nvSpPr>
          <p:spPr bwMode="auto">
            <a:xfrm flipV="1">
              <a:off x="5140325" y="5564188"/>
              <a:ext cx="3175" cy="1031875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Line 413"/>
            <p:cNvSpPr>
              <a:spLocks noChangeShapeType="1"/>
            </p:cNvSpPr>
            <p:nvPr/>
          </p:nvSpPr>
          <p:spPr bwMode="auto">
            <a:xfrm flipV="1">
              <a:off x="6753225" y="5564188"/>
              <a:ext cx="47625" cy="1022350"/>
            </a:xfrm>
            <a:prstGeom prst="line">
              <a:avLst/>
            </a:pr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414"/>
            <p:cNvSpPr/>
            <p:nvPr/>
          </p:nvSpPr>
          <p:spPr bwMode="auto">
            <a:xfrm>
              <a:off x="5487988" y="5607050"/>
              <a:ext cx="233363" cy="63500"/>
            </a:xfrm>
            <a:custGeom>
              <a:avLst/>
              <a:gdLst>
                <a:gd name="T0" fmla="*/ 83 w 83"/>
                <a:gd name="T1" fmla="*/ 13 h 23"/>
                <a:gd name="T2" fmla="*/ 42 w 83"/>
                <a:gd name="T3" fmla="*/ 23 h 23"/>
                <a:gd name="T4" fmla="*/ 0 w 83"/>
                <a:gd name="T5" fmla="*/ 11 h 23"/>
                <a:gd name="T6" fmla="*/ 42 w 83"/>
                <a:gd name="T7" fmla="*/ 1 h 23"/>
                <a:gd name="T8" fmla="*/ 83 w 8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3">
                  <a:moveTo>
                    <a:pt x="83" y="13"/>
                  </a:moveTo>
                  <a:cubicBezTo>
                    <a:pt x="83" y="19"/>
                    <a:pt x="65" y="23"/>
                    <a:pt x="42" y="23"/>
                  </a:cubicBezTo>
                  <a:cubicBezTo>
                    <a:pt x="19" y="22"/>
                    <a:pt x="0" y="17"/>
                    <a:pt x="0" y="11"/>
                  </a:cubicBezTo>
                  <a:cubicBezTo>
                    <a:pt x="1" y="5"/>
                    <a:pt x="19" y="0"/>
                    <a:pt x="42" y="1"/>
                  </a:cubicBezTo>
                  <a:cubicBezTo>
                    <a:pt x="65" y="1"/>
                    <a:pt x="83" y="7"/>
                    <a:pt x="83" y="13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415"/>
            <p:cNvSpPr/>
            <p:nvPr/>
          </p:nvSpPr>
          <p:spPr bwMode="auto">
            <a:xfrm>
              <a:off x="5527675" y="6078538"/>
              <a:ext cx="209550" cy="261937"/>
            </a:xfrm>
            <a:custGeom>
              <a:avLst/>
              <a:gdLst>
                <a:gd name="T0" fmla="*/ 57 w 132"/>
                <a:gd name="T1" fmla="*/ 165 h 165"/>
                <a:gd name="T2" fmla="*/ 51 w 132"/>
                <a:gd name="T3" fmla="*/ 34 h 165"/>
                <a:gd name="T4" fmla="*/ 0 w 132"/>
                <a:gd name="T5" fmla="*/ 34 h 165"/>
                <a:gd name="T6" fmla="*/ 0 w 132"/>
                <a:gd name="T7" fmla="*/ 2 h 165"/>
                <a:gd name="T8" fmla="*/ 129 w 132"/>
                <a:gd name="T9" fmla="*/ 0 h 165"/>
                <a:gd name="T10" fmla="*/ 132 w 132"/>
                <a:gd name="T11" fmla="*/ 28 h 165"/>
                <a:gd name="T12" fmla="*/ 83 w 132"/>
                <a:gd name="T13" fmla="*/ 30 h 165"/>
                <a:gd name="T14" fmla="*/ 87 w 132"/>
                <a:gd name="T15" fmla="*/ 163 h 165"/>
                <a:gd name="T16" fmla="*/ 57 w 132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5">
                  <a:moveTo>
                    <a:pt x="57" y="165"/>
                  </a:moveTo>
                  <a:lnTo>
                    <a:pt x="51" y="34"/>
                  </a:lnTo>
                  <a:lnTo>
                    <a:pt x="0" y="34"/>
                  </a:lnTo>
                  <a:lnTo>
                    <a:pt x="0" y="2"/>
                  </a:lnTo>
                  <a:lnTo>
                    <a:pt x="129" y="0"/>
                  </a:lnTo>
                  <a:lnTo>
                    <a:pt x="132" y="28"/>
                  </a:lnTo>
                  <a:lnTo>
                    <a:pt x="83" y="30"/>
                  </a:lnTo>
                  <a:lnTo>
                    <a:pt x="87" y="163"/>
                  </a:lnTo>
                  <a:lnTo>
                    <a:pt x="57" y="165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416"/>
            <p:cNvSpPr>
              <a:spLocks noEditPoints="1"/>
            </p:cNvSpPr>
            <p:nvPr/>
          </p:nvSpPr>
          <p:spPr bwMode="auto">
            <a:xfrm>
              <a:off x="5740400" y="6067425"/>
              <a:ext cx="266700" cy="263525"/>
            </a:xfrm>
            <a:custGeom>
              <a:avLst/>
              <a:gdLst>
                <a:gd name="T0" fmla="*/ 115 w 168"/>
                <a:gd name="T1" fmla="*/ 0 h 166"/>
                <a:gd name="T2" fmla="*/ 87 w 168"/>
                <a:gd name="T3" fmla="*/ 2 h 166"/>
                <a:gd name="T4" fmla="*/ 0 w 168"/>
                <a:gd name="T5" fmla="*/ 166 h 166"/>
                <a:gd name="T6" fmla="*/ 27 w 168"/>
                <a:gd name="T7" fmla="*/ 166 h 166"/>
                <a:gd name="T8" fmla="*/ 60 w 168"/>
                <a:gd name="T9" fmla="*/ 118 h 166"/>
                <a:gd name="T10" fmla="*/ 122 w 168"/>
                <a:gd name="T11" fmla="*/ 118 h 166"/>
                <a:gd name="T12" fmla="*/ 136 w 168"/>
                <a:gd name="T13" fmla="*/ 166 h 166"/>
                <a:gd name="T14" fmla="*/ 168 w 168"/>
                <a:gd name="T15" fmla="*/ 163 h 166"/>
                <a:gd name="T16" fmla="*/ 115 w 168"/>
                <a:gd name="T17" fmla="*/ 0 h 166"/>
                <a:gd name="T18" fmla="*/ 71 w 168"/>
                <a:gd name="T19" fmla="*/ 92 h 166"/>
                <a:gd name="T20" fmla="*/ 101 w 168"/>
                <a:gd name="T21" fmla="*/ 26 h 166"/>
                <a:gd name="T22" fmla="*/ 120 w 168"/>
                <a:gd name="T23" fmla="*/ 92 h 166"/>
                <a:gd name="T24" fmla="*/ 71 w 168"/>
                <a:gd name="T25" fmla="*/ 9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66">
                  <a:moveTo>
                    <a:pt x="115" y="0"/>
                  </a:moveTo>
                  <a:lnTo>
                    <a:pt x="87" y="2"/>
                  </a:lnTo>
                  <a:lnTo>
                    <a:pt x="0" y="166"/>
                  </a:lnTo>
                  <a:lnTo>
                    <a:pt x="27" y="166"/>
                  </a:lnTo>
                  <a:lnTo>
                    <a:pt x="60" y="118"/>
                  </a:lnTo>
                  <a:lnTo>
                    <a:pt x="122" y="118"/>
                  </a:lnTo>
                  <a:lnTo>
                    <a:pt x="136" y="166"/>
                  </a:lnTo>
                  <a:lnTo>
                    <a:pt x="168" y="163"/>
                  </a:lnTo>
                  <a:lnTo>
                    <a:pt x="115" y="0"/>
                  </a:lnTo>
                  <a:close/>
                  <a:moveTo>
                    <a:pt x="71" y="92"/>
                  </a:moveTo>
                  <a:lnTo>
                    <a:pt x="101" y="26"/>
                  </a:lnTo>
                  <a:lnTo>
                    <a:pt x="120" y="92"/>
                  </a:lnTo>
                  <a:lnTo>
                    <a:pt x="71" y="92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417"/>
            <p:cNvSpPr/>
            <p:nvPr/>
          </p:nvSpPr>
          <p:spPr bwMode="auto">
            <a:xfrm>
              <a:off x="6043613" y="6059488"/>
              <a:ext cx="266700" cy="266700"/>
            </a:xfrm>
            <a:custGeom>
              <a:avLst/>
              <a:gdLst>
                <a:gd name="T0" fmla="*/ 30 w 168"/>
                <a:gd name="T1" fmla="*/ 168 h 168"/>
                <a:gd name="T2" fmla="*/ 0 w 168"/>
                <a:gd name="T3" fmla="*/ 168 h 168"/>
                <a:gd name="T4" fmla="*/ 67 w 168"/>
                <a:gd name="T5" fmla="*/ 72 h 168"/>
                <a:gd name="T6" fmla="*/ 9 w 168"/>
                <a:gd name="T7" fmla="*/ 10 h 168"/>
                <a:gd name="T8" fmla="*/ 44 w 168"/>
                <a:gd name="T9" fmla="*/ 7 h 168"/>
                <a:gd name="T10" fmla="*/ 88 w 168"/>
                <a:gd name="T11" fmla="*/ 56 h 168"/>
                <a:gd name="T12" fmla="*/ 127 w 168"/>
                <a:gd name="T13" fmla="*/ 0 h 168"/>
                <a:gd name="T14" fmla="*/ 156 w 168"/>
                <a:gd name="T15" fmla="*/ 1 h 168"/>
                <a:gd name="T16" fmla="*/ 108 w 168"/>
                <a:gd name="T17" fmla="*/ 74 h 168"/>
                <a:gd name="T18" fmla="*/ 168 w 168"/>
                <a:gd name="T19" fmla="*/ 152 h 168"/>
                <a:gd name="T20" fmla="*/ 138 w 168"/>
                <a:gd name="T21" fmla="*/ 159 h 168"/>
                <a:gd name="T22" fmla="*/ 83 w 168"/>
                <a:gd name="T23" fmla="*/ 90 h 168"/>
                <a:gd name="T24" fmla="*/ 30 w 168"/>
                <a:gd name="T2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68">
                  <a:moveTo>
                    <a:pt x="30" y="168"/>
                  </a:moveTo>
                  <a:lnTo>
                    <a:pt x="0" y="168"/>
                  </a:lnTo>
                  <a:lnTo>
                    <a:pt x="67" y="72"/>
                  </a:lnTo>
                  <a:lnTo>
                    <a:pt x="9" y="10"/>
                  </a:lnTo>
                  <a:lnTo>
                    <a:pt x="44" y="7"/>
                  </a:lnTo>
                  <a:lnTo>
                    <a:pt x="88" y="56"/>
                  </a:lnTo>
                  <a:lnTo>
                    <a:pt x="127" y="0"/>
                  </a:lnTo>
                  <a:lnTo>
                    <a:pt x="156" y="1"/>
                  </a:lnTo>
                  <a:lnTo>
                    <a:pt x="108" y="74"/>
                  </a:lnTo>
                  <a:lnTo>
                    <a:pt x="168" y="152"/>
                  </a:lnTo>
                  <a:lnTo>
                    <a:pt x="138" y="159"/>
                  </a:lnTo>
                  <a:lnTo>
                    <a:pt x="83" y="90"/>
                  </a:lnTo>
                  <a:lnTo>
                    <a:pt x="30" y="168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418"/>
            <p:cNvSpPr/>
            <p:nvPr/>
          </p:nvSpPr>
          <p:spPr bwMode="auto">
            <a:xfrm>
              <a:off x="6362700" y="6053138"/>
              <a:ext cx="42863" cy="255587"/>
            </a:xfrm>
            <a:custGeom>
              <a:avLst/>
              <a:gdLst>
                <a:gd name="T0" fmla="*/ 2 w 27"/>
                <a:gd name="T1" fmla="*/ 0 h 161"/>
                <a:gd name="T2" fmla="*/ 0 w 27"/>
                <a:gd name="T3" fmla="*/ 161 h 161"/>
                <a:gd name="T4" fmla="*/ 25 w 27"/>
                <a:gd name="T5" fmla="*/ 159 h 161"/>
                <a:gd name="T6" fmla="*/ 27 w 27"/>
                <a:gd name="T7" fmla="*/ 0 h 161"/>
                <a:gd name="T8" fmla="*/ 2 w 2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1">
                  <a:moveTo>
                    <a:pt x="2" y="0"/>
                  </a:moveTo>
                  <a:lnTo>
                    <a:pt x="0" y="161"/>
                  </a:lnTo>
                  <a:lnTo>
                    <a:pt x="25" y="159"/>
                  </a:lnTo>
                  <a:lnTo>
                    <a:pt x="2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任意多边形: 形状 326"/>
            <p:cNvSpPr/>
            <p:nvPr/>
          </p:nvSpPr>
          <p:spPr bwMode="auto">
            <a:xfrm>
              <a:off x="4132106" y="5713747"/>
              <a:ext cx="3435128" cy="215901"/>
            </a:xfrm>
            <a:custGeom>
              <a:avLst/>
              <a:gdLst>
                <a:gd name="connsiteX0" fmla="*/ 3290671 w 3435128"/>
                <a:gd name="connsiteY0" fmla="*/ 0 h 215901"/>
                <a:gd name="connsiteX1" fmla="*/ 3296900 w 3435128"/>
                <a:gd name="connsiteY1" fmla="*/ 4745 h 215901"/>
                <a:gd name="connsiteX2" fmla="*/ 3429562 w 3435128"/>
                <a:gd name="connsiteY2" fmla="*/ 188575 h 215901"/>
                <a:gd name="connsiteX3" fmla="*/ 3435128 w 3435128"/>
                <a:gd name="connsiteY3" fmla="*/ 202655 h 215901"/>
                <a:gd name="connsiteX4" fmla="*/ 0 w 3435128"/>
                <a:gd name="connsiteY4" fmla="*/ 215901 h 215901"/>
                <a:gd name="connsiteX5" fmla="*/ 35467 w 3435128"/>
                <a:gd name="connsiteY5" fmla="*/ 157198 h 215901"/>
                <a:gd name="connsiteX6" fmla="*/ 136853 w 3435128"/>
                <a:gd name="connsiteY6" fmla="*/ 53102 h 215901"/>
                <a:gd name="connsiteX7" fmla="*/ 200531 w 3435128"/>
                <a:gd name="connsiteY7" fmla="*/ 11916 h 21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5128" h="215901">
                  <a:moveTo>
                    <a:pt x="3290671" y="0"/>
                  </a:moveTo>
                  <a:lnTo>
                    <a:pt x="3296900" y="4745"/>
                  </a:lnTo>
                  <a:cubicBezTo>
                    <a:pt x="3351375" y="54194"/>
                    <a:pt x="3394856" y="118051"/>
                    <a:pt x="3429562" y="188575"/>
                  </a:cubicBezTo>
                  <a:lnTo>
                    <a:pt x="3435128" y="202655"/>
                  </a:lnTo>
                  <a:lnTo>
                    <a:pt x="0" y="215901"/>
                  </a:lnTo>
                  <a:lnTo>
                    <a:pt x="35467" y="157198"/>
                  </a:lnTo>
                  <a:cubicBezTo>
                    <a:pt x="65030" y="117941"/>
                    <a:pt x="98641" y="82602"/>
                    <a:pt x="136853" y="53102"/>
                  </a:cubicBezTo>
                  <a:lnTo>
                    <a:pt x="200531" y="119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84" name="Freeform 378"/>
            <p:cNvSpPr/>
            <p:nvPr/>
          </p:nvSpPr>
          <p:spPr bwMode="auto">
            <a:xfrm>
              <a:off x="4605338" y="5730875"/>
              <a:ext cx="109538" cy="100012"/>
            </a:xfrm>
            <a:custGeom>
              <a:avLst/>
              <a:gdLst>
                <a:gd name="T0" fmla="*/ 69 w 69"/>
                <a:gd name="T1" fmla="*/ 63 h 63"/>
                <a:gd name="T2" fmla="*/ 0 w 69"/>
                <a:gd name="T3" fmla="*/ 63 h 63"/>
                <a:gd name="T4" fmla="*/ 0 w 69"/>
                <a:gd name="T5" fmla="*/ 0 h 63"/>
                <a:gd name="T6" fmla="*/ 67 w 69"/>
                <a:gd name="T7" fmla="*/ 0 h 63"/>
                <a:gd name="T8" fmla="*/ 69 w 69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3">
                  <a:moveTo>
                    <a:pt x="69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9" y="63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79"/>
            <p:cNvSpPr/>
            <p:nvPr/>
          </p:nvSpPr>
          <p:spPr bwMode="auto">
            <a:xfrm>
              <a:off x="4714875" y="5830888"/>
              <a:ext cx="109538" cy="101600"/>
            </a:xfrm>
            <a:custGeom>
              <a:avLst/>
              <a:gdLst>
                <a:gd name="T0" fmla="*/ 69 w 69"/>
                <a:gd name="T1" fmla="*/ 64 h 64"/>
                <a:gd name="T2" fmla="*/ 0 w 69"/>
                <a:gd name="T3" fmla="*/ 64 h 64"/>
                <a:gd name="T4" fmla="*/ 0 w 69"/>
                <a:gd name="T5" fmla="*/ 0 h 64"/>
                <a:gd name="T6" fmla="*/ 67 w 69"/>
                <a:gd name="T7" fmla="*/ 0 h 64"/>
                <a:gd name="T8" fmla="*/ 69 w 6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80"/>
            <p:cNvSpPr/>
            <p:nvPr/>
          </p:nvSpPr>
          <p:spPr bwMode="auto">
            <a:xfrm>
              <a:off x="4824413" y="5730875"/>
              <a:ext cx="107950" cy="100012"/>
            </a:xfrm>
            <a:custGeom>
              <a:avLst/>
              <a:gdLst>
                <a:gd name="T0" fmla="*/ 68 w 68"/>
                <a:gd name="T1" fmla="*/ 63 h 63"/>
                <a:gd name="T2" fmla="*/ 0 w 68"/>
                <a:gd name="T3" fmla="*/ 63 h 63"/>
                <a:gd name="T4" fmla="*/ 0 w 68"/>
                <a:gd name="T5" fmla="*/ 0 h 63"/>
                <a:gd name="T6" fmla="*/ 67 w 68"/>
                <a:gd name="T7" fmla="*/ 0 h 63"/>
                <a:gd name="T8" fmla="*/ 68 w 68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3">
                  <a:moveTo>
                    <a:pt x="68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81"/>
            <p:cNvSpPr/>
            <p:nvPr/>
          </p:nvSpPr>
          <p:spPr bwMode="auto">
            <a:xfrm>
              <a:off x="4932363" y="5830888"/>
              <a:ext cx="109538" cy="101600"/>
            </a:xfrm>
            <a:custGeom>
              <a:avLst/>
              <a:gdLst>
                <a:gd name="T0" fmla="*/ 69 w 69"/>
                <a:gd name="T1" fmla="*/ 64 h 64"/>
                <a:gd name="T2" fmla="*/ 0 w 69"/>
                <a:gd name="T3" fmla="*/ 64 h 64"/>
                <a:gd name="T4" fmla="*/ 0 w 69"/>
                <a:gd name="T5" fmla="*/ 0 h 64"/>
                <a:gd name="T6" fmla="*/ 68 w 69"/>
                <a:gd name="T7" fmla="*/ 0 h 64"/>
                <a:gd name="T8" fmla="*/ 69 w 6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Rectangle 382"/>
            <p:cNvSpPr>
              <a:spLocks noChangeArrowheads="1"/>
            </p:cNvSpPr>
            <p:nvPr/>
          </p:nvSpPr>
          <p:spPr bwMode="auto">
            <a:xfrm>
              <a:off x="5041900" y="5730875"/>
              <a:ext cx="101600" cy="100012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Rectangle 383"/>
            <p:cNvSpPr>
              <a:spLocks noChangeArrowheads="1"/>
            </p:cNvSpPr>
            <p:nvPr/>
          </p:nvSpPr>
          <p:spPr bwMode="auto">
            <a:xfrm>
              <a:off x="5140325" y="5830888"/>
              <a:ext cx="117475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384"/>
            <p:cNvSpPr/>
            <p:nvPr/>
          </p:nvSpPr>
          <p:spPr bwMode="auto">
            <a:xfrm>
              <a:off x="5260975" y="5727700"/>
              <a:ext cx="106363" cy="100012"/>
            </a:xfrm>
            <a:custGeom>
              <a:avLst/>
              <a:gdLst>
                <a:gd name="T0" fmla="*/ 67 w 67"/>
                <a:gd name="T1" fmla="*/ 63 h 63"/>
                <a:gd name="T2" fmla="*/ 0 w 67"/>
                <a:gd name="T3" fmla="*/ 63 h 63"/>
                <a:gd name="T4" fmla="*/ 0 w 67"/>
                <a:gd name="T5" fmla="*/ 2 h 63"/>
                <a:gd name="T6" fmla="*/ 67 w 67"/>
                <a:gd name="T7" fmla="*/ 0 h 63"/>
                <a:gd name="T8" fmla="*/ 67 w 67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3">
                  <a:moveTo>
                    <a:pt x="67" y="63"/>
                  </a:moveTo>
                  <a:lnTo>
                    <a:pt x="0" y="63"/>
                  </a:lnTo>
                  <a:lnTo>
                    <a:pt x="0" y="2"/>
                  </a:lnTo>
                  <a:lnTo>
                    <a:pt x="67" y="0"/>
                  </a:lnTo>
                  <a:lnTo>
                    <a:pt x="67" y="63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Rectangle 387"/>
            <p:cNvSpPr>
              <a:spLocks noChangeArrowheads="1"/>
            </p:cNvSpPr>
            <p:nvPr/>
          </p:nvSpPr>
          <p:spPr bwMode="auto">
            <a:xfrm>
              <a:off x="4279900" y="5834063"/>
              <a:ext cx="106363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Rectangle 388"/>
            <p:cNvSpPr>
              <a:spLocks noChangeArrowheads="1"/>
            </p:cNvSpPr>
            <p:nvPr/>
          </p:nvSpPr>
          <p:spPr bwMode="auto">
            <a:xfrm>
              <a:off x="4389438" y="5732463"/>
              <a:ext cx="106363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Rectangle 389"/>
            <p:cNvSpPr>
              <a:spLocks noChangeArrowheads="1"/>
            </p:cNvSpPr>
            <p:nvPr/>
          </p:nvSpPr>
          <p:spPr bwMode="auto">
            <a:xfrm>
              <a:off x="4498975" y="5834063"/>
              <a:ext cx="106363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Rectangle 390"/>
            <p:cNvSpPr>
              <a:spLocks noChangeArrowheads="1"/>
            </p:cNvSpPr>
            <p:nvPr/>
          </p:nvSpPr>
          <p:spPr bwMode="auto">
            <a:xfrm>
              <a:off x="5370513" y="5827713"/>
              <a:ext cx="106363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Rectangle 391"/>
            <p:cNvSpPr>
              <a:spLocks noChangeArrowheads="1"/>
            </p:cNvSpPr>
            <p:nvPr/>
          </p:nvSpPr>
          <p:spPr bwMode="auto">
            <a:xfrm>
              <a:off x="5473700" y="5727700"/>
              <a:ext cx="109538" cy="100012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Rectangle 392"/>
            <p:cNvSpPr>
              <a:spLocks noChangeArrowheads="1"/>
            </p:cNvSpPr>
            <p:nvPr/>
          </p:nvSpPr>
          <p:spPr bwMode="auto">
            <a:xfrm>
              <a:off x="5583238" y="5827713"/>
              <a:ext cx="109538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Rectangle 393"/>
            <p:cNvSpPr>
              <a:spLocks noChangeArrowheads="1"/>
            </p:cNvSpPr>
            <p:nvPr/>
          </p:nvSpPr>
          <p:spPr bwMode="auto">
            <a:xfrm>
              <a:off x="5692775" y="5727700"/>
              <a:ext cx="109538" cy="100012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Rectangle 394"/>
            <p:cNvSpPr>
              <a:spLocks noChangeArrowheads="1"/>
            </p:cNvSpPr>
            <p:nvPr/>
          </p:nvSpPr>
          <p:spPr bwMode="auto">
            <a:xfrm>
              <a:off x="5802313" y="5827713"/>
              <a:ext cx="109538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395"/>
            <p:cNvSpPr/>
            <p:nvPr/>
          </p:nvSpPr>
          <p:spPr bwMode="auto">
            <a:xfrm>
              <a:off x="5911850" y="5724525"/>
              <a:ext cx="109538" cy="101600"/>
            </a:xfrm>
            <a:custGeom>
              <a:avLst/>
              <a:gdLst>
                <a:gd name="T0" fmla="*/ 69 w 69"/>
                <a:gd name="T1" fmla="*/ 64 h 64"/>
                <a:gd name="T2" fmla="*/ 0 w 69"/>
                <a:gd name="T3" fmla="*/ 64 h 64"/>
                <a:gd name="T4" fmla="*/ 0 w 69"/>
                <a:gd name="T5" fmla="*/ 2 h 64"/>
                <a:gd name="T6" fmla="*/ 69 w 69"/>
                <a:gd name="T7" fmla="*/ 0 h 64"/>
                <a:gd name="T8" fmla="*/ 69 w 6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64"/>
                  </a:moveTo>
                  <a:lnTo>
                    <a:pt x="0" y="64"/>
                  </a:lnTo>
                  <a:lnTo>
                    <a:pt x="0" y="2"/>
                  </a:lnTo>
                  <a:lnTo>
                    <a:pt x="69" y="0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396"/>
            <p:cNvSpPr/>
            <p:nvPr/>
          </p:nvSpPr>
          <p:spPr bwMode="auto">
            <a:xfrm>
              <a:off x="6021388" y="5826125"/>
              <a:ext cx="109538" cy="100012"/>
            </a:xfrm>
            <a:custGeom>
              <a:avLst/>
              <a:gdLst>
                <a:gd name="T0" fmla="*/ 69 w 69"/>
                <a:gd name="T1" fmla="*/ 63 h 63"/>
                <a:gd name="T2" fmla="*/ 0 w 69"/>
                <a:gd name="T3" fmla="*/ 63 h 63"/>
                <a:gd name="T4" fmla="*/ 0 w 69"/>
                <a:gd name="T5" fmla="*/ 1 h 63"/>
                <a:gd name="T6" fmla="*/ 69 w 69"/>
                <a:gd name="T7" fmla="*/ 0 h 63"/>
                <a:gd name="T8" fmla="*/ 69 w 69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3">
                  <a:moveTo>
                    <a:pt x="69" y="63"/>
                  </a:moveTo>
                  <a:lnTo>
                    <a:pt x="0" y="63"/>
                  </a:lnTo>
                  <a:lnTo>
                    <a:pt x="0" y="1"/>
                  </a:lnTo>
                  <a:lnTo>
                    <a:pt x="69" y="0"/>
                  </a:lnTo>
                  <a:lnTo>
                    <a:pt x="69" y="63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97"/>
            <p:cNvSpPr/>
            <p:nvPr/>
          </p:nvSpPr>
          <p:spPr bwMode="auto">
            <a:xfrm>
              <a:off x="6130925" y="5724525"/>
              <a:ext cx="109538" cy="101600"/>
            </a:xfrm>
            <a:custGeom>
              <a:avLst/>
              <a:gdLst>
                <a:gd name="T0" fmla="*/ 69 w 69"/>
                <a:gd name="T1" fmla="*/ 64 h 64"/>
                <a:gd name="T2" fmla="*/ 0 w 69"/>
                <a:gd name="T3" fmla="*/ 64 h 64"/>
                <a:gd name="T4" fmla="*/ 0 w 69"/>
                <a:gd name="T5" fmla="*/ 0 h 64"/>
                <a:gd name="T6" fmla="*/ 67 w 69"/>
                <a:gd name="T7" fmla="*/ 0 h 64"/>
                <a:gd name="T8" fmla="*/ 69 w 6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98"/>
            <p:cNvSpPr/>
            <p:nvPr/>
          </p:nvSpPr>
          <p:spPr bwMode="auto">
            <a:xfrm>
              <a:off x="6240463" y="5826125"/>
              <a:ext cx="109538" cy="100012"/>
            </a:xfrm>
            <a:custGeom>
              <a:avLst/>
              <a:gdLst>
                <a:gd name="T0" fmla="*/ 69 w 69"/>
                <a:gd name="T1" fmla="*/ 63 h 63"/>
                <a:gd name="T2" fmla="*/ 0 w 69"/>
                <a:gd name="T3" fmla="*/ 63 h 63"/>
                <a:gd name="T4" fmla="*/ 0 w 69"/>
                <a:gd name="T5" fmla="*/ 0 h 63"/>
                <a:gd name="T6" fmla="*/ 67 w 69"/>
                <a:gd name="T7" fmla="*/ 0 h 63"/>
                <a:gd name="T8" fmla="*/ 69 w 69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3">
                  <a:moveTo>
                    <a:pt x="69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9" y="63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99"/>
            <p:cNvSpPr/>
            <p:nvPr/>
          </p:nvSpPr>
          <p:spPr bwMode="auto">
            <a:xfrm>
              <a:off x="6346825" y="5724525"/>
              <a:ext cx="109538" cy="101600"/>
            </a:xfrm>
            <a:custGeom>
              <a:avLst/>
              <a:gdLst>
                <a:gd name="T0" fmla="*/ 69 w 69"/>
                <a:gd name="T1" fmla="*/ 64 h 64"/>
                <a:gd name="T2" fmla="*/ 2 w 69"/>
                <a:gd name="T3" fmla="*/ 64 h 64"/>
                <a:gd name="T4" fmla="*/ 0 w 69"/>
                <a:gd name="T5" fmla="*/ 0 h 64"/>
                <a:gd name="T6" fmla="*/ 69 w 69"/>
                <a:gd name="T7" fmla="*/ 0 h 64"/>
                <a:gd name="T8" fmla="*/ 69 w 6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64"/>
                  </a:moveTo>
                  <a:lnTo>
                    <a:pt x="2" y="64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400"/>
            <p:cNvSpPr/>
            <p:nvPr/>
          </p:nvSpPr>
          <p:spPr bwMode="auto">
            <a:xfrm>
              <a:off x="6456363" y="5826125"/>
              <a:ext cx="109538" cy="100012"/>
            </a:xfrm>
            <a:custGeom>
              <a:avLst/>
              <a:gdLst>
                <a:gd name="T0" fmla="*/ 69 w 69"/>
                <a:gd name="T1" fmla="*/ 63 h 63"/>
                <a:gd name="T2" fmla="*/ 2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  <a:gd name="T8" fmla="*/ 69 w 69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3">
                  <a:moveTo>
                    <a:pt x="69" y="63"/>
                  </a:moveTo>
                  <a:lnTo>
                    <a:pt x="2" y="63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63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401"/>
            <p:cNvSpPr/>
            <p:nvPr/>
          </p:nvSpPr>
          <p:spPr bwMode="auto">
            <a:xfrm>
              <a:off x="6565900" y="5721350"/>
              <a:ext cx="109538" cy="101600"/>
            </a:xfrm>
            <a:custGeom>
              <a:avLst/>
              <a:gdLst>
                <a:gd name="T0" fmla="*/ 69 w 69"/>
                <a:gd name="T1" fmla="*/ 64 h 64"/>
                <a:gd name="T2" fmla="*/ 0 w 69"/>
                <a:gd name="T3" fmla="*/ 64 h 64"/>
                <a:gd name="T4" fmla="*/ 0 w 69"/>
                <a:gd name="T5" fmla="*/ 2 h 64"/>
                <a:gd name="T6" fmla="*/ 69 w 69"/>
                <a:gd name="T7" fmla="*/ 0 h 64"/>
                <a:gd name="T8" fmla="*/ 69 w 6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64"/>
                  </a:moveTo>
                  <a:lnTo>
                    <a:pt x="0" y="64"/>
                  </a:lnTo>
                  <a:lnTo>
                    <a:pt x="0" y="2"/>
                  </a:lnTo>
                  <a:lnTo>
                    <a:pt x="69" y="0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Rectangle 402"/>
            <p:cNvSpPr>
              <a:spLocks noChangeArrowheads="1"/>
            </p:cNvSpPr>
            <p:nvPr/>
          </p:nvSpPr>
          <p:spPr bwMode="auto">
            <a:xfrm>
              <a:off x="6675438" y="5822950"/>
              <a:ext cx="111125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Rectangle 403"/>
            <p:cNvSpPr>
              <a:spLocks noChangeArrowheads="1"/>
            </p:cNvSpPr>
            <p:nvPr/>
          </p:nvSpPr>
          <p:spPr bwMode="auto">
            <a:xfrm>
              <a:off x="6786563" y="5721350"/>
              <a:ext cx="106363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Rectangle 404"/>
            <p:cNvSpPr>
              <a:spLocks noChangeArrowheads="1"/>
            </p:cNvSpPr>
            <p:nvPr/>
          </p:nvSpPr>
          <p:spPr bwMode="auto">
            <a:xfrm>
              <a:off x="6892925" y="5822950"/>
              <a:ext cx="109538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405"/>
            <p:cNvSpPr>
              <a:spLocks noChangeArrowheads="1"/>
            </p:cNvSpPr>
            <p:nvPr/>
          </p:nvSpPr>
          <p:spPr bwMode="auto">
            <a:xfrm>
              <a:off x="7002463" y="5721350"/>
              <a:ext cx="109538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Rectangle 406"/>
            <p:cNvSpPr>
              <a:spLocks noChangeArrowheads="1"/>
            </p:cNvSpPr>
            <p:nvPr/>
          </p:nvSpPr>
          <p:spPr bwMode="auto">
            <a:xfrm>
              <a:off x="7112000" y="5822950"/>
              <a:ext cx="109538" cy="101600"/>
            </a:xfrm>
            <a:prstGeom prst="rect">
              <a:avLst/>
            </a:pr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407"/>
            <p:cNvSpPr/>
            <p:nvPr/>
          </p:nvSpPr>
          <p:spPr bwMode="auto">
            <a:xfrm>
              <a:off x="7218363" y="5718175"/>
              <a:ext cx="106363" cy="101600"/>
            </a:xfrm>
            <a:custGeom>
              <a:avLst/>
              <a:gdLst>
                <a:gd name="T0" fmla="*/ 67 w 67"/>
                <a:gd name="T1" fmla="*/ 64 h 64"/>
                <a:gd name="T2" fmla="*/ 0 w 67"/>
                <a:gd name="T3" fmla="*/ 64 h 64"/>
                <a:gd name="T4" fmla="*/ 0 w 67"/>
                <a:gd name="T5" fmla="*/ 2 h 64"/>
                <a:gd name="T6" fmla="*/ 67 w 67"/>
                <a:gd name="T7" fmla="*/ 0 h 64"/>
                <a:gd name="T8" fmla="*/ 67 w 67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67" y="64"/>
                  </a:moveTo>
                  <a:lnTo>
                    <a:pt x="0" y="64"/>
                  </a:lnTo>
                  <a:lnTo>
                    <a:pt x="0" y="2"/>
                  </a:lnTo>
                  <a:lnTo>
                    <a:pt x="67" y="0"/>
                  </a:lnTo>
                  <a:lnTo>
                    <a:pt x="67" y="64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408"/>
            <p:cNvSpPr/>
            <p:nvPr/>
          </p:nvSpPr>
          <p:spPr bwMode="auto">
            <a:xfrm>
              <a:off x="7327900" y="5819775"/>
              <a:ext cx="106363" cy="101600"/>
            </a:xfrm>
            <a:custGeom>
              <a:avLst/>
              <a:gdLst>
                <a:gd name="T0" fmla="*/ 67 w 67"/>
                <a:gd name="T1" fmla="*/ 64 h 64"/>
                <a:gd name="T2" fmla="*/ 0 w 67"/>
                <a:gd name="T3" fmla="*/ 64 h 64"/>
                <a:gd name="T4" fmla="*/ 0 w 67"/>
                <a:gd name="T5" fmla="*/ 2 h 64"/>
                <a:gd name="T6" fmla="*/ 67 w 67"/>
                <a:gd name="T7" fmla="*/ 0 h 64"/>
                <a:gd name="T8" fmla="*/ 67 w 67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67" y="64"/>
                  </a:moveTo>
                  <a:lnTo>
                    <a:pt x="0" y="64"/>
                  </a:lnTo>
                  <a:lnTo>
                    <a:pt x="0" y="2"/>
                  </a:lnTo>
                  <a:lnTo>
                    <a:pt x="67" y="0"/>
                  </a:lnTo>
                  <a:lnTo>
                    <a:pt x="67" y="64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3" name="组合 382"/>
          <p:cNvGrpSpPr/>
          <p:nvPr/>
        </p:nvGrpSpPr>
        <p:grpSpPr>
          <a:xfrm>
            <a:off x="3256992" y="245245"/>
            <a:ext cx="2047544" cy="1387306"/>
            <a:chOff x="2933700" y="517526"/>
            <a:chExt cx="4425951" cy="2998787"/>
          </a:xfrm>
        </p:grpSpPr>
        <p:sp>
          <p:nvSpPr>
            <p:cNvPr id="332" name="Freeform 422"/>
            <p:cNvSpPr/>
            <p:nvPr/>
          </p:nvSpPr>
          <p:spPr bwMode="auto">
            <a:xfrm>
              <a:off x="3292475" y="944563"/>
              <a:ext cx="2509838" cy="1077912"/>
            </a:xfrm>
            <a:custGeom>
              <a:avLst/>
              <a:gdLst>
                <a:gd name="T0" fmla="*/ 895 w 895"/>
                <a:gd name="T1" fmla="*/ 189 h 384"/>
                <a:gd name="T2" fmla="*/ 302 w 895"/>
                <a:gd name="T3" fmla="*/ 42 h 384"/>
                <a:gd name="T4" fmla="*/ 34 w 895"/>
                <a:gd name="T5" fmla="*/ 190 h 384"/>
                <a:gd name="T6" fmla="*/ 402 w 895"/>
                <a:gd name="T7" fmla="*/ 350 h 384"/>
                <a:gd name="T8" fmla="*/ 523 w 895"/>
                <a:gd name="T9" fmla="*/ 384 h 384"/>
                <a:gd name="T10" fmla="*/ 895 w 895"/>
                <a:gd name="T11" fmla="*/ 18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5" h="384">
                  <a:moveTo>
                    <a:pt x="895" y="189"/>
                  </a:moveTo>
                  <a:cubicBezTo>
                    <a:pt x="688" y="138"/>
                    <a:pt x="409" y="68"/>
                    <a:pt x="302" y="42"/>
                  </a:cubicBezTo>
                  <a:cubicBezTo>
                    <a:pt x="124" y="0"/>
                    <a:pt x="0" y="88"/>
                    <a:pt x="34" y="190"/>
                  </a:cubicBezTo>
                  <a:cubicBezTo>
                    <a:pt x="69" y="292"/>
                    <a:pt x="313" y="327"/>
                    <a:pt x="402" y="350"/>
                  </a:cubicBezTo>
                  <a:cubicBezTo>
                    <a:pt x="431" y="358"/>
                    <a:pt x="473" y="370"/>
                    <a:pt x="523" y="384"/>
                  </a:cubicBezTo>
                  <a:cubicBezTo>
                    <a:pt x="643" y="312"/>
                    <a:pt x="767" y="243"/>
                    <a:pt x="895" y="189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423"/>
            <p:cNvSpPr/>
            <p:nvPr/>
          </p:nvSpPr>
          <p:spPr bwMode="auto">
            <a:xfrm>
              <a:off x="4413250" y="1322388"/>
              <a:ext cx="1249363" cy="708025"/>
            </a:xfrm>
            <a:custGeom>
              <a:avLst/>
              <a:gdLst>
                <a:gd name="T0" fmla="*/ 0 w 445"/>
                <a:gd name="T1" fmla="*/ 137 h 252"/>
                <a:gd name="T2" fmla="*/ 347 w 445"/>
                <a:gd name="T3" fmla="*/ 13 h 252"/>
                <a:gd name="T4" fmla="*/ 406 w 445"/>
                <a:gd name="T5" fmla="*/ 131 h 252"/>
                <a:gd name="T6" fmla="*/ 89 w 445"/>
                <a:gd name="T7" fmla="*/ 246 h 252"/>
                <a:gd name="T8" fmla="*/ 0 w 445"/>
                <a:gd name="T9" fmla="*/ 13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252">
                  <a:moveTo>
                    <a:pt x="0" y="137"/>
                  </a:moveTo>
                  <a:cubicBezTo>
                    <a:pt x="36" y="118"/>
                    <a:pt x="298" y="26"/>
                    <a:pt x="347" y="13"/>
                  </a:cubicBezTo>
                  <a:cubicBezTo>
                    <a:pt x="396" y="0"/>
                    <a:pt x="445" y="86"/>
                    <a:pt x="406" y="131"/>
                  </a:cubicBezTo>
                  <a:cubicBezTo>
                    <a:pt x="366" y="176"/>
                    <a:pt x="120" y="252"/>
                    <a:pt x="89" y="246"/>
                  </a:cubicBezTo>
                  <a:cubicBezTo>
                    <a:pt x="0" y="137"/>
                    <a:pt x="0" y="137"/>
                    <a:pt x="0" y="137"/>
                  </a:cubicBezTo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424"/>
            <p:cNvSpPr/>
            <p:nvPr/>
          </p:nvSpPr>
          <p:spPr bwMode="auto">
            <a:xfrm>
              <a:off x="4405313" y="1084263"/>
              <a:ext cx="1258888" cy="979487"/>
            </a:xfrm>
            <a:custGeom>
              <a:avLst/>
              <a:gdLst>
                <a:gd name="T0" fmla="*/ 449 w 449"/>
                <a:gd name="T1" fmla="*/ 197 h 349"/>
                <a:gd name="T2" fmla="*/ 350 w 449"/>
                <a:gd name="T3" fmla="*/ 98 h 349"/>
                <a:gd name="T4" fmla="*/ 110 w 449"/>
                <a:gd name="T5" fmla="*/ 63 h 349"/>
                <a:gd name="T6" fmla="*/ 2 w 449"/>
                <a:gd name="T7" fmla="*/ 218 h 349"/>
                <a:gd name="T8" fmla="*/ 80 w 449"/>
                <a:gd name="T9" fmla="*/ 349 h 349"/>
                <a:gd name="T10" fmla="*/ 449 w 449"/>
                <a:gd name="T11" fmla="*/ 1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349">
                  <a:moveTo>
                    <a:pt x="449" y="197"/>
                  </a:moveTo>
                  <a:cubicBezTo>
                    <a:pt x="350" y="98"/>
                    <a:pt x="350" y="98"/>
                    <a:pt x="350" y="98"/>
                  </a:cubicBezTo>
                  <a:cubicBezTo>
                    <a:pt x="350" y="98"/>
                    <a:pt x="246" y="0"/>
                    <a:pt x="110" y="63"/>
                  </a:cubicBezTo>
                  <a:cubicBezTo>
                    <a:pt x="0" y="114"/>
                    <a:pt x="2" y="218"/>
                    <a:pt x="2" y="218"/>
                  </a:cubicBezTo>
                  <a:cubicBezTo>
                    <a:pt x="80" y="349"/>
                    <a:pt x="80" y="349"/>
                    <a:pt x="80" y="349"/>
                  </a:cubicBezTo>
                  <a:lnTo>
                    <a:pt x="449" y="197"/>
                  </a:ln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425"/>
            <p:cNvSpPr/>
            <p:nvPr/>
          </p:nvSpPr>
          <p:spPr bwMode="auto">
            <a:xfrm>
              <a:off x="3533775" y="1311275"/>
              <a:ext cx="49213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426"/>
            <p:cNvSpPr/>
            <p:nvPr/>
          </p:nvSpPr>
          <p:spPr bwMode="auto">
            <a:xfrm>
              <a:off x="3716338" y="1362075"/>
              <a:ext cx="47625" cy="50800"/>
            </a:xfrm>
            <a:custGeom>
              <a:avLst/>
              <a:gdLst>
                <a:gd name="T0" fmla="*/ 16 w 17"/>
                <a:gd name="T1" fmla="*/ 6 h 18"/>
                <a:gd name="T2" fmla="*/ 12 w 17"/>
                <a:gd name="T3" fmla="*/ 16 h 18"/>
                <a:gd name="T4" fmla="*/ 2 w 17"/>
                <a:gd name="T5" fmla="*/ 12 h 18"/>
                <a:gd name="T6" fmla="*/ 5 w 17"/>
                <a:gd name="T7" fmla="*/ 2 h 18"/>
                <a:gd name="T8" fmla="*/ 16 w 17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6" y="6"/>
                  </a:moveTo>
                  <a:cubicBezTo>
                    <a:pt x="17" y="9"/>
                    <a:pt x="16" y="14"/>
                    <a:pt x="12" y="16"/>
                  </a:cubicBezTo>
                  <a:cubicBezTo>
                    <a:pt x="8" y="18"/>
                    <a:pt x="3" y="16"/>
                    <a:pt x="2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427"/>
            <p:cNvSpPr/>
            <p:nvPr/>
          </p:nvSpPr>
          <p:spPr bwMode="auto">
            <a:xfrm>
              <a:off x="3900488" y="1420813"/>
              <a:ext cx="50800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9" y="17"/>
                    <a:pt x="4" y="15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428"/>
            <p:cNvSpPr/>
            <p:nvPr/>
          </p:nvSpPr>
          <p:spPr bwMode="auto">
            <a:xfrm>
              <a:off x="4090988" y="1474788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1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5" y="13"/>
                    <a:pt x="12" y="15"/>
                  </a:cubicBezTo>
                  <a:cubicBezTo>
                    <a:pt x="8" y="17"/>
                    <a:pt x="3" y="16"/>
                    <a:pt x="1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9" y="0"/>
                    <a:pt x="14" y="1"/>
                    <a:pt x="15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429"/>
            <p:cNvSpPr/>
            <p:nvPr/>
          </p:nvSpPr>
          <p:spPr bwMode="auto">
            <a:xfrm>
              <a:off x="4273550" y="1530350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1 w 17"/>
                <a:gd name="T5" fmla="*/ 11 h 17"/>
                <a:gd name="T6" fmla="*/ 5 w 17"/>
                <a:gd name="T7" fmla="*/ 1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8"/>
                    <a:pt x="15" y="13"/>
                    <a:pt x="12" y="15"/>
                  </a:cubicBezTo>
                  <a:cubicBezTo>
                    <a:pt x="8" y="17"/>
                    <a:pt x="3" y="15"/>
                    <a:pt x="1" y="11"/>
                  </a:cubicBezTo>
                  <a:cubicBezTo>
                    <a:pt x="0" y="8"/>
                    <a:pt x="1" y="3"/>
                    <a:pt x="5" y="1"/>
                  </a:cubicBezTo>
                  <a:cubicBezTo>
                    <a:pt x="9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430"/>
            <p:cNvSpPr/>
            <p:nvPr/>
          </p:nvSpPr>
          <p:spPr bwMode="auto">
            <a:xfrm>
              <a:off x="4810125" y="2859088"/>
              <a:ext cx="325438" cy="333375"/>
            </a:xfrm>
            <a:custGeom>
              <a:avLst/>
              <a:gdLst>
                <a:gd name="T0" fmla="*/ 104 w 116"/>
                <a:gd name="T1" fmla="*/ 38 h 119"/>
                <a:gd name="T2" fmla="*/ 81 w 116"/>
                <a:gd name="T3" fmla="*/ 107 h 119"/>
                <a:gd name="T4" fmla="*/ 13 w 116"/>
                <a:gd name="T5" fmla="*/ 81 h 119"/>
                <a:gd name="T6" fmla="*/ 35 w 116"/>
                <a:gd name="T7" fmla="*/ 12 h 119"/>
                <a:gd name="T8" fmla="*/ 104 w 116"/>
                <a:gd name="T9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9">
                  <a:moveTo>
                    <a:pt x="104" y="38"/>
                  </a:moveTo>
                  <a:cubicBezTo>
                    <a:pt x="116" y="64"/>
                    <a:pt x="106" y="95"/>
                    <a:pt x="81" y="107"/>
                  </a:cubicBezTo>
                  <a:cubicBezTo>
                    <a:pt x="56" y="119"/>
                    <a:pt x="25" y="108"/>
                    <a:pt x="13" y="81"/>
                  </a:cubicBezTo>
                  <a:cubicBezTo>
                    <a:pt x="0" y="55"/>
                    <a:pt x="10" y="24"/>
                    <a:pt x="35" y="12"/>
                  </a:cubicBezTo>
                  <a:cubicBezTo>
                    <a:pt x="60" y="0"/>
                    <a:pt x="91" y="11"/>
                    <a:pt x="104" y="38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431"/>
            <p:cNvSpPr/>
            <p:nvPr/>
          </p:nvSpPr>
          <p:spPr bwMode="auto">
            <a:xfrm>
              <a:off x="4902200" y="2954338"/>
              <a:ext cx="139700" cy="142875"/>
            </a:xfrm>
            <a:custGeom>
              <a:avLst/>
              <a:gdLst>
                <a:gd name="T0" fmla="*/ 45 w 50"/>
                <a:gd name="T1" fmla="*/ 16 h 51"/>
                <a:gd name="T2" fmla="*/ 35 w 50"/>
                <a:gd name="T3" fmla="*/ 46 h 51"/>
                <a:gd name="T4" fmla="*/ 6 w 50"/>
                <a:gd name="T5" fmla="*/ 35 h 51"/>
                <a:gd name="T6" fmla="*/ 15 w 50"/>
                <a:gd name="T7" fmla="*/ 5 h 51"/>
                <a:gd name="T8" fmla="*/ 45 w 50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45" y="16"/>
                  </a:moveTo>
                  <a:cubicBezTo>
                    <a:pt x="50" y="28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4"/>
                    <a:pt x="4" y="10"/>
                    <a:pt x="15" y="5"/>
                  </a:cubicBezTo>
                  <a:cubicBezTo>
                    <a:pt x="26" y="0"/>
                    <a:pt x="39" y="5"/>
                    <a:pt x="45" y="16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432"/>
            <p:cNvSpPr/>
            <p:nvPr/>
          </p:nvSpPr>
          <p:spPr bwMode="auto">
            <a:xfrm>
              <a:off x="5454650" y="3063875"/>
              <a:ext cx="328613" cy="336550"/>
            </a:xfrm>
            <a:custGeom>
              <a:avLst/>
              <a:gdLst>
                <a:gd name="T0" fmla="*/ 104 w 117"/>
                <a:gd name="T1" fmla="*/ 38 h 120"/>
                <a:gd name="T2" fmla="*/ 81 w 117"/>
                <a:gd name="T3" fmla="*/ 108 h 120"/>
                <a:gd name="T4" fmla="*/ 13 w 117"/>
                <a:gd name="T5" fmla="*/ 82 h 120"/>
                <a:gd name="T6" fmla="*/ 36 w 117"/>
                <a:gd name="T7" fmla="*/ 12 h 120"/>
                <a:gd name="T8" fmla="*/ 104 w 117"/>
                <a:gd name="T9" fmla="*/ 3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0">
                  <a:moveTo>
                    <a:pt x="104" y="38"/>
                  </a:moveTo>
                  <a:cubicBezTo>
                    <a:pt x="117" y="64"/>
                    <a:pt x="107" y="96"/>
                    <a:pt x="81" y="108"/>
                  </a:cubicBezTo>
                  <a:cubicBezTo>
                    <a:pt x="56" y="120"/>
                    <a:pt x="26" y="108"/>
                    <a:pt x="13" y="82"/>
                  </a:cubicBezTo>
                  <a:cubicBezTo>
                    <a:pt x="0" y="55"/>
                    <a:pt x="11" y="24"/>
                    <a:pt x="36" y="12"/>
                  </a:cubicBezTo>
                  <a:cubicBezTo>
                    <a:pt x="61" y="0"/>
                    <a:pt x="91" y="12"/>
                    <a:pt x="104" y="38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433"/>
            <p:cNvSpPr/>
            <p:nvPr/>
          </p:nvSpPr>
          <p:spPr bwMode="auto">
            <a:xfrm>
              <a:off x="5407025" y="2505075"/>
              <a:ext cx="328613" cy="638175"/>
            </a:xfrm>
            <a:custGeom>
              <a:avLst/>
              <a:gdLst>
                <a:gd name="T0" fmla="*/ 0 w 207"/>
                <a:gd name="T1" fmla="*/ 119 h 402"/>
                <a:gd name="T2" fmla="*/ 95 w 207"/>
                <a:gd name="T3" fmla="*/ 402 h 402"/>
                <a:gd name="T4" fmla="*/ 207 w 207"/>
                <a:gd name="T5" fmla="*/ 0 h 402"/>
                <a:gd name="T6" fmla="*/ 0 w 207"/>
                <a:gd name="T7" fmla="*/ 11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402">
                  <a:moveTo>
                    <a:pt x="0" y="119"/>
                  </a:moveTo>
                  <a:lnTo>
                    <a:pt x="95" y="402"/>
                  </a:lnTo>
                  <a:lnTo>
                    <a:pt x="207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434"/>
            <p:cNvSpPr/>
            <p:nvPr/>
          </p:nvSpPr>
          <p:spPr bwMode="auto">
            <a:xfrm>
              <a:off x="5543550" y="3154363"/>
              <a:ext cx="141288" cy="142875"/>
            </a:xfrm>
            <a:custGeom>
              <a:avLst/>
              <a:gdLst>
                <a:gd name="T0" fmla="*/ 45 w 50"/>
                <a:gd name="T1" fmla="*/ 16 h 51"/>
                <a:gd name="T2" fmla="*/ 35 w 50"/>
                <a:gd name="T3" fmla="*/ 46 h 51"/>
                <a:gd name="T4" fmla="*/ 6 w 50"/>
                <a:gd name="T5" fmla="*/ 35 h 51"/>
                <a:gd name="T6" fmla="*/ 15 w 50"/>
                <a:gd name="T7" fmla="*/ 5 h 51"/>
                <a:gd name="T8" fmla="*/ 45 w 50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45" y="16"/>
                  </a:moveTo>
                  <a:cubicBezTo>
                    <a:pt x="50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4"/>
                    <a:pt x="5" y="10"/>
                    <a:pt x="15" y="5"/>
                  </a:cubicBezTo>
                  <a:cubicBezTo>
                    <a:pt x="26" y="0"/>
                    <a:pt x="40" y="5"/>
                    <a:pt x="45" y="16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435"/>
            <p:cNvSpPr/>
            <p:nvPr/>
          </p:nvSpPr>
          <p:spPr bwMode="auto">
            <a:xfrm>
              <a:off x="5362575" y="2968625"/>
              <a:ext cx="436563" cy="322262"/>
            </a:xfrm>
            <a:custGeom>
              <a:avLst/>
              <a:gdLst>
                <a:gd name="T0" fmla="*/ 17 w 156"/>
                <a:gd name="T1" fmla="*/ 113 h 115"/>
                <a:gd name="T2" fmla="*/ 156 w 156"/>
                <a:gd name="T3" fmla="*/ 48 h 115"/>
                <a:gd name="T4" fmla="*/ 59 w 156"/>
                <a:gd name="T5" fmla="*/ 27 h 115"/>
                <a:gd name="T6" fmla="*/ 14 w 156"/>
                <a:gd name="T7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5">
                  <a:moveTo>
                    <a:pt x="17" y="113"/>
                  </a:moveTo>
                  <a:cubicBezTo>
                    <a:pt x="156" y="48"/>
                    <a:pt x="156" y="48"/>
                    <a:pt x="156" y="48"/>
                  </a:cubicBezTo>
                  <a:cubicBezTo>
                    <a:pt x="156" y="48"/>
                    <a:pt x="118" y="0"/>
                    <a:pt x="59" y="27"/>
                  </a:cubicBezTo>
                  <a:cubicBezTo>
                    <a:pt x="0" y="54"/>
                    <a:pt x="13" y="115"/>
                    <a:pt x="14" y="113"/>
                  </a:cubicBezTo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436"/>
            <p:cNvSpPr/>
            <p:nvPr/>
          </p:nvSpPr>
          <p:spPr bwMode="auto">
            <a:xfrm>
              <a:off x="4752975" y="2797175"/>
              <a:ext cx="395288" cy="266700"/>
            </a:xfrm>
            <a:custGeom>
              <a:avLst/>
              <a:gdLst>
                <a:gd name="T0" fmla="*/ 12 w 141"/>
                <a:gd name="T1" fmla="*/ 94 h 95"/>
                <a:gd name="T2" fmla="*/ 141 w 141"/>
                <a:gd name="T3" fmla="*/ 45 h 95"/>
                <a:gd name="T4" fmla="*/ 55 w 141"/>
                <a:gd name="T5" fmla="*/ 20 h 95"/>
                <a:gd name="T6" fmla="*/ 9 w 141"/>
                <a:gd name="T7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95">
                  <a:moveTo>
                    <a:pt x="12" y="94"/>
                  </a:move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09" y="0"/>
                    <a:pt x="55" y="20"/>
                  </a:cubicBezTo>
                  <a:cubicBezTo>
                    <a:pt x="0" y="40"/>
                    <a:pt x="8" y="95"/>
                    <a:pt x="9" y="93"/>
                  </a:cubicBezTo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437"/>
            <p:cNvSpPr/>
            <p:nvPr/>
          </p:nvSpPr>
          <p:spPr bwMode="auto">
            <a:xfrm>
              <a:off x="6121400" y="776288"/>
              <a:ext cx="755650" cy="325437"/>
            </a:xfrm>
            <a:custGeom>
              <a:avLst/>
              <a:gdLst>
                <a:gd name="T0" fmla="*/ 269 w 269"/>
                <a:gd name="T1" fmla="*/ 57 h 116"/>
                <a:gd name="T2" fmla="*/ 91 w 269"/>
                <a:gd name="T3" fmla="*/ 13 h 116"/>
                <a:gd name="T4" fmla="*/ 10 w 269"/>
                <a:gd name="T5" fmla="*/ 57 h 116"/>
                <a:gd name="T6" fmla="*/ 121 w 269"/>
                <a:gd name="T7" fmla="*/ 106 h 116"/>
                <a:gd name="T8" fmla="*/ 157 w 269"/>
                <a:gd name="T9" fmla="*/ 116 h 116"/>
                <a:gd name="T10" fmla="*/ 269 w 269"/>
                <a:gd name="T1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16">
                  <a:moveTo>
                    <a:pt x="269" y="57"/>
                  </a:moveTo>
                  <a:cubicBezTo>
                    <a:pt x="206" y="42"/>
                    <a:pt x="123" y="21"/>
                    <a:pt x="91" y="13"/>
                  </a:cubicBezTo>
                  <a:cubicBezTo>
                    <a:pt x="37" y="0"/>
                    <a:pt x="0" y="27"/>
                    <a:pt x="10" y="57"/>
                  </a:cubicBezTo>
                  <a:cubicBezTo>
                    <a:pt x="21" y="88"/>
                    <a:pt x="94" y="99"/>
                    <a:pt x="121" y="106"/>
                  </a:cubicBezTo>
                  <a:cubicBezTo>
                    <a:pt x="129" y="108"/>
                    <a:pt x="142" y="111"/>
                    <a:pt x="157" y="116"/>
                  </a:cubicBezTo>
                  <a:cubicBezTo>
                    <a:pt x="193" y="94"/>
                    <a:pt x="230" y="73"/>
                    <a:pt x="269" y="57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438"/>
            <p:cNvSpPr/>
            <p:nvPr/>
          </p:nvSpPr>
          <p:spPr bwMode="auto">
            <a:xfrm>
              <a:off x="3270250" y="517526"/>
              <a:ext cx="3873500" cy="2714625"/>
            </a:xfrm>
            <a:custGeom>
              <a:avLst/>
              <a:gdLst>
                <a:gd name="T0" fmla="*/ 45 w 1381"/>
                <a:gd name="T1" fmla="*/ 832 h 967"/>
                <a:gd name="T2" fmla="*/ 156 w 1381"/>
                <a:gd name="T3" fmla="*/ 580 h 967"/>
                <a:gd name="T4" fmla="*/ 408 w 1381"/>
                <a:gd name="T5" fmla="*/ 424 h 967"/>
                <a:gd name="T6" fmla="*/ 664 w 1381"/>
                <a:gd name="T7" fmla="*/ 455 h 967"/>
                <a:gd name="T8" fmla="*/ 755 w 1381"/>
                <a:gd name="T9" fmla="*/ 300 h 967"/>
                <a:gd name="T10" fmla="*/ 955 w 1381"/>
                <a:gd name="T11" fmla="*/ 244 h 967"/>
                <a:gd name="T12" fmla="*/ 1145 w 1381"/>
                <a:gd name="T13" fmla="*/ 205 h 967"/>
                <a:gd name="T14" fmla="*/ 1158 w 1381"/>
                <a:gd name="T15" fmla="*/ 47 h 967"/>
                <a:gd name="T16" fmla="*/ 1352 w 1381"/>
                <a:gd name="T17" fmla="*/ 280 h 967"/>
                <a:gd name="T18" fmla="*/ 662 w 1381"/>
                <a:gd name="T19" fmla="*/ 832 h 967"/>
                <a:gd name="T20" fmla="*/ 45 w 1381"/>
                <a:gd name="T21" fmla="*/ 83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1" h="967">
                  <a:moveTo>
                    <a:pt x="45" y="832"/>
                  </a:moveTo>
                  <a:cubicBezTo>
                    <a:pt x="0" y="747"/>
                    <a:pt x="54" y="670"/>
                    <a:pt x="156" y="580"/>
                  </a:cubicBezTo>
                  <a:cubicBezTo>
                    <a:pt x="233" y="512"/>
                    <a:pt x="408" y="424"/>
                    <a:pt x="408" y="424"/>
                  </a:cubicBezTo>
                  <a:cubicBezTo>
                    <a:pt x="408" y="424"/>
                    <a:pt x="510" y="516"/>
                    <a:pt x="664" y="455"/>
                  </a:cubicBezTo>
                  <a:cubicBezTo>
                    <a:pt x="817" y="395"/>
                    <a:pt x="755" y="300"/>
                    <a:pt x="755" y="300"/>
                  </a:cubicBezTo>
                  <a:cubicBezTo>
                    <a:pt x="755" y="300"/>
                    <a:pt x="886" y="262"/>
                    <a:pt x="955" y="244"/>
                  </a:cubicBezTo>
                  <a:cubicBezTo>
                    <a:pt x="1025" y="226"/>
                    <a:pt x="1145" y="205"/>
                    <a:pt x="1145" y="205"/>
                  </a:cubicBezTo>
                  <a:cubicBezTo>
                    <a:pt x="1145" y="205"/>
                    <a:pt x="1083" y="94"/>
                    <a:pt x="1158" y="47"/>
                  </a:cubicBezTo>
                  <a:cubicBezTo>
                    <a:pt x="1234" y="0"/>
                    <a:pt x="1381" y="159"/>
                    <a:pt x="1352" y="280"/>
                  </a:cubicBezTo>
                  <a:cubicBezTo>
                    <a:pt x="1323" y="400"/>
                    <a:pt x="994" y="697"/>
                    <a:pt x="662" y="832"/>
                  </a:cubicBezTo>
                  <a:cubicBezTo>
                    <a:pt x="329" y="967"/>
                    <a:pt x="92" y="920"/>
                    <a:pt x="45" y="832"/>
                  </a:cubicBezTo>
                  <a:close/>
                </a:path>
              </a:pathLst>
            </a:custGeom>
            <a:solidFill>
              <a:srgbClr val="E97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439"/>
            <p:cNvSpPr/>
            <p:nvPr/>
          </p:nvSpPr>
          <p:spPr bwMode="auto">
            <a:xfrm>
              <a:off x="5300663" y="1589088"/>
              <a:ext cx="2058988" cy="1017587"/>
            </a:xfrm>
            <a:custGeom>
              <a:avLst/>
              <a:gdLst>
                <a:gd name="T0" fmla="*/ 405 w 734"/>
                <a:gd name="T1" fmla="*/ 14 h 362"/>
                <a:gd name="T2" fmla="*/ 345 w 734"/>
                <a:gd name="T3" fmla="*/ 0 h 362"/>
                <a:gd name="T4" fmla="*/ 13 w 734"/>
                <a:gd name="T5" fmla="*/ 183 h 362"/>
                <a:gd name="T6" fmla="*/ 19 w 734"/>
                <a:gd name="T7" fmla="*/ 216 h 362"/>
                <a:gd name="T8" fmla="*/ 396 w 734"/>
                <a:gd name="T9" fmla="*/ 322 h 362"/>
                <a:gd name="T10" fmla="*/ 715 w 734"/>
                <a:gd name="T11" fmla="*/ 217 h 362"/>
                <a:gd name="T12" fmla="*/ 405 w 734"/>
                <a:gd name="T13" fmla="*/ 1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362">
                  <a:moveTo>
                    <a:pt x="405" y="14"/>
                  </a:moveTo>
                  <a:cubicBezTo>
                    <a:pt x="391" y="11"/>
                    <a:pt x="371" y="6"/>
                    <a:pt x="345" y="0"/>
                  </a:cubicBezTo>
                  <a:cubicBezTo>
                    <a:pt x="241" y="74"/>
                    <a:pt x="126" y="128"/>
                    <a:pt x="13" y="183"/>
                  </a:cubicBezTo>
                  <a:cubicBezTo>
                    <a:pt x="0" y="190"/>
                    <a:pt x="4" y="211"/>
                    <a:pt x="19" y="216"/>
                  </a:cubicBezTo>
                  <a:cubicBezTo>
                    <a:pt x="174" y="261"/>
                    <a:pt x="332" y="307"/>
                    <a:pt x="396" y="322"/>
                  </a:cubicBezTo>
                  <a:cubicBezTo>
                    <a:pt x="560" y="362"/>
                    <a:pt x="697" y="326"/>
                    <a:pt x="715" y="217"/>
                  </a:cubicBezTo>
                  <a:cubicBezTo>
                    <a:pt x="734" y="98"/>
                    <a:pt x="519" y="41"/>
                    <a:pt x="405" y="14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440"/>
            <p:cNvSpPr/>
            <p:nvPr/>
          </p:nvSpPr>
          <p:spPr bwMode="auto">
            <a:xfrm>
              <a:off x="6657975" y="938213"/>
              <a:ext cx="619125" cy="306387"/>
            </a:xfrm>
            <a:custGeom>
              <a:avLst/>
              <a:gdLst>
                <a:gd name="T0" fmla="*/ 122 w 221"/>
                <a:gd name="T1" fmla="*/ 4 h 109"/>
                <a:gd name="T2" fmla="*/ 104 w 221"/>
                <a:gd name="T3" fmla="*/ 0 h 109"/>
                <a:gd name="T4" fmla="*/ 4 w 221"/>
                <a:gd name="T5" fmla="*/ 55 h 109"/>
                <a:gd name="T6" fmla="*/ 6 w 221"/>
                <a:gd name="T7" fmla="*/ 65 h 109"/>
                <a:gd name="T8" fmla="*/ 119 w 221"/>
                <a:gd name="T9" fmla="*/ 97 h 109"/>
                <a:gd name="T10" fmla="*/ 215 w 221"/>
                <a:gd name="T11" fmla="*/ 65 h 109"/>
                <a:gd name="T12" fmla="*/ 122 w 221"/>
                <a:gd name="T13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09">
                  <a:moveTo>
                    <a:pt x="122" y="4"/>
                  </a:moveTo>
                  <a:cubicBezTo>
                    <a:pt x="118" y="3"/>
                    <a:pt x="111" y="2"/>
                    <a:pt x="104" y="0"/>
                  </a:cubicBezTo>
                  <a:cubicBezTo>
                    <a:pt x="73" y="22"/>
                    <a:pt x="38" y="38"/>
                    <a:pt x="4" y="55"/>
                  </a:cubicBezTo>
                  <a:cubicBezTo>
                    <a:pt x="0" y="57"/>
                    <a:pt x="2" y="63"/>
                    <a:pt x="6" y="65"/>
                  </a:cubicBezTo>
                  <a:cubicBezTo>
                    <a:pt x="52" y="78"/>
                    <a:pt x="100" y="92"/>
                    <a:pt x="119" y="97"/>
                  </a:cubicBezTo>
                  <a:cubicBezTo>
                    <a:pt x="168" y="109"/>
                    <a:pt x="209" y="98"/>
                    <a:pt x="215" y="65"/>
                  </a:cubicBezTo>
                  <a:cubicBezTo>
                    <a:pt x="221" y="30"/>
                    <a:pt x="156" y="12"/>
                    <a:pt x="122" y="4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441"/>
            <p:cNvSpPr/>
            <p:nvPr/>
          </p:nvSpPr>
          <p:spPr bwMode="auto">
            <a:xfrm>
              <a:off x="3376613" y="2468563"/>
              <a:ext cx="392113" cy="588962"/>
            </a:xfrm>
            <a:custGeom>
              <a:avLst/>
              <a:gdLst>
                <a:gd name="T0" fmla="*/ 15 w 140"/>
                <a:gd name="T1" fmla="*/ 0 h 210"/>
                <a:gd name="T2" fmla="*/ 0 w 140"/>
                <a:gd name="T3" fmla="*/ 31 h 210"/>
                <a:gd name="T4" fmla="*/ 94 w 140"/>
                <a:gd name="T5" fmla="*/ 200 h 210"/>
                <a:gd name="T6" fmla="*/ 128 w 140"/>
                <a:gd name="T7" fmla="*/ 210 h 210"/>
                <a:gd name="T8" fmla="*/ 15 w 140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10">
                  <a:moveTo>
                    <a:pt x="15" y="0"/>
                  </a:moveTo>
                  <a:cubicBezTo>
                    <a:pt x="9" y="10"/>
                    <a:pt x="4" y="20"/>
                    <a:pt x="0" y="31"/>
                  </a:cubicBezTo>
                  <a:cubicBezTo>
                    <a:pt x="70" y="41"/>
                    <a:pt x="110" y="133"/>
                    <a:pt x="94" y="200"/>
                  </a:cubicBezTo>
                  <a:cubicBezTo>
                    <a:pt x="104" y="204"/>
                    <a:pt x="116" y="207"/>
                    <a:pt x="128" y="210"/>
                  </a:cubicBezTo>
                  <a:cubicBezTo>
                    <a:pt x="140" y="122"/>
                    <a:pt x="105" y="25"/>
                    <a:pt x="15" y="0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442"/>
            <p:cNvSpPr/>
            <p:nvPr/>
          </p:nvSpPr>
          <p:spPr bwMode="auto">
            <a:xfrm>
              <a:off x="3340100" y="2555875"/>
              <a:ext cx="344488" cy="474662"/>
            </a:xfrm>
            <a:custGeom>
              <a:avLst/>
              <a:gdLst>
                <a:gd name="T0" fmla="*/ 13 w 123"/>
                <a:gd name="T1" fmla="*/ 0 h 169"/>
                <a:gd name="T2" fmla="*/ 20 w 123"/>
                <a:gd name="T3" fmla="*/ 106 h 169"/>
                <a:gd name="T4" fmla="*/ 107 w 123"/>
                <a:gd name="T5" fmla="*/ 169 h 169"/>
                <a:gd name="T6" fmla="*/ 13 w 123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69">
                  <a:moveTo>
                    <a:pt x="13" y="0"/>
                  </a:moveTo>
                  <a:cubicBezTo>
                    <a:pt x="0" y="35"/>
                    <a:pt x="1" y="70"/>
                    <a:pt x="20" y="106"/>
                  </a:cubicBezTo>
                  <a:cubicBezTo>
                    <a:pt x="34" y="132"/>
                    <a:pt x="63" y="154"/>
                    <a:pt x="107" y="169"/>
                  </a:cubicBezTo>
                  <a:cubicBezTo>
                    <a:pt x="123" y="102"/>
                    <a:pt x="83" y="10"/>
                    <a:pt x="13" y="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443"/>
            <p:cNvSpPr/>
            <p:nvPr/>
          </p:nvSpPr>
          <p:spPr bwMode="auto">
            <a:xfrm>
              <a:off x="3417888" y="2227263"/>
              <a:ext cx="625475" cy="865187"/>
            </a:xfrm>
            <a:custGeom>
              <a:avLst/>
              <a:gdLst>
                <a:gd name="T0" fmla="*/ 72 w 223"/>
                <a:gd name="T1" fmla="*/ 0 h 308"/>
                <a:gd name="T2" fmla="*/ 0 w 223"/>
                <a:gd name="T3" fmla="*/ 86 h 308"/>
                <a:gd name="T4" fmla="*/ 113 w 223"/>
                <a:gd name="T5" fmla="*/ 296 h 308"/>
                <a:gd name="T6" fmla="*/ 218 w 223"/>
                <a:gd name="T7" fmla="*/ 308 h 308"/>
                <a:gd name="T8" fmla="*/ 196 w 223"/>
                <a:gd name="T9" fmla="*/ 135 h 308"/>
                <a:gd name="T10" fmla="*/ 72 w 223"/>
                <a:gd name="T1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308">
                  <a:moveTo>
                    <a:pt x="72" y="0"/>
                  </a:moveTo>
                  <a:cubicBezTo>
                    <a:pt x="41" y="30"/>
                    <a:pt x="17" y="58"/>
                    <a:pt x="0" y="86"/>
                  </a:cubicBezTo>
                  <a:cubicBezTo>
                    <a:pt x="90" y="111"/>
                    <a:pt x="125" y="208"/>
                    <a:pt x="113" y="296"/>
                  </a:cubicBezTo>
                  <a:cubicBezTo>
                    <a:pt x="144" y="303"/>
                    <a:pt x="178" y="307"/>
                    <a:pt x="218" y="308"/>
                  </a:cubicBezTo>
                  <a:cubicBezTo>
                    <a:pt x="223" y="256"/>
                    <a:pt x="222" y="191"/>
                    <a:pt x="196" y="135"/>
                  </a:cubicBezTo>
                  <a:cubicBezTo>
                    <a:pt x="164" y="67"/>
                    <a:pt x="110" y="24"/>
                    <a:pt x="72" y="0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444"/>
            <p:cNvSpPr/>
            <p:nvPr/>
          </p:nvSpPr>
          <p:spPr bwMode="auto">
            <a:xfrm>
              <a:off x="2933700" y="2162175"/>
              <a:ext cx="436563" cy="561975"/>
            </a:xfrm>
            <a:custGeom>
              <a:avLst/>
              <a:gdLst>
                <a:gd name="T0" fmla="*/ 156 w 156"/>
                <a:gd name="T1" fmla="*/ 200 h 200"/>
                <a:gd name="T2" fmla="*/ 66 w 156"/>
                <a:gd name="T3" fmla="*/ 35 h 200"/>
                <a:gd name="T4" fmla="*/ 156 w 156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200">
                  <a:moveTo>
                    <a:pt x="156" y="200"/>
                  </a:moveTo>
                  <a:cubicBezTo>
                    <a:pt x="156" y="200"/>
                    <a:pt x="0" y="69"/>
                    <a:pt x="66" y="35"/>
                  </a:cubicBezTo>
                  <a:cubicBezTo>
                    <a:pt x="132" y="0"/>
                    <a:pt x="156" y="200"/>
                    <a:pt x="156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445"/>
            <p:cNvSpPr/>
            <p:nvPr/>
          </p:nvSpPr>
          <p:spPr bwMode="auto">
            <a:xfrm>
              <a:off x="3482975" y="2954338"/>
              <a:ext cx="436563" cy="561975"/>
            </a:xfrm>
            <a:custGeom>
              <a:avLst/>
              <a:gdLst>
                <a:gd name="T0" fmla="*/ 0 w 156"/>
                <a:gd name="T1" fmla="*/ 0 h 200"/>
                <a:gd name="T2" fmla="*/ 90 w 156"/>
                <a:gd name="T3" fmla="*/ 165 h 200"/>
                <a:gd name="T4" fmla="*/ 0 w 156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200">
                  <a:moveTo>
                    <a:pt x="0" y="0"/>
                  </a:moveTo>
                  <a:cubicBezTo>
                    <a:pt x="0" y="0"/>
                    <a:pt x="156" y="131"/>
                    <a:pt x="90" y="165"/>
                  </a:cubicBezTo>
                  <a:cubicBezTo>
                    <a:pt x="24" y="2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446"/>
            <p:cNvSpPr/>
            <p:nvPr/>
          </p:nvSpPr>
          <p:spPr bwMode="auto">
            <a:xfrm>
              <a:off x="3308350" y="2681288"/>
              <a:ext cx="227013" cy="306387"/>
            </a:xfrm>
            <a:custGeom>
              <a:avLst/>
              <a:gdLst>
                <a:gd name="T0" fmla="*/ 68 w 81"/>
                <a:gd name="T1" fmla="*/ 41 h 109"/>
                <a:gd name="T2" fmla="*/ 63 w 81"/>
                <a:gd name="T3" fmla="*/ 102 h 109"/>
                <a:gd name="T4" fmla="*/ 12 w 81"/>
                <a:gd name="T5" fmla="*/ 68 h 109"/>
                <a:gd name="T6" fmla="*/ 18 w 81"/>
                <a:gd name="T7" fmla="*/ 7 h 109"/>
                <a:gd name="T8" fmla="*/ 68 w 81"/>
                <a:gd name="T9" fmla="*/ 4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9">
                  <a:moveTo>
                    <a:pt x="68" y="41"/>
                  </a:moveTo>
                  <a:cubicBezTo>
                    <a:pt x="81" y="67"/>
                    <a:pt x="79" y="94"/>
                    <a:pt x="63" y="102"/>
                  </a:cubicBezTo>
                  <a:cubicBezTo>
                    <a:pt x="48" y="109"/>
                    <a:pt x="25" y="94"/>
                    <a:pt x="12" y="68"/>
                  </a:cubicBezTo>
                  <a:cubicBezTo>
                    <a:pt x="0" y="42"/>
                    <a:pt x="2" y="14"/>
                    <a:pt x="18" y="7"/>
                  </a:cubicBezTo>
                  <a:cubicBezTo>
                    <a:pt x="33" y="0"/>
                    <a:pt x="56" y="15"/>
                    <a:pt x="6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447"/>
            <p:cNvSpPr/>
            <p:nvPr/>
          </p:nvSpPr>
          <p:spPr bwMode="auto">
            <a:xfrm>
              <a:off x="6537325" y="733425"/>
              <a:ext cx="227013" cy="250825"/>
            </a:xfrm>
            <a:custGeom>
              <a:avLst/>
              <a:gdLst>
                <a:gd name="T0" fmla="*/ 72 w 81"/>
                <a:gd name="T1" fmla="*/ 29 h 89"/>
                <a:gd name="T2" fmla="*/ 58 w 81"/>
                <a:gd name="T3" fmla="*/ 80 h 89"/>
                <a:gd name="T4" fmla="*/ 10 w 81"/>
                <a:gd name="T5" fmla="*/ 59 h 89"/>
                <a:gd name="T6" fmla="*/ 23 w 81"/>
                <a:gd name="T7" fmla="*/ 8 h 89"/>
                <a:gd name="T8" fmla="*/ 72 w 81"/>
                <a:gd name="T9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9">
                  <a:moveTo>
                    <a:pt x="72" y="29"/>
                  </a:moveTo>
                  <a:cubicBezTo>
                    <a:pt x="81" y="49"/>
                    <a:pt x="75" y="72"/>
                    <a:pt x="58" y="80"/>
                  </a:cubicBezTo>
                  <a:cubicBezTo>
                    <a:pt x="41" y="89"/>
                    <a:pt x="19" y="79"/>
                    <a:pt x="10" y="59"/>
                  </a:cubicBezTo>
                  <a:cubicBezTo>
                    <a:pt x="0" y="39"/>
                    <a:pt x="6" y="16"/>
                    <a:pt x="23" y="8"/>
                  </a:cubicBezTo>
                  <a:cubicBezTo>
                    <a:pt x="41" y="0"/>
                    <a:pt x="62" y="9"/>
                    <a:pt x="72" y="2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448"/>
            <p:cNvSpPr/>
            <p:nvPr/>
          </p:nvSpPr>
          <p:spPr bwMode="auto">
            <a:xfrm>
              <a:off x="4130675" y="2681288"/>
              <a:ext cx="47625" cy="49212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6" y="13"/>
                    <a:pt x="12" y="15"/>
                  </a:cubicBezTo>
                  <a:cubicBezTo>
                    <a:pt x="8" y="17"/>
                    <a:pt x="3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9" y="0"/>
                    <a:pt x="14" y="2"/>
                    <a:pt x="15" y="5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449"/>
            <p:cNvSpPr/>
            <p:nvPr/>
          </p:nvSpPr>
          <p:spPr bwMode="auto">
            <a:xfrm>
              <a:off x="4329113" y="2617788"/>
              <a:ext cx="50800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450"/>
            <p:cNvSpPr/>
            <p:nvPr/>
          </p:nvSpPr>
          <p:spPr bwMode="auto">
            <a:xfrm>
              <a:off x="4702175" y="2463800"/>
              <a:ext cx="50800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451"/>
            <p:cNvSpPr/>
            <p:nvPr/>
          </p:nvSpPr>
          <p:spPr bwMode="auto">
            <a:xfrm>
              <a:off x="4514850" y="2541588"/>
              <a:ext cx="50800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1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2" y="3"/>
                    <a:pt x="6" y="1"/>
                  </a:cubicBezTo>
                  <a:cubicBezTo>
                    <a:pt x="10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452"/>
            <p:cNvSpPr/>
            <p:nvPr/>
          </p:nvSpPr>
          <p:spPr bwMode="auto">
            <a:xfrm>
              <a:off x="4883150" y="2378075"/>
              <a:ext cx="49213" cy="49212"/>
            </a:xfrm>
            <a:custGeom>
              <a:avLst/>
              <a:gdLst>
                <a:gd name="T0" fmla="*/ 16 w 18"/>
                <a:gd name="T1" fmla="*/ 6 h 17"/>
                <a:gd name="T2" fmla="*/ 12 w 18"/>
                <a:gd name="T3" fmla="*/ 16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6"/>
                  </a:moveTo>
                  <a:cubicBezTo>
                    <a:pt x="18" y="9"/>
                    <a:pt x="16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453"/>
            <p:cNvSpPr/>
            <p:nvPr/>
          </p:nvSpPr>
          <p:spPr bwMode="auto">
            <a:xfrm>
              <a:off x="5064125" y="2293938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1 w 17"/>
                <a:gd name="T5" fmla="*/ 11 h 17"/>
                <a:gd name="T6" fmla="*/ 5 w 17"/>
                <a:gd name="T7" fmla="*/ 1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8"/>
                    <a:pt x="15" y="13"/>
                    <a:pt x="12" y="15"/>
                  </a:cubicBezTo>
                  <a:cubicBezTo>
                    <a:pt x="8" y="17"/>
                    <a:pt x="3" y="15"/>
                    <a:pt x="1" y="11"/>
                  </a:cubicBezTo>
                  <a:cubicBezTo>
                    <a:pt x="0" y="8"/>
                    <a:pt x="1" y="3"/>
                    <a:pt x="5" y="1"/>
                  </a:cubicBezTo>
                  <a:cubicBezTo>
                    <a:pt x="9" y="0"/>
                    <a:pt x="14" y="1"/>
                    <a:pt x="15" y="5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454"/>
            <p:cNvSpPr/>
            <p:nvPr/>
          </p:nvSpPr>
          <p:spPr bwMode="auto">
            <a:xfrm>
              <a:off x="5235575" y="2198688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1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5" y="13"/>
                    <a:pt x="12" y="15"/>
                  </a:cubicBezTo>
                  <a:cubicBezTo>
                    <a:pt x="8" y="17"/>
                    <a:pt x="3" y="15"/>
                    <a:pt x="1" y="12"/>
                  </a:cubicBezTo>
                  <a:cubicBezTo>
                    <a:pt x="0" y="8"/>
                    <a:pt x="1" y="3"/>
                    <a:pt x="5" y="2"/>
                  </a:cubicBezTo>
                  <a:cubicBezTo>
                    <a:pt x="9" y="0"/>
                    <a:pt x="14" y="1"/>
                    <a:pt x="15" y="5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455"/>
            <p:cNvSpPr/>
            <p:nvPr/>
          </p:nvSpPr>
          <p:spPr bwMode="auto">
            <a:xfrm>
              <a:off x="6386513" y="1516063"/>
              <a:ext cx="47625" cy="49212"/>
            </a:xfrm>
            <a:custGeom>
              <a:avLst/>
              <a:gdLst>
                <a:gd name="T0" fmla="*/ 16 w 17"/>
                <a:gd name="T1" fmla="*/ 5 h 17"/>
                <a:gd name="T2" fmla="*/ 12 w 17"/>
                <a:gd name="T3" fmla="*/ 15 h 17"/>
                <a:gd name="T4" fmla="*/ 2 w 17"/>
                <a:gd name="T5" fmla="*/ 12 h 17"/>
                <a:gd name="T6" fmla="*/ 5 w 17"/>
                <a:gd name="T7" fmla="*/ 2 h 17"/>
                <a:gd name="T8" fmla="*/ 16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cubicBezTo>
                    <a:pt x="17" y="9"/>
                    <a:pt x="16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456"/>
            <p:cNvSpPr/>
            <p:nvPr/>
          </p:nvSpPr>
          <p:spPr bwMode="auto">
            <a:xfrm>
              <a:off x="6688138" y="1309688"/>
              <a:ext cx="47625" cy="49212"/>
            </a:xfrm>
            <a:custGeom>
              <a:avLst/>
              <a:gdLst>
                <a:gd name="T0" fmla="*/ 15 w 17"/>
                <a:gd name="T1" fmla="*/ 6 h 18"/>
                <a:gd name="T2" fmla="*/ 12 w 17"/>
                <a:gd name="T3" fmla="*/ 16 h 18"/>
                <a:gd name="T4" fmla="*/ 1 w 17"/>
                <a:gd name="T5" fmla="*/ 12 h 18"/>
                <a:gd name="T6" fmla="*/ 5 w 17"/>
                <a:gd name="T7" fmla="*/ 2 h 18"/>
                <a:gd name="T8" fmla="*/ 15 w 17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5" y="6"/>
                  </a:moveTo>
                  <a:cubicBezTo>
                    <a:pt x="17" y="9"/>
                    <a:pt x="16" y="14"/>
                    <a:pt x="12" y="16"/>
                  </a:cubicBezTo>
                  <a:cubicBezTo>
                    <a:pt x="8" y="18"/>
                    <a:pt x="3" y="16"/>
                    <a:pt x="1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9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457"/>
            <p:cNvSpPr/>
            <p:nvPr/>
          </p:nvSpPr>
          <p:spPr bwMode="auto">
            <a:xfrm>
              <a:off x="6548438" y="1409700"/>
              <a:ext cx="50800" cy="47625"/>
            </a:xfrm>
            <a:custGeom>
              <a:avLst/>
              <a:gdLst>
                <a:gd name="T0" fmla="*/ 16 w 18"/>
                <a:gd name="T1" fmla="*/ 6 h 17"/>
                <a:gd name="T2" fmla="*/ 12 w 18"/>
                <a:gd name="T3" fmla="*/ 16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6"/>
                  </a:moveTo>
                  <a:cubicBezTo>
                    <a:pt x="18" y="9"/>
                    <a:pt x="16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458"/>
            <p:cNvSpPr/>
            <p:nvPr/>
          </p:nvSpPr>
          <p:spPr bwMode="auto">
            <a:xfrm>
              <a:off x="6831013" y="1201738"/>
              <a:ext cx="47625" cy="47625"/>
            </a:xfrm>
            <a:custGeom>
              <a:avLst/>
              <a:gdLst>
                <a:gd name="T0" fmla="*/ 16 w 17"/>
                <a:gd name="T1" fmla="*/ 5 h 17"/>
                <a:gd name="T2" fmla="*/ 12 w 17"/>
                <a:gd name="T3" fmla="*/ 16 h 17"/>
                <a:gd name="T4" fmla="*/ 2 w 17"/>
                <a:gd name="T5" fmla="*/ 12 h 17"/>
                <a:gd name="T6" fmla="*/ 5 w 17"/>
                <a:gd name="T7" fmla="*/ 2 h 17"/>
                <a:gd name="T8" fmla="*/ 16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cubicBezTo>
                    <a:pt x="17" y="9"/>
                    <a:pt x="16" y="14"/>
                    <a:pt x="12" y="16"/>
                  </a:cubicBezTo>
                  <a:cubicBezTo>
                    <a:pt x="8" y="17"/>
                    <a:pt x="3" y="16"/>
                    <a:pt x="2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9" y="0"/>
                    <a:pt x="14" y="2"/>
                    <a:pt x="16" y="5"/>
                  </a:cubicBezTo>
                  <a:close/>
                </a:path>
              </a:pathLst>
            </a:custGeom>
            <a:solidFill>
              <a:srgbClr val="C74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459"/>
            <p:cNvSpPr/>
            <p:nvPr/>
          </p:nvSpPr>
          <p:spPr bwMode="auto">
            <a:xfrm>
              <a:off x="5861050" y="1935163"/>
              <a:ext cx="50800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9" y="0"/>
                    <a:pt x="14" y="2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460"/>
            <p:cNvSpPr/>
            <p:nvPr/>
          </p:nvSpPr>
          <p:spPr bwMode="auto">
            <a:xfrm>
              <a:off x="6043613" y="1989138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1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5" y="13"/>
                    <a:pt x="12" y="15"/>
                  </a:cubicBezTo>
                  <a:cubicBezTo>
                    <a:pt x="8" y="17"/>
                    <a:pt x="3" y="15"/>
                    <a:pt x="1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9" y="0"/>
                    <a:pt x="14" y="1"/>
                    <a:pt x="15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461"/>
            <p:cNvSpPr/>
            <p:nvPr/>
          </p:nvSpPr>
          <p:spPr bwMode="auto">
            <a:xfrm>
              <a:off x="6229350" y="2044700"/>
              <a:ext cx="49213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462"/>
            <p:cNvSpPr/>
            <p:nvPr/>
          </p:nvSpPr>
          <p:spPr bwMode="auto">
            <a:xfrm>
              <a:off x="6416675" y="2098675"/>
              <a:ext cx="50800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4"/>
                    <a:pt x="12" y="15"/>
                  </a:cubicBezTo>
                  <a:cubicBezTo>
                    <a:pt x="9" y="17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463"/>
            <p:cNvSpPr/>
            <p:nvPr/>
          </p:nvSpPr>
          <p:spPr bwMode="auto">
            <a:xfrm>
              <a:off x="6599238" y="2154238"/>
              <a:ext cx="50800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464"/>
            <p:cNvSpPr/>
            <p:nvPr/>
          </p:nvSpPr>
          <p:spPr bwMode="auto">
            <a:xfrm>
              <a:off x="6735763" y="2062163"/>
              <a:ext cx="47625" cy="47625"/>
            </a:xfrm>
            <a:custGeom>
              <a:avLst/>
              <a:gdLst>
                <a:gd name="T0" fmla="*/ 16 w 17"/>
                <a:gd name="T1" fmla="*/ 5 h 17"/>
                <a:gd name="T2" fmla="*/ 12 w 17"/>
                <a:gd name="T3" fmla="*/ 16 h 17"/>
                <a:gd name="T4" fmla="*/ 2 w 17"/>
                <a:gd name="T5" fmla="*/ 12 h 17"/>
                <a:gd name="T6" fmla="*/ 5 w 17"/>
                <a:gd name="T7" fmla="*/ 2 h 17"/>
                <a:gd name="T8" fmla="*/ 16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cubicBezTo>
                    <a:pt x="17" y="9"/>
                    <a:pt x="16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4" y="2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465"/>
            <p:cNvSpPr/>
            <p:nvPr/>
          </p:nvSpPr>
          <p:spPr bwMode="auto">
            <a:xfrm>
              <a:off x="6867525" y="1965325"/>
              <a:ext cx="47625" cy="50800"/>
            </a:xfrm>
            <a:custGeom>
              <a:avLst/>
              <a:gdLst>
                <a:gd name="T0" fmla="*/ 15 w 17"/>
                <a:gd name="T1" fmla="*/ 6 h 18"/>
                <a:gd name="T2" fmla="*/ 12 w 17"/>
                <a:gd name="T3" fmla="*/ 16 h 18"/>
                <a:gd name="T4" fmla="*/ 1 w 17"/>
                <a:gd name="T5" fmla="*/ 12 h 18"/>
                <a:gd name="T6" fmla="*/ 5 w 17"/>
                <a:gd name="T7" fmla="*/ 2 h 18"/>
                <a:gd name="T8" fmla="*/ 15 w 17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5" y="6"/>
                  </a:moveTo>
                  <a:cubicBezTo>
                    <a:pt x="17" y="9"/>
                    <a:pt x="16" y="14"/>
                    <a:pt x="12" y="16"/>
                  </a:cubicBezTo>
                  <a:cubicBezTo>
                    <a:pt x="8" y="18"/>
                    <a:pt x="3" y="16"/>
                    <a:pt x="1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9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466"/>
            <p:cNvSpPr/>
            <p:nvPr/>
          </p:nvSpPr>
          <p:spPr bwMode="auto">
            <a:xfrm>
              <a:off x="6980238" y="1873250"/>
              <a:ext cx="47625" cy="47625"/>
            </a:xfrm>
            <a:custGeom>
              <a:avLst/>
              <a:gdLst>
                <a:gd name="T0" fmla="*/ 16 w 17"/>
                <a:gd name="T1" fmla="*/ 5 h 17"/>
                <a:gd name="T2" fmla="*/ 12 w 17"/>
                <a:gd name="T3" fmla="*/ 15 h 17"/>
                <a:gd name="T4" fmla="*/ 2 w 17"/>
                <a:gd name="T5" fmla="*/ 11 h 17"/>
                <a:gd name="T6" fmla="*/ 5 w 17"/>
                <a:gd name="T7" fmla="*/ 1 h 17"/>
                <a:gd name="T8" fmla="*/ 16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cubicBezTo>
                    <a:pt x="17" y="8"/>
                    <a:pt x="16" y="13"/>
                    <a:pt x="12" y="15"/>
                  </a:cubicBezTo>
                  <a:cubicBezTo>
                    <a:pt x="8" y="17"/>
                    <a:pt x="3" y="15"/>
                    <a:pt x="2" y="11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9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467"/>
            <p:cNvSpPr/>
            <p:nvPr/>
          </p:nvSpPr>
          <p:spPr bwMode="auto">
            <a:xfrm>
              <a:off x="6775450" y="2208213"/>
              <a:ext cx="50800" cy="47625"/>
            </a:xfrm>
            <a:custGeom>
              <a:avLst/>
              <a:gdLst>
                <a:gd name="T0" fmla="*/ 16 w 18"/>
                <a:gd name="T1" fmla="*/ 5 h 17"/>
                <a:gd name="T2" fmla="*/ 12 w 18"/>
                <a:gd name="T3" fmla="*/ 15 h 17"/>
                <a:gd name="T4" fmla="*/ 2 w 18"/>
                <a:gd name="T5" fmla="*/ 12 h 17"/>
                <a:gd name="T6" fmla="*/ 6 w 18"/>
                <a:gd name="T7" fmla="*/ 2 h 17"/>
                <a:gd name="T8" fmla="*/ 16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8" y="9"/>
                    <a:pt x="16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6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468"/>
            <p:cNvSpPr/>
            <p:nvPr/>
          </p:nvSpPr>
          <p:spPr bwMode="auto">
            <a:xfrm>
              <a:off x="6929438" y="2252663"/>
              <a:ext cx="47625" cy="47625"/>
            </a:xfrm>
            <a:custGeom>
              <a:avLst/>
              <a:gdLst>
                <a:gd name="T0" fmla="*/ 15 w 17"/>
                <a:gd name="T1" fmla="*/ 5 h 17"/>
                <a:gd name="T2" fmla="*/ 12 w 17"/>
                <a:gd name="T3" fmla="*/ 15 h 17"/>
                <a:gd name="T4" fmla="*/ 1 w 17"/>
                <a:gd name="T5" fmla="*/ 12 h 17"/>
                <a:gd name="T6" fmla="*/ 5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9"/>
                    <a:pt x="15" y="14"/>
                    <a:pt x="12" y="15"/>
                  </a:cubicBezTo>
                  <a:cubicBezTo>
                    <a:pt x="8" y="17"/>
                    <a:pt x="3" y="16"/>
                    <a:pt x="1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469"/>
            <p:cNvSpPr/>
            <p:nvPr/>
          </p:nvSpPr>
          <p:spPr bwMode="auto">
            <a:xfrm>
              <a:off x="7081838" y="2297113"/>
              <a:ext cx="47625" cy="50800"/>
            </a:xfrm>
            <a:custGeom>
              <a:avLst/>
              <a:gdLst>
                <a:gd name="T0" fmla="*/ 16 w 17"/>
                <a:gd name="T1" fmla="*/ 6 h 18"/>
                <a:gd name="T2" fmla="*/ 12 w 17"/>
                <a:gd name="T3" fmla="*/ 16 h 18"/>
                <a:gd name="T4" fmla="*/ 2 w 17"/>
                <a:gd name="T5" fmla="*/ 12 h 18"/>
                <a:gd name="T6" fmla="*/ 5 w 17"/>
                <a:gd name="T7" fmla="*/ 2 h 18"/>
                <a:gd name="T8" fmla="*/ 16 w 17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6" y="6"/>
                  </a:moveTo>
                  <a:cubicBezTo>
                    <a:pt x="17" y="9"/>
                    <a:pt x="16" y="14"/>
                    <a:pt x="12" y="16"/>
                  </a:cubicBezTo>
                  <a:cubicBezTo>
                    <a:pt x="8" y="18"/>
                    <a:pt x="4" y="16"/>
                    <a:pt x="2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470"/>
            <p:cNvSpPr/>
            <p:nvPr/>
          </p:nvSpPr>
          <p:spPr bwMode="auto">
            <a:xfrm>
              <a:off x="3805238" y="1825625"/>
              <a:ext cx="617538" cy="404812"/>
            </a:xfrm>
            <a:custGeom>
              <a:avLst/>
              <a:gdLst>
                <a:gd name="T0" fmla="*/ 0 w 220"/>
                <a:gd name="T1" fmla="*/ 144 h 144"/>
                <a:gd name="T2" fmla="*/ 220 w 220"/>
                <a:gd name="T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" h="144">
                  <a:moveTo>
                    <a:pt x="0" y="144"/>
                  </a:moveTo>
                  <a:cubicBezTo>
                    <a:pt x="0" y="144"/>
                    <a:pt x="69" y="75"/>
                    <a:pt x="22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471"/>
            <p:cNvSpPr/>
            <p:nvPr/>
          </p:nvSpPr>
          <p:spPr bwMode="auto">
            <a:xfrm>
              <a:off x="5499100" y="1168400"/>
              <a:ext cx="1008063" cy="287337"/>
            </a:xfrm>
            <a:custGeom>
              <a:avLst/>
              <a:gdLst>
                <a:gd name="T0" fmla="*/ 0 w 359"/>
                <a:gd name="T1" fmla="*/ 102 h 102"/>
                <a:gd name="T2" fmla="*/ 359 w 359"/>
                <a:gd name="T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9" h="102">
                  <a:moveTo>
                    <a:pt x="0" y="102"/>
                  </a:moveTo>
                  <a:cubicBezTo>
                    <a:pt x="0" y="102"/>
                    <a:pt x="150" y="40"/>
                    <a:pt x="359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472"/>
            <p:cNvSpPr/>
            <p:nvPr/>
          </p:nvSpPr>
          <p:spPr bwMode="auto">
            <a:xfrm>
              <a:off x="4584700" y="1131888"/>
              <a:ext cx="735013" cy="320675"/>
            </a:xfrm>
            <a:custGeom>
              <a:avLst/>
              <a:gdLst>
                <a:gd name="T0" fmla="*/ 262 w 262"/>
                <a:gd name="T1" fmla="*/ 103 h 114"/>
                <a:gd name="T2" fmla="*/ 0 w 262"/>
                <a:gd name="T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2" h="114">
                  <a:moveTo>
                    <a:pt x="262" y="103"/>
                  </a:moveTo>
                  <a:cubicBezTo>
                    <a:pt x="262" y="103"/>
                    <a:pt x="130" y="0"/>
                    <a:pt x="0" y="114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0" name="组合 389"/>
          <p:cNvGrpSpPr/>
          <p:nvPr/>
        </p:nvGrpSpPr>
        <p:grpSpPr>
          <a:xfrm>
            <a:off x="3122734" y="5656714"/>
            <a:ext cx="1004888" cy="1211263"/>
            <a:chOff x="3184525" y="5667375"/>
            <a:chExt cx="1004888" cy="1211263"/>
          </a:xfrm>
        </p:grpSpPr>
        <p:sp>
          <p:nvSpPr>
            <p:cNvPr id="388" name="Freeform 523"/>
            <p:cNvSpPr/>
            <p:nvPr/>
          </p:nvSpPr>
          <p:spPr bwMode="auto">
            <a:xfrm>
              <a:off x="3406775" y="6110288"/>
              <a:ext cx="239713" cy="768350"/>
            </a:xfrm>
            <a:custGeom>
              <a:avLst/>
              <a:gdLst>
                <a:gd name="T0" fmla="*/ 109 w 151"/>
                <a:gd name="T1" fmla="*/ 0 h 484"/>
                <a:gd name="T2" fmla="*/ 0 w 151"/>
                <a:gd name="T3" fmla="*/ 484 h 484"/>
                <a:gd name="T4" fmla="*/ 50 w 151"/>
                <a:gd name="T5" fmla="*/ 484 h 484"/>
                <a:gd name="T6" fmla="*/ 151 w 151"/>
                <a:gd name="T7" fmla="*/ 3 h 484"/>
                <a:gd name="T8" fmla="*/ 109 w 151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84">
                  <a:moveTo>
                    <a:pt x="109" y="0"/>
                  </a:moveTo>
                  <a:lnTo>
                    <a:pt x="0" y="484"/>
                  </a:lnTo>
                  <a:lnTo>
                    <a:pt x="50" y="484"/>
                  </a:lnTo>
                  <a:lnTo>
                    <a:pt x="151" y="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524"/>
            <p:cNvSpPr/>
            <p:nvPr/>
          </p:nvSpPr>
          <p:spPr bwMode="auto">
            <a:xfrm>
              <a:off x="3184525" y="5667375"/>
              <a:ext cx="1004888" cy="774700"/>
            </a:xfrm>
            <a:custGeom>
              <a:avLst/>
              <a:gdLst>
                <a:gd name="T0" fmla="*/ 46 w 633"/>
                <a:gd name="T1" fmla="*/ 50 h 488"/>
                <a:gd name="T2" fmla="*/ 446 w 633"/>
                <a:gd name="T3" fmla="*/ 172 h 488"/>
                <a:gd name="T4" fmla="*/ 476 w 633"/>
                <a:gd name="T5" fmla="*/ 0 h 488"/>
                <a:gd name="T6" fmla="*/ 633 w 633"/>
                <a:gd name="T7" fmla="*/ 275 h 488"/>
                <a:gd name="T8" fmla="*/ 387 w 633"/>
                <a:gd name="T9" fmla="*/ 488 h 488"/>
                <a:gd name="T10" fmla="*/ 423 w 633"/>
                <a:gd name="T11" fmla="*/ 309 h 488"/>
                <a:gd name="T12" fmla="*/ 0 w 633"/>
                <a:gd name="T13" fmla="*/ 261 h 488"/>
                <a:gd name="T14" fmla="*/ 46 w 633"/>
                <a:gd name="T15" fmla="*/ 5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488">
                  <a:moveTo>
                    <a:pt x="46" y="50"/>
                  </a:moveTo>
                  <a:lnTo>
                    <a:pt x="446" y="172"/>
                  </a:lnTo>
                  <a:lnTo>
                    <a:pt x="476" y="0"/>
                  </a:lnTo>
                  <a:lnTo>
                    <a:pt x="633" y="275"/>
                  </a:lnTo>
                  <a:lnTo>
                    <a:pt x="387" y="488"/>
                  </a:lnTo>
                  <a:lnTo>
                    <a:pt x="423" y="309"/>
                  </a:lnTo>
                  <a:lnTo>
                    <a:pt x="0" y="261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6846873" y="57183"/>
            <a:ext cx="1549389" cy="2068595"/>
            <a:chOff x="5608638" y="50800"/>
            <a:chExt cx="2690812" cy="3592513"/>
          </a:xfrm>
        </p:grpSpPr>
        <p:sp>
          <p:nvSpPr>
            <p:cNvPr id="394" name="Freeform 528"/>
            <p:cNvSpPr/>
            <p:nvPr/>
          </p:nvSpPr>
          <p:spPr bwMode="auto">
            <a:xfrm>
              <a:off x="5657850" y="960438"/>
              <a:ext cx="307975" cy="381000"/>
            </a:xfrm>
            <a:custGeom>
              <a:avLst/>
              <a:gdLst>
                <a:gd name="T0" fmla="*/ 0 w 156"/>
                <a:gd name="T1" fmla="*/ 28 h 193"/>
                <a:gd name="T2" fmla="*/ 92 w 156"/>
                <a:gd name="T3" fmla="*/ 46 h 193"/>
                <a:gd name="T4" fmla="*/ 156 w 156"/>
                <a:gd name="T5" fmla="*/ 184 h 193"/>
                <a:gd name="T6" fmla="*/ 128 w 156"/>
                <a:gd name="T7" fmla="*/ 193 h 193"/>
                <a:gd name="T8" fmla="*/ 70 w 156"/>
                <a:gd name="T9" fmla="*/ 80 h 193"/>
                <a:gd name="T10" fmla="*/ 17 w 156"/>
                <a:gd name="T11" fmla="*/ 80 h 193"/>
                <a:gd name="T12" fmla="*/ 0 w 156"/>
                <a:gd name="T13" fmla="*/ 2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3">
                  <a:moveTo>
                    <a:pt x="0" y="28"/>
                  </a:moveTo>
                  <a:cubicBezTo>
                    <a:pt x="0" y="28"/>
                    <a:pt x="50" y="0"/>
                    <a:pt x="92" y="46"/>
                  </a:cubicBezTo>
                  <a:cubicBezTo>
                    <a:pt x="131" y="88"/>
                    <a:pt x="156" y="184"/>
                    <a:pt x="156" y="184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95" y="102"/>
                    <a:pt x="70" y="80"/>
                  </a:cubicBezTo>
                  <a:cubicBezTo>
                    <a:pt x="50" y="62"/>
                    <a:pt x="17" y="80"/>
                    <a:pt x="17" y="8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29"/>
            <p:cNvSpPr/>
            <p:nvPr/>
          </p:nvSpPr>
          <p:spPr bwMode="auto">
            <a:xfrm>
              <a:off x="5608638" y="976313"/>
              <a:ext cx="112713" cy="184150"/>
            </a:xfrm>
            <a:custGeom>
              <a:avLst/>
              <a:gdLst>
                <a:gd name="T0" fmla="*/ 71 w 71"/>
                <a:gd name="T1" fmla="*/ 103 h 116"/>
                <a:gd name="T2" fmla="*/ 35 w 71"/>
                <a:gd name="T3" fmla="*/ 116 h 116"/>
                <a:gd name="T4" fmla="*/ 0 w 71"/>
                <a:gd name="T5" fmla="*/ 13 h 116"/>
                <a:gd name="T6" fmla="*/ 36 w 71"/>
                <a:gd name="T7" fmla="*/ 0 h 116"/>
                <a:gd name="T8" fmla="*/ 71 w 71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6">
                  <a:moveTo>
                    <a:pt x="71" y="103"/>
                  </a:moveTo>
                  <a:lnTo>
                    <a:pt x="35" y="116"/>
                  </a:lnTo>
                  <a:lnTo>
                    <a:pt x="0" y="13"/>
                  </a:lnTo>
                  <a:lnTo>
                    <a:pt x="36" y="0"/>
                  </a:lnTo>
                  <a:lnTo>
                    <a:pt x="71" y="103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530"/>
            <p:cNvSpPr/>
            <p:nvPr/>
          </p:nvSpPr>
          <p:spPr bwMode="auto">
            <a:xfrm>
              <a:off x="5735638" y="1168400"/>
              <a:ext cx="893763" cy="1190625"/>
            </a:xfrm>
            <a:custGeom>
              <a:avLst/>
              <a:gdLst>
                <a:gd name="T0" fmla="*/ 0 w 563"/>
                <a:gd name="T1" fmla="*/ 117 h 750"/>
                <a:gd name="T2" fmla="*/ 318 w 563"/>
                <a:gd name="T3" fmla="*/ 0 h 750"/>
                <a:gd name="T4" fmla="*/ 563 w 563"/>
                <a:gd name="T5" fmla="*/ 624 h 750"/>
                <a:gd name="T6" fmla="*/ 222 w 563"/>
                <a:gd name="T7" fmla="*/ 750 h 750"/>
                <a:gd name="T8" fmla="*/ 0 w 563"/>
                <a:gd name="T9" fmla="*/ 117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750">
                  <a:moveTo>
                    <a:pt x="0" y="117"/>
                  </a:moveTo>
                  <a:lnTo>
                    <a:pt x="318" y="0"/>
                  </a:lnTo>
                  <a:lnTo>
                    <a:pt x="563" y="624"/>
                  </a:lnTo>
                  <a:lnTo>
                    <a:pt x="222" y="75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531"/>
            <p:cNvSpPr/>
            <p:nvPr/>
          </p:nvSpPr>
          <p:spPr bwMode="auto">
            <a:xfrm>
              <a:off x="5915025" y="1449388"/>
              <a:ext cx="92075" cy="98425"/>
            </a:xfrm>
            <a:custGeom>
              <a:avLst/>
              <a:gdLst>
                <a:gd name="T0" fmla="*/ 44 w 47"/>
                <a:gd name="T1" fmla="*/ 20 h 50"/>
                <a:gd name="T2" fmla="*/ 30 w 47"/>
                <a:gd name="T3" fmla="*/ 47 h 50"/>
                <a:gd name="T4" fmla="*/ 3 w 47"/>
                <a:gd name="T5" fmla="*/ 31 h 50"/>
                <a:gd name="T6" fmla="*/ 18 w 47"/>
                <a:gd name="T7" fmla="*/ 4 h 50"/>
                <a:gd name="T8" fmla="*/ 44 w 47"/>
                <a:gd name="T9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0">
                  <a:moveTo>
                    <a:pt x="44" y="20"/>
                  </a:moveTo>
                  <a:cubicBezTo>
                    <a:pt x="47" y="32"/>
                    <a:pt x="41" y="44"/>
                    <a:pt x="30" y="47"/>
                  </a:cubicBezTo>
                  <a:cubicBezTo>
                    <a:pt x="19" y="50"/>
                    <a:pt x="7" y="43"/>
                    <a:pt x="3" y="31"/>
                  </a:cubicBezTo>
                  <a:cubicBezTo>
                    <a:pt x="0" y="19"/>
                    <a:pt x="6" y="7"/>
                    <a:pt x="18" y="4"/>
                  </a:cubicBezTo>
                  <a:cubicBezTo>
                    <a:pt x="29" y="0"/>
                    <a:pt x="41" y="8"/>
                    <a:pt x="44" y="2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532"/>
            <p:cNvSpPr/>
            <p:nvPr/>
          </p:nvSpPr>
          <p:spPr bwMode="auto">
            <a:xfrm>
              <a:off x="6107113" y="1373188"/>
              <a:ext cx="92075" cy="95250"/>
            </a:xfrm>
            <a:custGeom>
              <a:avLst/>
              <a:gdLst>
                <a:gd name="T0" fmla="*/ 44 w 47"/>
                <a:gd name="T1" fmla="*/ 19 h 49"/>
                <a:gd name="T2" fmla="*/ 29 w 47"/>
                <a:gd name="T3" fmla="*/ 46 h 49"/>
                <a:gd name="T4" fmla="*/ 3 w 47"/>
                <a:gd name="T5" fmla="*/ 30 h 49"/>
                <a:gd name="T6" fmla="*/ 17 w 47"/>
                <a:gd name="T7" fmla="*/ 3 h 49"/>
                <a:gd name="T8" fmla="*/ 44 w 47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4" y="19"/>
                  </a:moveTo>
                  <a:cubicBezTo>
                    <a:pt x="47" y="31"/>
                    <a:pt x="41" y="43"/>
                    <a:pt x="29" y="46"/>
                  </a:cubicBezTo>
                  <a:cubicBezTo>
                    <a:pt x="18" y="49"/>
                    <a:pt x="6" y="42"/>
                    <a:pt x="3" y="30"/>
                  </a:cubicBezTo>
                  <a:cubicBezTo>
                    <a:pt x="0" y="19"/>
                    <a:pt x="6" y="6"/>
                    <a:pt x="17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533"/>
            <p:cNvSpPr/>
            <p:nvPr/>
          </p:nvSpPr>
          <p:spPr bwMode="auto">
            <a:xfrm>
              <a:off x="6007100" y="1670050"/>
              <a:ext cx="92075" cy="98425"/>
            </a:xfrm>
            <a:custGeom>
              <a:avLst/>
              <a:gdLst>
                <a:gd name="T0" fmla="*/ 44 w 47"/>
                <a:gd name="T1" fmla="*/ 19 h 50"/>
                <a:gd name="T2" fmla="*/ 29 w 47"/>
                <a:gd name="T3" fmla="*/ 47 h 50"/>
                <a:gd name="T4" fmla="*/ 3 w 47"/>
                <a:gd name="T5" fmla="*/ 31 h 50"/>
                <a:gd name="T6" fmla="*/ 17 w 47"/>
                <a:gd name="T7" fmla="*/ 3 h 50"/>
                <a:gd name="T8" fmla="*/ 44 w 47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0">
                  <a:moveTo>
                    <a:pt x="44" y="19"/>
                  </a:moveTo>
                  <a:cubicBezTo>
                    <a:pt x="47" y="32"/>
                    <a:pt x="41" y="44"/>
                    <a:pt x="29" y="47"/>
                  </a:cubicBezTo>
                  <a:cubicBezTo>
                    <a:pt x="18" y="50"/>
                    <a:pt x="6" y="43"/>
                    <a:pt x="3" y="31"/>
                  </a:cubicBezTo>
                  <a:cubicBezTo>
                    <a:pt x="0" y="19"/>
                    <a:pt x="6" y="6"/>
                    <a:pt x="17" y="3"/>
                  </a:cubicBezTo>
                  <a:cubicBezTo>
                    <a:pt x="28" y="0"/>
                    <a:pt x="40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534"/>
            <p:cNvSpPr/>
            <p:nvPr/>
          </p:nvSpPr>
          <p:spPr bwMode="auto">
            <a:xfrm>
              <a:off x="6211888" y="1597025"/>
              <a:ext cx="93663" cy="96837"/>
            </a:xfrm>
            <a:custGeom>
              <a:avLst/>
              <a:gdLst>
                <a:gd name="T0" fmla="*/ 44 w 48"/>
                <a:gd name="T1" fmla="*/ 19 h 49"/>
                <a:gd name="T2" fmla="*/ 30 w 48"/>
                <a:gd name="T3" fmla="*/ 46 h 49"/>
                <a:gd name="T4" fmla="*/ 3 w 48"/>
                <a:gd name="T5" fmla="*/ 30 h 49"/>
                <a:gd name="T6" fmla="*/ 18 w 48"/>
                <a:gd name="T7" fmla="*/ 3 h 49"/>
                <a:gd name="T8" fmla="*/ 44 w 48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4" y="19"/>
                  </a:moveTo>
                  <a:cubicBezTo>
                    <a:pt x="48" y="31"/>
                    <a:pt x="41" y="43"/>
                    <a:pt x="30" y="46"/>
                  </a:cubicBezTo>
                  <a:cubicBezTo>
                    <a:pt x="19" y="49"/>
                    <a:pt x="7" y="42"/>
                    <a:pt x="3" y="30"/>
                  </a:cubicBezTo>
                  <a:cubicBezTo>
                    <a:pt x="0" y="18"/>
                    <a:pt x="7" y="6"/>
                    <a:pt x="18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535"/>
            <p:cNvSpPr/>
            <p:nvPr/>
          </p:nvSpPr>
          <p:spPr bwMode="auto">
            <a:xfrm>
              <a:off x="6084888" y="1882775"/>
              <a:ext cx="95250" cy="98425"/>
            </a:xfrm>
            <a:custGeom>
              <a:avLst/>
              <a:gdLst>
                <a:gd name="T0" fmla="*/ 44 w 48"/>
                <a:gd name="T1" fmla="*/ 19 h 50"/>
                <a:gd name="T2" fmla="*/ 30 w 48"/>
                <a:gd name="T3" fmla="*/ 47 h 50"/>
                <a:gd name="T4" fmla="*/ 3 w 48"/>
                <a:gd name="T5" fmla="*/ 30 h 50"/>
                <a:gd name="T6" fmla="*/ 18 w 48"/>
                <a:gd name="T7" fmla="*/ 3 h 50"/>
                <a:gd name="T8" fmla="*/ 44 w 48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44" y="19"/>
                  </a:moveTo>
                  <a:cubicBezTo>
                    <a:pt x="48" y="31"/>
                    <a:pt x="41" y="43"/>
                    <a:pt x="30" y="47"/>
                  </a:cubicBezTo>
                  <a:cubicBezTo>
                    <a:pt x="19" y="50"/>
                    <a:pt x="7" y="42"/>
                    <a:pt x="3" y="30"/>
                  </a:cubicBezTo>
                  <a:cubicBezTo>
                    <a:pt x="0" y="18"/>
                    <a:pt x="6" y="6"/>
                    <a:pt x="18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536"/>
            <p:cNvSpPr/>
            <p:nvPr/>
          </p:nvSpPr>
          <p:spPr bwMode="auto">
            <a:xfrm>
              <a:off x="6286500" y="1803400"/>
              <a:ext cx="95250" cy="96837"/>
            </a:xfrm>
            <a:custGeom>
              <a:avLst/>
              <a:gdLst>
                <a:gd name="T0" fmla="*/ 44 w 48"/>
                <a:gd name="T1" fmla="*/ 19 h 49"/>
                <a:gd name="T2" fmla="*/ 30 w 48"/>
                <a:gd name="T3" fmla="*/ 46 h 49"/>
                <a:gd name="T4" fmla="*/ 4 w 48"/>
                <a:gd name="T5" fmla="*/ 30 h 49"/>
                <a:gd name="T6" fmla="*/ 18 w 48"/>
                <a:gd name="T7" fmla="*/ 3 h 49"/>
                <a:gd name="T8" fmla="*/ 44 w 48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4" y="19"/>
                  </a:moveTo>
                  <a:cubicBezTo>
                    <a:pt x="48" y="31"/>
                    <a:pt x="41" y="43"/>
                    <a:pt x="30" y="46"/>
                  </a:cubicBezTo>
                  <a:cubicBezTo>
                    <a:pt x="19" y="49"/>
                    <a:pt x="7" y="42"/>
                    <a:pt x="4" y="30"/>
                  </a:cubicBezTo>
                  <a:cubicBezTo>
                    <a:pt x="0" y="18"/>
                    <a:pt x="7" y="6"/>
                    <a:pt x="18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537"/>
            <p:cNvSpPr/>
            <p:nvPr/>
          </p:nvSpPr>
          <p:spPr bwMode="auto">
            <a:xfrm>
              <a:off x="5892800" y="152400"/>
              <a:ext cx="403225" cy="554037"/>
            </a:xfrm>
            <a:custGeom>
              <a:avLst/>
              <a:gdLst>
                <a:gd name="T0" fmla="*/ 105 w 254"/>
                <a:gd name="T1" fmla="*/ 349 h 349"/>
                <a:gd name="T2" fmla="*/ 0 w 254"/>
                <a:gd name="T3" fmla="*/ 19 h 349"/>
                <a:gd name="T4" fmla="*/ 63 w 254"/>
                <a:gd name="T5" fmla="*/ 0 h 349"/>
                <a:gd name="T6" fmla="*/ 254 w 254"/>
                <a:gd name="T7" fmla="*/ 323 h 349"/>
                <a:gd name="T8" fmla="*/ 105 w 254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49">
                  <a:moveTo>
                    <a:pt x="105" y="349"/>
                  </a:moveTo>
                  <a:lnTo>
                    <a:pt x="0" y="19"/>
                  </a:lnTo>
                  <a:lnTo>
                    <a:pt x="63" y="0"/>
                  </a:lnTo>
                  <a:lnTo>
                    <a:pt x="254" y="323"/>
                  </a:lnTo>
                  <a:lnTo>
                    <a:pt x="105" y="34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538"/>
            <p:cNvSpPr/>
            <p:nvPr/>
          </p:nvSpPr>
          <p:spPr bwMode="auto">
            <a:xfrm>
              <a:off x="6153150" y="50800"/>
              <a:ext cx="396875" cy="598487"/>
            </a:xfrm>
            <a:custGeom>
              <a:avLst/>
              <a:gdLst>
                <a:gd name="T0" fmla="*/ 111 w 250"/>
                <a:gd name="T1" fmla="*/ 377 h 377"/>
                <a:gd name="T2" fmla="*/ 0 w 250"/>
                <a:gd name="T3" fmla="*/ 20 h 377"/>
                <a:gd name="T4" fmla="*/ 68 w 250"/>
                <a:gd name="T5" fmla="*/ 0 h 377"/>
                <a:gd name="T6" fmla="*/ 250 w 250"/>
                <a:gd name="T7" fmla="*/ 330 h 377"/>
                <a:gd name="T8" fmla="*/ 111 w 250"/>
                <a:gd name="T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377">
                  <a:moveTo>
                    <a:pt x="111" y="377"/>
                  </a:moveTo>
                  <a:lnTo>
                    <a:pt x="0" y="20"/>
                  </a:lnTo>
                  <a:lnTo>
                    <a:pt x="68" y="0"/>
                  </a:lnTo>
                  <a:lnTo>
                    <a:pt x="250" y="330"/>
                  </a:lnTo>
                  <a:lnTo>
                    <a:pt x="111" y="377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539"/>
            <p:cNvSpPr/>
            <p:nvPr/>
          </p:nvSpPr>
          <p:spPr bwMode="auto">
            <a:xfrm>
              <a:off x="5892800" y="152400"/>
              <a:ext cx="180975" cy="190500"/>
            </a:xfrm>
            <a:custGeom>
              <a:avLst/>
              <a:gdLst>
                <a:gd name="T0" fmla="*/ 51 w 92"/>
                <a:gd name="T1" fmla="*/ 0 h 97"/>
                <a:gd name="T2" fmla="*/ 0 w 92"/>
                <a:gd name="T3" fmla="*/ 16 h 97"/>
                <a:gd name="T4" fmla="*/ 26 w 92"/>
                <a:gd name="T5" fmla="*/ 97 h 97"/>
                <a:gd name="T6" fmla="*/ 92 w 92"/>
                <a:gd name="T7" fmla="*/ 70 h 97"/>
                <a:gd name="T8" fmla="*/ 51 w 9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7">
                  <a:moveTo>
                    <a:pt x="5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45" y="89"/>
                    <a:pt x="75" y="77"/>
                    <a:pt x="92" y="7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540"/>
            <p:cNvSpPr/>
            <p:nvPr/>
          </p:nvSpPr>
          <p:spPr bwMode="auto">
            <a:xfrm>
              <a:off x="6153150" y="50800"/>
              <a:ext cx="182563" cy="176212"/>
            </a:xfrm>
            <a:custGeom>
              <a:avLst/>
              <a:gdLst>
                <a:gd name="T0" fmla="*/ 68 w 115"/>
                <a:gd name="T1" fmla="*/ 0 h 111"/>
                <a:gd name="T2" fmla="*/ 0 w 115"/>
                <a:gd name="T3" fmla="*/ 20 h 111"/>
                <a:gd name="T4" fmla="*/ 28 w 115"/>
                <a:gd name="T5" fmla="*/ 111 h 111"/>
                <a:gd name="T6" fmla="*/ 115 w 115"/>
                <a:gd name="T7" fmla="*/ 86 h 111"/>
                <a:gd name="T8" fmla="*/ 68 w 11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1">
                  <a:moveTo>
                    <a:pt x="68" y="0"/>
                  </a:moveTo>
                  <a:lnTo>
                    <a:pt x="0" y="20"/>
                  </a:lnTo>
                  <a:lnTo>
                    <a:pt x="28" y="111"/>
                  </a:lnTo>
                  <a:lnTo>
                    <a:pt x="115" y="8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541"/>
            <p:cNvSpPr/>
            <p:nvPr/>
          </p:nvSpPr>
          <p:spPr bwMode="auto">
            <a:xfrm>
              <a:off x="5989638" y="258763"/>
              <a:ext cx="1581150" cy="1916112"/>
            </a:xfrm>
            <a:custGeom>
              <a:avLst/>
              <a:gdLst>
                <a:gd name="T0" fmla="*/ 352 w 996"/>
                <a:gd name="T1" fmla="*/ 1207 h 1207"/>
                <a:gd name="T2" fmla="*/ 0 w 996"/>
                <a:gd name="T3" fmla="*/ 266 h 1207"/>
                <a:gd name="T4" fmla="*/ 657 w 996"/>
                <a:gd name="T5" fmla="*/ 0 h 1207"/>
                <a:gd name="T6" fmla="*/ 996 w 996"/>
                <a:gd name="T7" fmla="*/ 1018 h 1207"/>
                <a:gd name="T8" fmla="*/ 352 w 996"/>
                <a:gd name="T9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1207">
                  <a:moveTo>
                    <a:pt x="352" y="1207"/>
                  </a:moveTo>
                  <a:lnTo>
                    <a:pt x="0" y="266"/>
                  </a:lnTo>
                  <a:lnTo>
                    <a:pt x="657" y="0"/>
                  </a:lnTo>
                  <a:lnTo>
                    <a:pt x="996" y="1018"/>
                  </a:lnTo>
                  <a:lnTo>
                    <a:pt x="352" y="1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542"/>
            <p:cNvSpPr/>
            <p:nvPr/>
          </p:nvSpPr>
          <p:spPr bwMode="auto">
            <a:xfrm>
              <a:off x="6399213" y="1544638"/>
              <a:ext cx="500063" cy="495300"/>
            </a:xfrm>
            <a:custGeom>
              <a:avLst/>
              <a:gdLst>
                <a:gd name="T0" fmla="*/ 0 w 254"/>
                <a:gd name="T1" fmla="*/ 52 h 252"/>
                <a:gd name="T2" fmla="*/ 162 w 254"/>
                <a:gd name="T3" fmla="*/ 41 h 252"/>
                <a:gd name="T4" fmla="*/ 254 w 254"/>
                <a:gd name="T5" fmla="*/ 228 h 252"/>
                <a:gd name="T6" fmla="*/ 170 w 254"/>
                <a:gd name="T7" fmla="*/ 252 h 252"/>
                <a:gd name="T8" fmla="*/ 116 w 254"/>
                <a:gd name="T9" fmla="*/ 123 h 252"/>
                <a:gd name="T10" fmla="*/ 36 w 254"/>
                <a:gd name="T11" fmla="*/ 133 h 252"/>
                <a:gd name="T12" fmla="*/ 0 w 254"/>
                <a:gd name="T13" fmla="*/ 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52">
                  <a:moveTo>
                    <a:pt x="0" y="52"/>
                  </a:moveTo>
                  <a:cubicBezTo>
                    <a:pt x="0" y="52"/>
                    <a:pt x="97" y="0"/>
                    <a:pt x="162" y="41"/>
                  </a:cubicBezTo>
                  <a:cubicBezTo>
                    <a:pt x="224" y="80"/>
                    <a:pt x="254" y="228"/>
                    <a:pt x="254" y="228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70" y="252"/>
                    <a:pt x="151" y="142"/>
                    <a:pt x="116" y="123"/>
                  </a:cubicBezTo>
                  <a:cubicBezTo>
                    <a:pt x="74" y="101"/>
                    <a:pt x="36" y="133"/>
                    <a:pt x="36" y="133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543"/>
            <p:cNvSpPr/>
            <p:nvPr/>
          </p:nvSpPr>
          <p:spPr bwMode="auto">
            <a:xfrm>
              <a:off x="6532563" y="1560513"/>
              <a:ext cx="357188" cy="373062"/>
            </a:xfrm>
            <a:custGeom>
              <a:avLst/>
              <a:gdLst>
                <a:gd name="T0" fmla="*/ 0 w 225"/>
                <a:gd name="T1" fmla="*/ 0 h 235"/>
                <a:gd name="T2" fmla="*/ 5 w 225"/>
                <a:gd name="T3" fmla="*/ 184 h 235"/>
                <a:gd name="T4" fmla="*/ 27 w 225"/>
                <a:gd name="T5" fmla="*/ 187 h 235"/>
                <a:gd name="T6" fmla="*/ 110 w 225"/>
                <a:gd name="T7" fmla="*/ 4 h 235"/>
                <a:gd name="T8" fmla="*/ 187 w 225"/>
                <a:gd name="T9" fmla="*/ 91 h 235"/>
                <a:gd name="T10" fmla="*/ 58 w 225"/>
                <a:gd name="T11" fmla="*/ 202 h 235"/>
                <a:gd name="T12" fmla="*/ 73 w 225"/>
                <a:gd name="T13" fmla="*/ 235 h 235"/>
                <a:gd name="T14" fmla="*/ 225 w 225"/>
                <a:gd name="T15" fmla="*/ 17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5" h="235">
                  <a:moveTo>
                    <a:pt x="0" y="0"/>
                  </a:moveTo>
                  <a:lnTo>
                    <a:pt x="5" y="184"/>
                  </a:lnTo>
                  <a:lnTo>
                    <a:pt x="27" y="187"/>
                  </a:lnTo>
                  <a:lnTo>
                    <a:pt x="110" y="4"/>
                  </a:lnTo>
                  <a:lnTo>
                    <a:pt x="187" y="91"/>
                  </a:lnTo>
                  <a:lnTo>
                    <a:pt x="58" y="202"/>
                  </a:lnTo>
                  <a:lnTo>
                    <a:pt x="73" y="235"/>
                  </a:lnTo>
                  <a:lnTo>
                    <a:pt x="225" y="172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544"/>
            <p:cNvSpPr/>
            <p:nvPr/>
          </p:nvSpPr>
          <p:spPr bwMode="auto">
            <a:xfrm>
              <a:off x="7747000" y="295275"/>
              <a:ext cx="65088" cy="63500"/>
            </a:xfrm>
            <a:custGeom>
              <a:avLst/>
              <a:gdLst>
                <a:gd name="T0" fmla="*/ 31 w 33"/>
                <a:gd name="T1" fmla="*/ 12 h 32"/>
                <a:gd name="T2" fmla="*/ 20 w 33"/>
                <a:gd name="T3" fmla="*/ 30 h 32"/>
                <a:gd name="T4" fmla="*/ 2 w 33"/>
                <a:gd name="T5" fmla="*/ 20 h 32"/>
                <a:gd name="T6" fmla="*/ 13 w 33"/>
                <a:gd name="T7" fmla="*/ 2 h 32"/>
                <a:gd name="T8" fmla="*/ 31 w 33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1" y="12"/>
                  </a:moveTo>
                  <a:cubicBezTo>
                    <a:pt x="33" y="20"/>
                    <a:pt x="28" y="28"/>
                    <a:pt x="20" y="30"/>
                  </a:cubicBezTo>
                  <a:cubicBezTo>
                    <a:pt x="12" y="32"/>
                    <a:pt x="4" y="28"/>
                    <a:pt x="2" y="20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0" y="0"/>
                    <a:pt x="28" y="4"/>
                    <a:pt x="31" y="12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545"/>
            <p:cNvSpPr/>
            <p:nvPr/>
          </p:nvSpPr>
          <p:spPr bwMode="auto">
            <a:xfrm>
              <a:off x="7637463" y="400050"/>
              <a:ext cx="195263" cy="114300"/>
            </a:xfrm>
            <a:custGeom>
              <a:avLst/>
              <a:gdLst>
                <a:gd name="T0" fmla="*/ 123 w 123"/>
                <a:gd name="T1" fmla="*/ 71 h 72"/>
                <a:gd name="T2" fmla="*/ 102 w 123"/>
                <a:gd name="T3" fmla="*/ 0 h 72"/>
                <a:gd name="T4" fmla="*/ 0 w 123"/>
                <a:gd name="T5" fmla="*/ 72 h 72"/>
                <a:gd name="T6" fmla="*/ 123 w 123"/>
                <a:gd name="T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72">
                  <a:moveTo>
                    <a:pt x="123" y="71"/>
                  </a:moveTo>
                  <a:lnTo>
                    <a:pt x="102" y="0"/>
                  </a:lnTo>
                  <a:lnTo>
                    <a:pt x="0" y="72"/>
                  </a:lnTo>
                  <a:lnTo>
                    <a:pt x="123" y="71"/>
                  </a:lnTo>
                  <a:close/>
                </a:path>
              </a:pathLst>
            </a:custGeom>
            <a:solidFill>
              <a:srgbClr val="E97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546"/>
            <p:cNvSpPr/>
            <p:nvPr/>
          </p:nvSpPr>
          <p:spPr bwMode="auto">
            <a:xfrm>
              <a:off x="7527925" y="877888"/>
              <a:ext cx="403225" cy="368300"/>
            </a:xfrm>
            <a:custGeom>
              <a:avLst/>
              <a:gdLst>
                <a:gd name="T0" fmla="*/ 32 w 254"/>
                <a:gd name="T1" fmla="*/ 232 h 232"/>
                <a:gd name="T2" fmla="*/ 0 w 254"/>
                <a:gd name="T3" fmla="*/ 117 h 232"/>
                <a:gd name="T4" fmla="*/ 254 w 254"/>
                <a:gd name="T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32">
                  <a:moveTo>
                    <a:pt x="32" y="232"/>
                  </a:moveTo>
                  <a:lnTo>
                    <a:pt x="0" y="117"/>
                  </a:lnTo>
                  <a:lnTo>
                    <a:pt x="254" y="0"/>
                  </a:lnTo>
                </a:path>
              </a:pathLst>
            </a:cu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Line 547"/>
            <p:cNvSpPr>
              <a:spLocks noChangeShapeType="1"/>
            </p:cNvSpPr>
            <p:nvPr/>
          </p:nvSpPr>
          <p:spPr bwMode="auto">
            <a:xfrm flipH="1">
              <a:off x="7548563" y="950913"/>
              <a:ext cx="403225" cy="185737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Line 548"/>
            <p:cNvSpPr>
              <a:spLocks noChangeShapeType="1"/>
            </p:cNvSpPr>
            <p:nvPr/>
          </p:nvSpPr>
          <p:spPr bwMode="auto">
            <a:xfrm flipH="1" flipV="1">
              <a:off x="7786688" y="352425"/>
              <a:ext cx="203200" cy="728662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Line 549"/>
            <p:cNvSpPr>
              <a:spLocks noChangeShapeType="1"/>
            </p:cNvSpPr>
            <p:nvPr/>
          </p:nvSpPr>
          <p:spPr bwMode="auto">
            <a:xfrm flipH="1" flipV="1">
              <a:off x="7808913" y="935038"/>
              <a:ext cx="57150" cy="204787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Line 550"/>
            <p:cNvSpPr>
              <a:spLocks noChangeShapeType="1"/>
            </p:cNvSpPr>
            <p:nvPr/>
          </p:nvSpPr>
          <p:spPr bwMode="auto">
            <a:xfrm flipH="1" flipV="1">
              <a:off x="7664450" y="1001713"/>
              <a:ext cx="52388" cy="182562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551"/>
            <p:cNvSpPr/>
            <p:nvPr/>
          </p:nvSpPr>
          <p:spPr bwMode="auto">
            <a:xfrm>
              <a:off x="5800725" y="1560513"/>
              <a:ext cx="1654175" cy="608012"/>
            </a:xfrm>
            <a:custGeom>
              <a:avLst/>
              <a:gdLst>
                <a:gd name="T0" fmla="*/ 0 w 840"/>
                <a:gd name="T1" fmla="*/ 309 h 309"/>
                <a:gd name="T2" fmla="*/ 840 w 840"/>
                <a:gd name="T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0" h="309">
                  <a:moveTo>
                    <a:pt x="0" y="309"/>
                  </a:moveTo>
                  <a:cubicBezTo>
                    <a:pt x="0" y="309"/>
                    <a:pt x="648" y="76"/>
                    <a:pt x="840" y="0"/>
                  </a:cubicBezTo>
                </a:path>
              </a:pathLst>
            </a:cu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552"/>
            <p:cNvSpPr/>
            <p:nvPr/>
          </p:nvSpPr>
          <p:spPr bwMode="auto">
            <a:xfrm>
              <a:off x="5861050" y="1671638"/>
              <a:ext cx="1606550" cy="573087"/>
            </a:xfrm>
            <a:custGeom>
              <a:avLst/>
              <a:gdLst>
                <a:gd name="T0" fmla="*/ 0 w 816"/>
                <a:gd name="T1" fmla="*/ 291 h 291"/>
                <a:gd name="T2" fmla="*/ 816 w 816"/>
                <a:gd name="T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6" h="291">
                  <a:moveTo>
                    <a:pt x="0" y="291"/>
                  </a:moveTo>
                  <a:cubicBezTo>
                    <a:pt x="0" y="291"/>
                    <a:pt x="662" y="52"/>
                    <a:pt x="816" y="0"/>
                  </a:cubicBezTo>
                </a:path>
              </a:pathLst>
            </a:cu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553"/>
            <p:cNvSpPr/>
            <p:nvPr/>
          </p:nvSpPr>
          <p:spPr bwMode="auto">
            <a:xfrm>
              <a:off x="5830888" y="2155825"/>
              <a:ext cx="65088" cy="184150"/>
            </a:xfrm>
            <a:custGeom>
              <a:avLst/>
              <a:gdLst>
                <a:gd name="T0" fmla="*/ 33 w 33"/>
                <a:gd name="T1" fmla="*/ 93 h 93"/>
                <a:gd name="T2" fmla="*/ 0 w 33"/>
                <a:gd name="T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93">
                  <a:moveTo>
                    <a:pt x="33" y="93"/>
                  </a:moveTo>
                  <a:cubicBezTo>
                    <a:pt x="33" y="92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Line 554"/>
            <p:cNvSpPr>
              <a:spLocks noChangeShapeType="1"/>
            </p:cNvSpPr>
            <p:nvPr/>
          </p:nvSpPr>
          <p:spPr bwMode="auto">
            <a:xfrm flipH="1" flipV="1">
              <a:off x="5948363" y="2114550"/>
              <a:ext cx="60325" cy="179387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555"/>
            <p:cNvSpPr/>
            <p:nvPr/>
          </p:nvSpPr>
          <p:spPr bwMode="auto">
            <a:xfrm>
              <a:off x="6099175" y="2060575"/>
              <a:ext cx="58738" cy="182562"/>
            </a:xfrm>
            <a:custGeom>
              <a:avLst/>
              <a:gdLst>
                <a:gd name="T0" fmla="*/ 30 w 30"/>
                <a:gd name="T1" fmla="*/ 93 h 93"/>
                <a:gd name="T2" fmla="*/ 0 w 30"/>
                <a:gd name="T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93">
                  <a:moveTo>
                    <a:pt x="30" y="93"/>
                  </a:moveTo>
                  <a:cubicBezTo>
                    <a:pt x="29" y="89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Line 556"/>
            <p:cNvSpPr>
              <a:spLocks noChangeShapeType="1"/>
            </p:cNvSpPr>
            <p:nvPr/>
          </p:nvSpPr>
          <p:spPr bwMode="auto">
            <a:xfrm flipH="1" flipV="1">
              <a:off x="6237288" y="2011363"/>
              <a:ext cx="58738" cy="180975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Line 557"/>
            <p:cNvSpPr>
              <a:spLocks noChangeShapeType="1"/>
            </p:cNvSpPr>
            <p:nvPr/>
          </p:nvSpPr>
          <p:spPr bwMode="auto">
            <a:xfrm flipH="1" flipV="1">
              <a:off x="6378575" y="1958975"/>
              <a:ext cx="61913" cy="176212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Line 558"/>
            <p:cNvSpPr>
              <a:spLocks noChangeShapeType="1"/>
            </p:cNvSpPr>
            <p:nvPr/>
          </p:nvSpPr>
          <p:spPr bwMode="auto">
            <a:xfrm flipH="1" flipV="1">
              <a:off x="6505575" y="1912938"/>
              <a:ext cx="66675" cy="185737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Line 559"/>
            <p:cNvSpPr>
              <a:spLocks noChangeShapeType="1"/>
            </p:cNvSpPr>
            <p:nvPr/>
          </p:nvSpPr>
          <p:spPr bwMode="auto">
            <a:xfrm flipH="1" flipV="1">
              <a:off x="6640513" y="1863725"/>
              <a:ext cx="69850" cy="188912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Line 560"/>
            <p:cNvSpPr>
              <a:spLocks noChangeShapeType="1"/>
            </p:cNvSpPr>
            <p:nvPr/>
          </p:nvSpPr>
          <p:spPr bwMode="auto">
            <a:xfrm flipH="1" flipV="1">
              <a:off x="6784975" y="1809750"/>
              <a:ext cx="60325" cy="188912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Line 561"/>
            <p:cNvSpPr>
              <a:spLocks noChangeShapeType="1"/>
            </p:cNvSpPr>
            <p:nvPr/>
          </p:nvSpPr>
          <p:spPr bwMode="auto">
            <a:xfrm flipH="1" flipV="1">
              <a:off x="6918325" y="1762125"/>
              <a:ext cx="66675" cy="193675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Line 562"/>
            <p:cNvSpPr>
              <a:spLocks noChangeShapeType="1"/>
            </p:cNvSpPr>
            <p:nvPr/>
          </p:nvSpPr>
          <p:spPr bwMode="auto">
            <a:xfrm flipH="1" flipV="1">
              <a:off x="7065963" y="1708150"/>
              <a:ext cx="65088" cy="200025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Line 563"/>
            <p:cNvSpPr>
              <a:spLocks noChangeShapeType="1"/>
            </p:cNvSpPr>
            <p:nvPr/>
          </p:nvSpPr>
          <p:spPr bwMode="auto">
            <a:xfrm flipH="1" flipV="1">
              <a:off x="7237413" y="1643063"/>
              <a:ext cx="58738" cy="212725"/>
            </a:xfrm>
            <a:prstGeom prst="line">
              <a:avLst/>
            </a:prstGeom>
            <a:noFill/>
            <a:ln w="7938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564"/>
            <p:cNvSpPr/>
            <p:nvPr/>
          </p:nvSpPr>
          <p:spPr bwMode="auto">
            <a:xfrm>
              <a:off x="6824663" y="3346450"/>
              <a:ext cx="180975" cy="101600"/>
            </a:xfrm>
            <a:custGeom>
              <a:avLst/>
              <a:gdLst>
                <a:gd name="T0" fmla="*/ 114 w 114"/>
                <a:gd name="T1" fmla="*/ 28 h 64"/>
                <a:gd name="T2" fmla="*/ 8 w 114"/>
                <a:gd name="T3" fmla="*/ 64 h 64"/>
                <a:gd name="T4" fmla="*/ 0 w 114"/>
                <a:gd name="T5" fmla="*/ 34 h 64"/>
                <a:gd name="T6" fmla="*/ 104 w 114"/>
                <a:gd name="T7" fmla="*/ 0 h 64"/>
                <a:gd name="T8" fmla="*/ 114 w 114"/>
                <a:gd name="T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4">
                  <a:moveTo>
                    <a:pt x="114" y="28"/>
                  </a:moveTo>
                  <a:lnTo>
                    <a:pt x="8" y="64"/>
                  </a:lnTo>
                  <a:lnTo>
                    <a:pt x="0" y="34"/>
                  </a:lnTo>
                  <a:lnTo>
                    <a:pt x="104" y="0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565"/>
            <p:cNvSpPr/>
            <p:nvPr/>
          </p:nvSpPr>
          <p:spPr bwMode="auto">
            <a:xfrm>
              <a:off x="6804025" y="3468688"/>
              <a:ext cx="112713" cy="174625"/>
            </a:xfrm>
            <a:custGeom>
              <a:avLst/>
              <a:gdLst>
                <a:gd name="T0" fmla="*/ 4 w 57"/>
                <a:gd name="T1" fmla="*/ 0 h 89"/>
                <a:gd name="T2" fmla="*/ 29 w 57"/>
                <a:gd name="T3" fmla="*/ 75 h 89"/>
                <a:gd name="T4" fmla="*/ 4 w 57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89">
                  <a:moveTo>
                    <a:pt x="4" y="0"/>
                  </a:moveTo>
                  <a:cubicBezTo>
                    <a:pt x="4" y="0"/>
                    <a:pt x="57" y="62"/>
                    <a:pt x="29" y="75"/>
                  </a:cubicBezTo>
                  <a:cubicBezTo>
                    <a:pt x="0" y="8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566"/>
            <p:cNvSpPr/>
            <p:nvPr/>
          </p:nvSpPr>
          <p:spPr bwMode="auto">
            <a:xfrm>
              <a:off x="6692900" y="3225800"/>
              <a:ext cx="106363" cy="169862"/>
            </a:xfrm>
            <a:custGeom>
              <a:avLst/>
              <a:gdLst>
                <a:gd name="T0" fmla="*/ 51 w 54"/>
                <a:gd name="T1" fmla="*/ 86 h 86"/>
                <a:gd name="T2" fmla="*/ 27 w 54"/>
                <a:gd name="T3" fmla="*/ 9 h 86"/>
                <a:gd name="T4" fmla="*/ 51 w 54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6">
                  <a:moveTo>
                    <a:pt x="51" y="86"/>
                  </a:moveTo>
                  <a:cubicBezTo>
                    <a:pt x="51" y="86"/>
                    <a:pt x="54" y="0"/>
                    <a:pt x="27" y="9"/>
                  </a:cubicBezTo>
                  <a:cubicBezTo>
                    <a:pt x="0" y="18"/>
                    <a:pt x="51" y="86"/>
                    <a:pt x="51" y="86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567"/>
            <p:cNvSpPr/>
            <p:nvPr/>
          </p:nvSpPr>
          <p:spPr bwMode="auto">
            <a:xfrm>
              <a:off x="6737350" y="3379788"/>
              <a:ext cx="128588" cy="111125"/>
            </a:xfrm>
            <a:custGeom>
              <a:avLst/>
              <a:gdLst>
                <a:gd name="T0" fmla="*/ 61 w 65"/>
                <a:gd name="T1" fmla="*/ 18 h 57"/>
                <a:gd name="T2" fmla="*/ 32 w 65"/>
                <a:gd name="T3" fmla="*/ 2 h 57"/>
                <a:gd name="T4" fmla="*/ 25 w 65"/>
                <a:gd name="T5" fmla="*/ 3 h 57"/>
                <a:gd name="T6" fmla="*/ 4 w 65"/>
                <a:gd name="T7" fmla="*/ 37 h 57"/>
                <a:gd name="T8" fmla="*/ 41 w 65"/>
                <a:gd name="T9" fmla="*/ 51 h 57"/>
                <a:gd name="T10" fmla="*/ 47 w 65"/>
                <a:gd name="T11" fmla="*/ 48 h 57"/>
                <a:gd name="T12" fmla="*/ 61 w 65"/>
                <a:gd name="T13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7">
                  <a:moveTo>
                    <a:pt x="61" y="18"/>
                  </a:moveTo>
                  <a:cubicBezTo>
                    <a:pt x="57" y="7"/>
                    <a:pt x="45" y="0"/>
                    <a:pt x="32" y="2"/>
                  </a:cubicBezTo>
                  <a:cubicBezTo>
                    <a:pt x="29" y="2"/>
                    <a:pt x="27" y="3"/>
                    <a:pt x="25" y="3"/>
                  </a:cubicBezTo>
                  <a:cubicBezTo>
                    <a:pt x="9" y="9"/>
                    <a:pt x="0" y="24"/>
                    <a:pt x="4" y="37"/>
                  </a:cubicBezTo>
                  <a:cubicBezTo>
                    <a:pt x="9" y="50"/>
                    <a:pt x="25" y="57"/>
                    <a:pt x="41" y="51"/>
                  </a:cubicBezTo>
                  <a:cubicBezTo>
                    <a:pt x="43" y="51"/>
                    <a:pt x="45" y="49"/>
                    <a:pt x="47" y="48"/>
                  </a:cubicBezTo>
                  <a:cubicBezTo>
                    <a:pt x="59" y="42"/>
                    <a:pt x="65" y="29"/>
                    <a:pt x="61" y="18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568"/>
            <p:cNvSpPr/>
            <p:nvPr/>
          </p:nvSpPr>
          <p:spPr bwMode="auto">
            <a:xfrm>
              <a:off x="5861050" y="993775"/>
              <a:ext cx="2438400" cy="2640012"/>
            </a:xfrm>
            <a:custGeom>
              <a:avLst/>
              <a:gdLst>
                <a:gd name="T0" fmla="*/ 583 w 1238"/>
                <a:gd name="T1" fmla="*/ 1340 h 1340"/>
                <a:gd name="T2" fmla="*/ 532 w 1238"/>
                <a:gd name="T3" fmla="*/ 1048 h 1340"/>
                <a:gd name="T4" fmla="*/ 206 w 1238"/>
                <a:gd name="T5" fmla="*/ 989 h 1340"/>
                <a:gd name="T6" fmla="*/ 0 w 1238"/>
                <a:gd name="T7" fmla="*/ 672 h 1340"/>
                <a:gd name="T8" fmla="*/ 798 w 1238"/>
                <a:gd name="T9" fmla="*/ 403 h 1340"/>
                <a:gd name="T10" fmla="*/ 747 w 1238"/>
                <a:gd name="T11" fmla="*/ 173 h 1340"/>
                <a:gd name="T12" fmla="*/ 1122 w 1238"/>
                <a:gd name="T13" fmla="*/ 0 h 1340"/>
                <a:gd name="T14" fmla="*/ 1103 w 1238"/>
                <a:gd name="T15" fmla="*/ 595 h 1340"/>
                <a:gd name="T16" fmla="*/ 1238 w 1238"/>
                <a:gd name="T17" fmla="*/ 1137 h 1340"/>
                <a:gd name="T18" fmla="*/ 583 w 1238"/>
                <a:gd name="T19" fmla="*/ 134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8" h="1340">
                  <a:moveTo>
                    <a:pt x="583" y="1340"/>
                  </a:moveTo>
                  <a:cubicBezTo>
                    <a:pt x="532" y="1048"/>
                    <a:pt x="532" y="1048"/>
                    <a:pt x="532" y="1048"/>
                  </a:cubicBezTo>
                  <a:cubicBezTo>
                    <a:pt x="532" y="1048"/>
                    <a:pt x="355" y="1101"/>
                    <a:pt x="206" y="989"/>
                  </a:cubicBezTo>
                  <a:cubicBezTo>
                    <a:pt x="58" y="877"/>
                    <a:pt x="0" y="672"/>
                    <a:pt x="0" y="672"/>
                  </a:cubicBezTo>
                  <a:cubicBezTo>
                    <a:pt x="798" y="403"/>
                    <a:pt x="798" y="403"/>
                    <a:pt x="798" y="403"/>
                  </a:cubicBezTo>
                  <a:cubicBezTo>
                    <a:pt x="747" y="173"/>
                    <a:pt x="747" y="173"/>
                    <a:pt x="747" y="173"/>
                  </a:cubicBezTo>
                  <a:cubicBezTo>
                    <a:pt x="1122" y="0"/>
                    <a:pt x="1122" y="0"/>
                    <a:pt x="1122" y="0"/>
                  </a:cubicBezTo>
                  <a:cubicBezTo>
                    <a:pt x="1122" y="0"/>
                    <a:pt x="1066" y="254"/>
                    <a:pt x="1103" y="595"/>
                  </a:cubicBezTo>
                  <a:cubicBezTo>
                    <a:pt x="1139" y="937"/>
                    <a:pt x="1238" y="1137"/>
                    <a:pt x="1238" y="1137"/>
                  </a:cubicBezTo>
                  <a:lnTo>
                    <a:pt x="583" y="134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569"/>
            <p:cNvSpPr/>
            <p:nvPr/>
          </p:nvSpPr>
          <p:spPr bwMode="auto">
            <a:xfrm>
              <a:off x="6188075" y="2347913"/>
              <a:ext cx="211138" cy="225425"/>
            </a:xfrm>
            <a:custGeom>
              <a:avLst/>
              <a:gdLst>
                <a:gd name="T0" fmla="*/ 99 w 107"/>
                <a:gd name="T1" fmla="*/ 45 h 115"/>
                <a:gd name="T2" fmla="*/ 68 w 107"/>
                <a:gd name="T3" fmla="*/ 108 h 115"/>
                <a:gd name="T4" fmla="*/ 8 w 107"/>
                <a:gd name="T5" fmla="*/ 70 h 115"/>
                <a:gd name="T6" fmla="*/ 39 w 107"/>
                <a:gd name="T7" fmla="*/ 7 h 115"/>
                <a:gd name="T8" fmla="*/ 99 w 107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5">
                  <a:moveTo>
                    <a:pt x="99" y="45"/>
                  </a:moveTo>
                  <a:cubicBezTo>
                    <a:pt x="107" y="73"/>
                    <a:pt x="93" y="101"/>
                    <a:pt x="68" y="108"/>
                  </a:cubicBezTo>
                  <a:cubicBezTo>
                    <a:pt x="42" y="115"/>
                    <a:pt x="15" y="98"/>
                    <a:pt x="8" y="70"/>
                  </a:cubicBezTo>
                  <a:cubicBezTo>
                    <a:pt x="0" y="43"/>
                    <a:pt x="14" y="14"/>
                    <a:pt x="39" y="7"/>
                  </a:cubicBezTo>
                  <a:cubicBezTo>
                    <a:pt x="65" y="0"/>
                    <a:pt x="92" y="17"/>
                    <a:pt x="99" y="4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570"/>
            <p:cNvSpPr/>
            <p:nvPr/>
          </p:nvSpPr>
          <p:spPr bwMode="auto">
            <a:xfrm>
              <a:off x="6215063" y="2376488"/>
              <a:ext cx="155575" cy="168275"/>
            </a:xfrm>
            <a:custGeom>
              <a:avLst/>
              <a:gdLst>
                <a:gd name="T0" fmla="*/ 74 w 79"/>
                <a:gd name="T1" fmla="*/ 33 h 85"/>
                <a:gd name="T2" fmla="*/ 50 w 79"/>
                <a:gd name="T3" fmla="*/ 80 h 85"/>
                <a:gd name="T4" fmla="*/ 5 w 79"/>
                <a:gd name="T5" fmla="*/ 52 h 85"/>
                <a:gd name="T6" fmla="*/ 29 w 79"/>
                <a:gd name="T7" fmla="*/ 5 h 85"/>
                <a:gd name="T8" fmla="*/ 74 w 79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5">
                  <a:moveTo>
                    <a:pt x="74" y="33"/>
                  </a:moveTo>
                  <a:cubicBezTo>
                    <a:pt x="79" y="54"/>
                    <a:pt x="69" y="75"/>
                    <a:pt x="50" y="80"/>
                  </a:cubicBezTo>
                  <a:cubicBezTo>
                    <a:pt x="31" y="85"/>
                    <a:pt x="11" y="73"/>
                    <a:pt x="5" y="52"/>
                  </a:cubicBezTo>
                  <a:cubicBezTo>
                    <a:pt x="0" y="31"/>
                    <a:pt x="10" y="10"/>
                    <a:pt x="29" y="5"/>
                  </a:cubicBezTo>
                  <a:cubicBezTo>
                    <a:pt x="48" y="0"/>
                    <a:pt x="68" y="12"/>
                    <a:pt x="74" y="33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571"/>
            <p:cNvSpPr/>
            <p:nvPr/>
          </p:nvSpPr>
          <p:spPr bwMode="auto">
            <a:xfrm>
              <a:off x="6575425" y="2220913"/>
              <a:ext cx="211138" cy="227012"/>
            </a:xfrm>
            <a:custGeom>
              <a:avLst/>
              <a:gdLst>
                <a:gd name="T0" fmla="*/ 99 w 107"/>
                <a:gd name="T1" fmla="*/ 44 h 115"/>
                <a:gd name="T2" fmla="*/ 67 w 107"/>
                <a:gd name="T3" fmla="*/ 108 h 115"/>
                <a:gd name="T4" fmla="*/ 7 w 107"/>
                <a:gd name="T5" fmla="*/ 70 h 115"/>
                <a:gd name="T6" fmla="*/ 39 w 107"/>
                <a:gd name="T7" fmla="*/ 7 h 115"/>
                <a:gd name="T8" fmla="*/ 99 w 107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5">
                  <a:moveTo>
                    <a:pt x="99" y="44"/>
                  </a:moveTo>
                  <a:cubicBezTo>
                    <a:pt x="107" y="72"/>
                    <a:pt x="93" y="101"/>
                    <a:pt x="67" y="108"/>
                  </a:cubicBezTo>
                  <a:cubicBezTo>
                    <a:pt x="42" y="115"/>
                    <a:pt x="15" y="98"/>
                    <a:pt x="7" y="70"/>
                  </a:cubicBezTo>
                  <a:cubicBezTo>
                    <a:pt x="0" y="42"/>
                    <a:pt x="14" y="14"/>
                    <a:pt x="39" y="7"/>
                  </a:cubicBezTo>
                  <a:cubicBezTo>
                    <a:pt x="65" y="0"/>
                    <a:pt x="91" y="17"/>
                    <a:pt x="99" y="44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572"/>
            <p:cNvSpPr/>
            <p:nvPr/>
          </p:nvSpPr>
          <p:spPr bwMode="auto">
            <a:xfrm>
              <a:off x="6602413" y="2251075"/>
              <a:ext cx="157163" cy="166687"/>
            </a:xfrm>
            <a:custGeom>
              <a:avLst/>
              <a:gdLst>
                <a:gd name="T0" fmla="*/ 74 w 80"/>
                <a:gd name="T1" fmla="*/ 33 h 85"/>
                <a:gd name="T2" fmla="*/ 51 w 80"/>
                <a:gd name="T3" fmla="*/ 80 h 85"/>
                <a:gd name="T4" fmla="*/ 6 w 80"/>
                <a:gd name="T5" fmla="*/ 52 h 85"/>
                <a:gd name="T6" fmla="*/ 30 w 80"/>
                <a:gd name="T7" fmla="*/ 5 h 85"/>
                <a:gd name="T8" fmla="*/ 74 w 80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5">
                  <a:moveTo>
                    <a:pt x="74" y="33"/>
                  </a:moveTo>
                  <a:cubicBezTo>
                    <a:pt x="80" y="53"/>
                    <a:pt x="70" y="74"/>
                    <a:pt x="51" y="80"/>
                  </a:cubicBezTo>
                  <a:cubicBezTo>
                    <a:pt x="32" y="85"/>
                    <a:pt x="12" y="72"/>
                    <a:pt x="6" y="52"/>
                  </a:cubicBezTo>
                  <a:cubicBezTo>
                    <a:pt x="0" y="31"/>
                    <a:pt x="11" y="10"/>
                    <a:pt x="30" y="5"/>
                  </a:cubicBezTo>
                  <a:cubicBezTo>
                    <a:pt x="49" y="0"/>
                    <a:pt x="69" y="12"/>
                    <a:pt x="74" y="33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573"/>
            <p:cNvSpPr/>
            <p:nvPr/>
          </p:nvSpPr>
          <p:spPr bwMode="auto">
            <a:xfrm>
              <a:off x="6931025" y="2117725"/>
              <a:ext cx="209550" cy="225425"/>
            </a:xfrm>
            <a:custGeom>
              <a:avLst/>
              <a:gdLst>
                <a:gd name="T0" fmla="*/ 99 w 107"/>
                <a:gd name="T1" fmla="*/ 44 h 115"/>
                <a:gd name="T2" fmla="*/ 68 w 107"/>
                <a:gd name="T3" fmla="*/ 108 h 115"/>
                <a:gd name="T4" fmla="*/ 8 w 107"/>
                <a:gd name="T5" fmla="*/ 70 h 115"/>
                <a:gd name="T6" fmla="*/ 39 w 107"/>
                <a:gd name="T7" fmla="*/ 7 h 115"/>
                <a:gd name="T8" fmla="*/ 99 w 107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5">
                  <a:moveTo>
                    <a:pt x="99" y="44"/>
                  </a:moveTo>
                  <a:cubicBezTo>
                    <a:pt x="107" y="72"/>
                    <a:pt x="93" y="101"/>
                    <a:pt x="68" y="108"/>
                  </a:cubicBezTo>
                  <a:cubicBezTo>
                    <a:pt x="42" y="115"/>
                    <a:pt x="15" y="98"/>
                    <a:pt x="8" y="70"/>
                  </a:cubicBezTo>
                  <a:cubicBezTo>
                    <a:pt x="0" y="42"/>
                    <a:pt x="14" y="14"/>
                    <a:pt x="39" y="7"/>
                  </a:cubicBezTo>
                  <a:cubicBezTo>
                    <a:pt x="65" y="0"/>
                    <a:pt x="92" y="17"/>
                    <a:pt x="99" y="44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574"/>
            <p:cNvSpPr/>
            <p:nvPr/>
          </p:nvSpPr>
          <p:spPr bwMode="auto">
            <a:xfrm>
              <a:off x="6956425" y="2146300"/>
              <a:ext cx="157163" cy="168275"/>
            </a:xfrm>
            <a:custGeom>
              <a:avLst/>
              <a:gdLst>
                <a:gd name="T0" fmla="*/ 75 w 80"/>
                <a:gd name="T1" fmla="*/ 33 h 85"/>
                <a:gd name="T2" fmla="*/ 51 w 80"/>
                <a:gd name="T3" fmla="*/ 80 h 85"/>
                <a:gd name="T4" fmla="*/ 6 w 80"/>
                <a:gd name="T5" fmla="*/ 52 h 85"/>
                <a:gd name="T6" fmla="*/ 30 w 80"/>
                <a:gd name="T7" fmla="*/ 5 h 85"/>
                <a:gd name="T8" fmla="*/ 75 w 80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5">
                  <a:moveTo>
                    <a:pt x="75" y="33"/>
                  </a:moveTo>
                  <a:cubicBezTo>
                    <a:pt x="80" y="53"/>
                    <a:pt x="70" y="74"/>
                    <a:pt x="51" y="80"/>
                  </a:cubicBezTo>
                  <a:cubicBezTo>
                    <a:pt x="32" y="85"/>
                    <a:pt x="12" y="72"/>
                    <a:pt x="6" y="52"/>
                  </a:cubicBezTo>
                  <a:cubicBezTo>
                    <a:pt x="0" y="31"/>
                    <a:pt x="11" y="10"/>
                    <a:pt x="30" y="5"/>
                  </a:cubicBezTo>
                  <a:cubicBezTo>
                    <a:pt x="49" y="0"/>
                    <a:pt x="69" y="12"/>
                    <a:pt x="75" y="33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575"/>
            <p:cNvSpPr/>
            <p:nvPr/>
          </p:nvSpPr>
          <p:spPr bwMode="auto">
            <a:xfrm>
              <a:off x="7291388" y="1987550"/>
              <a:ext cx="209550" cy="225425"/>
            </a:xfrm>
            <a:custGeom>
              <a:avLst/>
              <a:gdLst>
                <a:gd name="T0" fmla="*/ 100 w 107"/>
                <a:gd name="T1" fmla="*/ 45 h 115"/>
                <a:gd name="T2" fmla="*/ 68 w 107"/>
                <a:gd name="T3" fmla="*/ 108 h 115"/>
                <a:gd name="T4" fmla="*/ 8 w 107"/>
                <a:gd name="T5" fmla="*/ 70 h 115"/>
                <a:gd name="T6" fmla="*/ 40 w 107"/>
                <a:gd name="T7" fmla="*/ 7 h 115"/>
                <a:gd name="T8" fmla="*/ 100 w 107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5">
                  <a:moveTo>
                    <a:pt x="100" y="45"/>
                  </a:moveTo>
                  <a:cubicBezTo>
                    <a:pt x="107" y="73"/>
                    <a:pt x="93" y="101"/>
                    <a:pt x="68" y="108"/>
                  </a:cubicBezTo>
                  <a:cubicBezTo>
                    <a:pt x="42" y="115"/>
                    <a:pt x="16" y="98"/>
                    <a:pt x="8" y="70"/>
                  </a:cubicBezTo>
                  <a:cubicBezTo>
                    <a:pt x="0" y="43"/>
                    <a:pt x="14" y="14"/>
                    <a:pt x="40" y="7"/>
                  </a:cubicBezTo>
                  <a:cubicBezTo>
                    <a:pt x="65" y="0"/>
                    <a:pt x="92" y="17"/>
                    <a:pt x="100" y="45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576"/>
            <p:cNvSpPr/>
            <p:nvPr/>
          </p:nvSpPr>
          <p:spPr bwMode="auto">
            <a:xfrm>
              <a:off x="7318375" y="2016125"/>
              <a:ext cx="157163" cy="168275"/>
            </a:xfrm>
            <a:custGeom>
              <a:avLst/>
              <a:gdLst>
                <a:gd name="T0" fmla="*/ 74 w 80"/>
                <a:gd name="T1" fmla="*/ 33 h 85"/>
                <a:gd name="T2" fmla="*/ 50 w 80"/>
                <a:gd name="T3" fmla="*/ 80 h 85"/>
                <a:gd name="T4" fmla="*/ 6 w 80"/>
                <a:gd name="T5" fmla="*/ 52 h 85"/>
                <a:gd name="T6" fmla="*/ 29 w 80"/>
                <a:gd name="T7" fmla="*/ 5 h 85"/>
                <a:gd name="T8" fmla="*/ 74 w 80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5">
                  <a:moveTo>
                    <a:pt x="74" y="33"/>
                  </a:moveTo>
                  <a:cubicBezTo>
                    <a:pt x="80" y="54"/>
                    <a:pt x="69" y="75"/>
                    <a:pt x="50" y="80"/>
                  </a:cubicBezTo>
                  <a:cubicBezTo>
                    <a:pt x="31" y="85"/>
                    <a:pt x="11" y="73"/>
                    <a:pt x="6" y="52"/>
                  </a:cubicBezTo>
                  <a:cubicBezTo>
                    <a:pt x="0" y="31"/>
                    <a:pt x="10" y="10"/>
                    <a:pt x="29" y="5"/>
                  </a:cubicBezTo>
                  <a:cubicBezTo>
                    <a:pt x="48" y="0"/>
                    <a:pt x="68" y="12"/>
                    <a:pt x="74" y="33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577"/>
            <p:cNvSpPr/>
            <p:nvPr/>
          </p:nvSpPr>
          <p:spPr bwMode="auto">
            <a:xfrm>
              <a:off x="7594600" y="1417638"/>
              <a:ext cx="274638" cy="295275"/>
            </a:xfrm>
            <a:custGeom>
              <a:avLst/>
              <a:gdLst>
                <a:gd name="T0" fmla="*/ 130 w 140"/>
                <a:gd name="T1" fmla="*/ 58 h 150"/>
                <a:gd name="T2" fmla="*/ 88 w 140"/>
                <a:gd name="T3" fmla="*/ 141 h 150"/>
                <a:gd name="T4" fmla="*/ 10 w 140"/>
                <a:gd name="T5" fmla="*/ 92 h 150"/>
                <a:gd name="T6" fmla="*/ 52 w 140"/>
                <a:gd name="T7" fmla="*/ 9 h 150"/>
                <a:gd name="T8" fmla="*/ 130 w 140"/>
                <a:gd name="T9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50">
                  <a:moveTo>
                    <a:pt x="130" y="58"/>
                  </a:moveTo>
                  <a:cubicBezTo>
                    <a:pt x="140" y="95"/>
                    <a:pt x="122" y="132"/>
                    <a:pt x="88" y="141"/>
                  </a:cubicBezTo>
                  <a:cubicBezTo>
                    <a:pt x="55" y="150"/>
                    <a:pt x="20" y="128"/>
                    <a:pt x="10" y="92"/>
                  </a:cubicBezTo>
                  <a:cubicBezTo>
                    <a:pt x="0" y="55"/>
                    <a:pt x="18" y="18"/>
                    <a:pt x="52" y="9"/>
                  </a:cubicBezTo>
                  <a:cubicBezTo>
                    <a:pt x="85" y="0"/>
                    <a:pt x="120" y="22"/>
                    <a:pt x="130" y="58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578"/>
            <p:cNvSpPr/>
            <p:nvPr/>
          </p:nvSpPr>
          <p:spPr bwMode="auto">
            <a:xfrm>
              <a:off x="7637463" y="1463675"/>
              <a:ext cx="188913" cy="201612"/>
            </a:xfrm>
            <a:custGeom>
              <a:avLst/>
              <a:gdLst>
                <a:gd name="T0" fmla="*/ 89 w 96"/>
                <a:gd name="T1" fmla="*/ 40 h 103"/>
                <a:gd name="T2" fmla="*/ 61 w 96"/>
                <a:gd name="T3" fmla="*/ 97 h 103"/>
                <a:gd name="T4" fmla="*/ 7 w 96"/>
                <a:gd name="T5" fmla="*/ 63 h 103"/>
                <a:gd name="T6" fmla="*/ 35 w 96"/>
                <a:gd name="T7" fmla="*/ 7 h 103"/>
                <a:gd name="T8" fmla="*/ 89 w 96"/>
                <a:gd name="T9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3">
                  <a:moveTo>
                    <a:pt x="89" y="40"/>
                  </a:moveTo>
                  <a:cubicBezTo>
                    <a:pt x="96" y="65"/>
                    <a:pt x="83" y="91"/>
                    <a:pt x="61" y="97"/>
                  </a:cubicBezTo>
                  <a:cubicBezTo>
                    <a:pt x="38" y="103"/>
                    <a:pt x="14" y="88"/>
                    <a:pt x="7" y="63"/>
                  </a:cubicBezTo>
                  <a:cubicBezTo>
                    <a:pt x="0" y="38"/>
                    <a:pt x="13" y="13"/>
                    <a:pt x="35" y="7"/>
                  </a:cubicBezTo>
                  <a:cubicBezTo>
                    <a:pt x="58" y="0"/>
                    <a:pt x="82" y="15"/>
                    <a:pt x="89" y="4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579"/>
            <p:cNvSpPr/>
            <p:nvPr/>
          </p:nvSpPr>
          <p:spPr bwMode="auto">
            <a:xfrm>
              <a:off x="6940550" y="2838450"/>
              <a:ext cx="1358900" cy="795337"/>
            </a:xfrm>
            <a:custGeom>
              <a:avLst/>
              <a:gdLst>
                <a:gd name="T0" fmla="*/ 0 w 690"/>
                <a:gd name="T1" fmla="*/ 204 h 404"/>
                <a:gd name="T2" fmla="*/ 35 w 690"/>
                <a:gd name="T3" fmla="*/ 404 h 404"/>
                <a:gd name="T4" fmla="*/ 690 w 690"/>
                <a:gd name="T5" fmla="*/ 201 h 404"/>
                <a:gd name="T6" fmla="*/ 619 w 690"/>
                <a:gd name="T7" fmla="*/ 0 h 404"/>
                <a:gd name="T8" fmla="*/ 0 w 690"/>
                <a:gd name="T9" fmla="*/ 2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404">
                  <a:moveTo>
                    <a:pt x="0" y="204"/>
                  </a:moveTo>
                  <a:cubicBezTo>
                    <a:pt x="35" y="404"/>
                    <a:pt x="35" y="404"/>
                    <a:pt x="35" y="404"/>
                  </a:cubicBezTo>
                  <a:cubicBezTo>
                    <a:pt x="690" y="201"/>
                    <a:pt x="690" y="201"/>
                    <a:pt x="690" y="201"/>
                  </a:cubicBezTo>
                  <a:cubicBezTo>
                    <a:pt x="690" y="201"/>
                    <a:pt x="655" y="130"/>
                    <a:pt x="619" y="0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580"/>
            <p:cNvSpPr/>
            <p:nvPr/>
          </p:nvSpPr>
          <p:spPr bwMode="auto">
            <a:xfrm>
              <a:off x="6958013" y="3170238"/>
              <a:ext cx="33338" cy="31750"/>
            </a:xfrm>
            <a:custGeom>
              <a:avLst/>
              <a:gdLst>
                <a:gd name="T0" fmla="*/ 15 w 17"/>
                <a:gd name="T1" fmla="*/ 6 h 16"/>
                <a:gd name="T2" fmla="*/ 11 w 17"/>
                <a:gd name="T3" fmla="*/ 15 h 16"/>
                <a:gd name="T4" fmla="*/ 1 w 17"/>
                <a:gd name="T5" fmla="*/ 10 h 16"/>
                <a:gd name="T6" fmla="*/ 6 w 17"/>
                <a:gd name="T7" fmla="*/ 1 h 16"/>
                <a:gd name="T8" fmla="*/ 15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6"/>
                  </a:moveTo>
                  <a:cubicBezTo>
                    <a:pt x="17" y="9"/>
                    <a:pt x="14" y="14"/>
                    <a:pt x="11" y="15"/>
                  </a:cubicBezTo>
                  <a:cubicBezTo>
                    <a:pt x="7" y="16"/>
                    <a:pt x="3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581"/>
            <p:cNvSpPr/>
            <p:nvPr/>
          </p:nvSpPr>
          <p:spPr bwMode="auto">
            <a:xfrm>
              <a:off x="7050088" y="3143250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582"/>
            <p:cNvSpPr/>
            <p:nvPr/>
          </p:nvSpPr>
          <p:spPr bwMode="auto">
            <a:xfrm>
              <a:off x="7151688" y="3111500"/>
              <a:ext cx="30163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583"/>
            <p:cNvSpPr/>
            <p:nvPr/>
          </p:nvSpPr>
          <p:spPr bwMode="auto">
            <a:xfrm>
              <a:off x="7246938" y="3073400"/>
              <a:ext cx="33338" cy="34925"/>
            </a:xfrm>
            <a:custGeom>
              <a:avLst/>
              <a:gdLst>
                <a:gd name="T0" fmla="*/ 15 w 17"/>
                <a:gd name="T1" fmla="*/ 6 h 17"/>
                <a:gd name="T2" fmla="*/ 11 w 17"/>
                <a:gd name="T3" fmla="*/ 15 h 17"/>
                <a:gd name="T4" fmla="*/ 2 w 17"/>
                <a:gd name="T5" fmla="*/ 11 h 17"/>
                <a:gd name="T6" fmla="*/ 6 w 17"/>
                <a:gd name="T7" fmla="*/ 2 h 17"/>
                <a:gd name="T8" fmla="*/ 15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7" y="10"/>
                    <a:pt x="14" y="14"/>
                    <a:pt x="11" y="15"/>
                  </a:cubicBezTo>
                  <a:cubicBezTo>
                    <a:pt x="7" y="17"/>
                    <a:pt x="3" y="14"/>
                    <a:pt x="2" y="11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584"/>
            <p:cNvSpPr/>
            <p:nvPr/>
          </p:nvSpPr>
          <p:spPr bwMode="auto">
            <a:xfrm>
              <a:off x="7332663" y="304482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585"/>
            <p:cNvSpPr/>
            <p:nvPr/>
          </p:nvSpPr>
          <p:spPr bwMode="auto">
            <a:xfrm>
              <a:off x="7426325" y="3016250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586"/>
            <p:cNvSpPr/>
            <p:nvPr/>
          </p:nvSpPr>
          <p:spPr bwMode="auto">
            <a:xfrm>
              <a:off x="7516813" y="2986088"/>
              <a:ext cx="31750" cy="33337"/>
            </a:xfrm>
            <a:custGeom>
              <a:avLst/>
              <a:gdLst>
                <a:gd name="T0" fmla="*/ 15 w 16"/>
                <a:gd name="T1" fmla="*/ 6 h 17"/>
                <a:gd name="T2" fmla="*/ 10 w 16"/>
                <a:gd name="T3" fmla="*/ 15 h 17"/>
                <a:gd name="T4" fmla="*/ 1 w 16"/>
                <a:gd name="T5" fmla="*/ 11 h 17"/>
                <a:gd name="T6" fmla="*/ 6 w 16"/>
                <a:gd name="T7" fmla="*/ 2 h 17"/>
                <a:gd name="T8" fmla="*/ 15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7"/>
                    <a:pt x="2" y="15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9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587"/>
            <p:cNvSpPr/>
            <p:nvPr/>
          </p:nvSpPr>
          <p:spPr bwMode="auto">
            <a:xfrm>
              <a:off x="7607300" y="2957513"/>
              <a:ext cx="31750" cy="33337"/>
            </a:xfrm>
            <a:custGeom>
              <a:avLst/>
              <a:gdLst>
                <a:gd name="T0" fmla="*/ 15 w 16"/>
                <a:gd name="T1" fmla="*/ 6 h 17"/>
                <a:gd name="T2" fmla="*/ 10 w 16"/>
                <a:gd name="T3" fmla="*/ 15 h 17"/>
                <a:gd name="T4" fmla="*/ 1 w 16"/>
                <a:gd name="T5" fmla="*/ 11 h 17"/>
                <a:gd name="T6" fmla="*/ 6 w 16"/>
                <a:gd name="T7" fmla="*/ 2 h 17"/>
                <a:gd name="T8" fmla="*/ 15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7"/>
                    <a:pt x="2" y="14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588"/>
            <p:cNvSpPr/>
            <p:nvPr/>
          </p:nvSpPr>
          <p:spPr bwMode="auto">
            <a:xfrm>
              <a:off x="7708900" y="2928938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589"/>
            <p:cNvSpPr/>
            <p:nvPr/>
          </p:nvSpPr>
          <p:spPr bwMode="auto">
            <a:xfrm>
              <a:off x="7807325" y="2890838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590"/>
            <p:cNvSpPr/>
            <p:nvPr/>
          </p:nvSpPr>
          <p:spPr bwMode="auto">
            <a:xfrm>
              <a:off x="7889875" y="286067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1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1" y="15"/>
                  </a:cubicBezTo>
                  <a:cubicBezTo>
                    <a:pt x="7" y="16"/>
                    <a:pt x="3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591"/>
            <p:cNvSpPr/>
            <p:nvPr/>
          </p:nvSpPr>
          <p:spPr bwMode="auto">
            <a:xfrm>
              <a:off x="7983538" y="2832100"/>
              <a:ext cx="31750" cy="33337"/>
            </a:xfrm>
            <a:custGeom>
              <a:avLst/>
              <a:gdLst>
                <a:gd name="T0" fmla="*/ 15 w 16"/>
                <a:gd name="T1" fmla="*/ 6 h 17"/>
                <a:gd name="T2" fmla="*/ 10 w 16"/>
                <a:gd name="T3" fmla="*/ 15 h 17"/>
                <a:gd name="T4" fmla="*/ 1 w 16"/>
                <a:gd name="T5" fmla="*/ 11 h 17"/>
                <a:gd name="T6" fmla="*/ 6 w 16"/>
                <a:gd name="T7" fmla="*/ 2 h 17"/>
                <a:gd name="T8" fmla="*/ 15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7"/>
                    <a:pt x="2" y="14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592"/>
            <p:cNvSpPr/>
            <p:nvPr/>
          </p:nvSpPr>
          <p:spPr bwMode="auto">
            <a:xfrm>
              <a:off x="8066088" y="2800350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593"/>
            <p:cNvSpPr/>
            <p:nvPr/>
          </p:nvSpPr>
          <p:spPr bwMode="auto">
            <a:xfrm>
              <a:off x="6856413" y="2595563"/>
              <a:ext cx="33338" cy="31750"/>
            </a:xfrm>
            <a:custGeom>
              <a:avLst/>
              <a:gdLst>
                <a:gd name="T0" fmla="*/ 15 w 17"/>
                <a:gd name="T1" fmla="*/ 6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5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6"/>
                  </a:moveTo>
                  <a:cubicBezTo>
                    <a:pt x="17" y="10"/>
                    <a:pt x="14" y="14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6"/>
                    <a:pt x="3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594"/>
            <p:cNvSpPr/>
            <p:nvPr/>
          </p:nvSpPr>
          <p:spPr bwMode="auto">
            <a:xfrm>
              <a:off x="6948488" y="2568575"/>
              <a:ext cx="31750" cy="30162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595"/>
            <p:cNvSpPr/>
            <p:nvPr/>
          </p:nvSpPr>
          <p:spPr bwMode="auto">
            <a:xfrm>
              <a:off x="7048500" y="253682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596"/>
            <p:cNvSpPr/>
            <p:nvPr/>
          </p:nvSpPr>
          <p:spPr bwMode="auto">
            <a:xfrm>
              <a:off x="7145338" y="2500313"/>
              <a:ext cx="33338" cy="31750"/>
            </a:xfrm>
            <a:custGeom>
              <a:avLst/>
              <a:gdLst>
                <a:gd name="T0" fmla="*/ 16 w 17"/>
                <a:gd name="T1" fmla="*/ 6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6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6"/>
                  </a:moveTo>
                  <a:cubicBezTo>
                    <a:pt x="17" y="9"/>
                    <a:pt x="14" y="13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6"/>
                    <a:pt x="3" y="2"/>
                    <a:pt x="6" y="1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597"/>
            <p:cNvSpPr/>
            <p:nvPr/>
          </p:nvSpPr>
          <p:spPr bwMode="auto">
            <a:xfrm>
              <a:off x="7229475" y="2470150"/>
              <a:ext cx="31750" cy="30162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598"/>
            <p:cNvSpPr/>
            <p:nvPr/>
          </p:nvSpPr>
          <p:spPr bwMode="auto">
            <a:xfrm>
              <a:off x="7324725" y="244157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599"/>
            <p:cNvSpPr/>
            <p:nvPr/>
          </p:nvSpPr>
          <p:spPr bwMode="auto">
            <a:xfrm>
              <a:off x="7415213" y="2413000"/>
              <a:ext cx="31750" cy="30162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600"/>
            <p:cNvSpPr/>
            <p:nvPr/>
          </p:nvSpPr>
          <p:spPr bwMode="auto">
            <a:xfrm>
              <a:off x="7505700" y="2382838"/>
              <a:ext cx="31750" cy="33337"/>
            </a:xfrm>
            <a:custGeom>
              <a:avLst/>
              <a:gdLst>
                <a:gd name="T0" fmla="*/ 15 w 16"/>
                <a:gd name="T1" fmla="*/ 6 h 17"/>
                <a:gd name="T2" fmla="*/ 10 w 16"/>
                <a:gd name="T3" fmla="*/ 15 h 17"/>
                <a:gd name="T4" fmla="*/ 1 w 16"/>
                <a:gd name="T5" fmla="*/ 11 h 17"/>
                <a:gd name="T6" fmla="*/ 6 w 16"/>
                <a:gd name="T7" fmla="*/ 2 h 17"/>
                <a:gd name="T8" fmla="*/ 15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7" y="17"/>
                    <a:pt x="3" y="14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601"/>
            <p:cNvSpPr/>
            <p:nvPr/>
          </p:nvSpPr>
          <p:spPr bwMode="auto">
            <a:xfrm>
              <a:off x="7605713" y="235267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602"/>
            <p:cNvSpPr/>
            <p:nvPr/>
          </p:nvSpPr>
          <p:spPr bwMode="auto">
            <a:xfrm>
              <a:off x="7704138" y="2316163"/>
              <a:ext cx="31750" cy="33337"/>
            </a:xfrm>
            <a:custGeom>
              <a:avLst/>
              <a:gdLst>
                <a:gd name="T0" fmla="*/ 15 w 16"/>
                <a:gd name="T1" fmla="*/ 6 h 17"/>
                <a:gd name="T2" fmla="*/ 10 w 16"/>
                <a:gd name="T3" fmla="*/ 15 h 17"/>
                <a:gd name="T4" fmla="*/ 1 w 16"/>
                <a:gd name="T5" fmla="*/ 11 h 17"/>
                <a:gd name="T6" fmla="*/ 6 w 16"/>
                <a:gd name="T7" fmla="*/ 1 h 17"/>
                <a:gd name="T8" fmla="*/ 15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7"/>
                    <a:pt x="2" y="14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603"/>
            <p:cNvSpPr/>
            <p:nvPr/>
          </p:nvSpPr>
          <p:spPr bwMode="auto">
            <a:xfrm>
              <a:off x="7786688" y="2286000"/>
              <a:ext cx="33338" cy="31750"/>
            </a:xfrm>
            <a:custGeom>
              <a:avLst/>
              <a:gdLst>
                <a:gd name="T0" fmla="*/ 15 w 17"/>
                <a:gd name="T1" fmla="*/ 6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5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6"/>
                  </a:moveTo>
                  <a:cubicBezTo>
                    <a:pt x="17" y="10"/>
                    <a:pt x="14" y="14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604"/>
            <p:cNvSpPr/>
            <p:nvPr/>
          </p:nvSpPr>
          <p:spPr bwMode="auto">
            <a:xfrm>
              <a:off x="7881938" y="2259013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605"/>
            <p:cNvSpPr/>
            <p:nvPr/>
          </p:nvSpPr>
          <p:spPr bwMode="auto">
            <a:xfrm>
              <a:off x="7964488" y="222567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7" y="16"/>
                    <a:pt x="3" y="14"/>
                    <a:pt x="1" y="10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606"/>
            <p:cNvSpPr/>
            <p:nvPr/>
          </p:nvSpPr>
          <p:spPr bwMode="auto">
            <a:xfrm>
              <a:off x="6205538" y="2806700"/>
              <a:ext cx="33338" cy="31750"/>
            </a:xfrm>
            <a:custGeom>
              <a:avLst/>
              <a:gdLst>
                <a:gd name="T0" fmla="*/ 15 w 17"/>
                <a:gd name="T1" fmla="*/ 6 h 16"/>
                <a:gd name="T2" fmla="*/ 11 w 17"/>
                <a:gd name="T3" fmla="*/ 15 h 16"/>
                <a:gd name="T4" fmla="*/ 1 w 17"/>
                <a:gd name="T5" fmla="*/ 10 h 16"/>
                <a:gd name="T6" fmla="*/ 6 w 17"/>
                <a:gd name="T7" fmla="*/ 1 h 16"/>
                <a:gd name="T8" fmla="*/ 15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6"/>
                  </a:moveTo>
                  <a:cubicBezTo>
                    <a:pt x="17" y="10"/>
                    <a:pt x="14" y="14"/>
                    <a:pt x="11" y="15"/>
                  </a:cubicBezTo>
                  <a:cubicBezTo>
                    <a:pt x="7" y="16"/>
                    <a:pt x="3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607"/>
            <p:cNvSpPr/>
            <p:nvPr/>
          </p:nvSpPr>
          <p:spPr bwMode="auto">
            <a:xfrm>
              <a:off x="6297613" y="277812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608"/>
            <p:cNvSpPr/>
            <p:nvPr/>
          </p:nvSpPr>
          <p:spPr bwMode="auto">
            <a:xfrm>
              <a:off x="6399213" y="2749550"/>
              <a:ext cx="31750" cy="31750"/>
            </a:xfrm>
            <a:custGeom>
              <a:avLst/>
              <a:gdLst>
                <a:gd name="T0" fmla="*/ 15 w 16"/>
                <a:gd name="T1" fmla="*/ 5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5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609"/>
            <p:cNvSpPr/>
            <p:nvPr/>
          </p:nvSpPr>
          <p:spPr bwMode="auto">
            <a:xfrm>
              <a:off x="6496050" y="2711450"/>
              <a:ext cx="33338" cy="31750"/>
            </a:xfrm>
            <a:custGeom>
              <a:avLst/>
              <a:gdLst>
                <a:gd name="T0" fmla="*/ 15 w 17"/>
                <a:gd name="T1" fmla="*/ 6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5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6"/>
                  </a:moveTo>
                  <a:cubicBezTo>
                    <a:pt x="17" y="10"/>
                    <a:pt x="14" y="14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6"/>
                    <a:pt x="3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610"/>
            <p:cNvSpPr/>
            <p:nvPr/>
          </p:nvSpPr>
          <p:spPr bwMode="auto">
            <a:xfrm>
              <a:off x="6580188" y="2682875"/>
              <a:ext cx="31750" cy="30162"/>
            </a:xfrm>
            <a:custGeom>
              <a:avLst/>
              <a:gdLst>
                <a:gd name="T0" fmla="*/ 15 w 16"/>
                <a:gd name="T1" fmla="*/ 5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5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5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611"/>
            <p:cNvSpPr/>
            <p:nvPr/>
          </p:nvSpPr>
          <p:spPr bwMode="auto">
            <a:xfrm>
              <a:off x="6673850" y="2652713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612"/>
            <p:cNvSpPr/>
            <p:nvPr/>
          </p:nvSpPr>
          <p:spPr bwMode="auto">
            <a:xfrm>
              <a:off x="6757988" y="2620963"/>
              <a:ext cx="30163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613"/>
            <p:cNvSpPr/>
            <p:nvPr/>
          </p:nvSpPr>
          <p:spPr bwMode="auto">
            <a:xfrm>
              <a:off x="6376988" y="218757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614"/>
            <p:cNvSpPr/>
            <p:nvPr/>
          </p:nvSpPr>
          <p:spPr bwMode="auto">
            <a:xfrm>
              <a:off x="6469063" y="2160588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615"/>
            <p:cNvSpPr/>
            <p:nvPr/>
          </p:nvSpPr>
          <p:spPr bwMode="auto">
            <a:xfrm>
              <a:off x="6567488" y="2128838"/>
              <a:ext cx="34925" cy="33337"/>
            </a:xfrm>
            <a:custGeom>
              <a:avLst/>
              <a:gdLst>
                <a:gd name="T0" fmla="*/ 15 w 17"/>
                <a:gd name="T1" fmla="*/ 6 h 17"/>
                <a:gd name="T2" fmla="*/ 11 w 17"/>
                <a:gd name="T3" fmla="*/ 15 h 17"/>
                <a:gd name="T4" fmla="*/ 1 w 17"/>
                <a:gd name="T5" fmla="*/ 11 h 17"/>
                <a:gd name="T6" fmla="*/ 6 w 17"/>
                <a:gd name="T7" fmla="*/ 2 h 17"/>
                <a:gd name="T8" fmla="*/ 15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7" y="10"/>
                    <a:pt x="14" y="14"/>
                    <a:pt x="11" y="15"/>
                  </a:cubicBezTo>
                  <a:cubicBezTo>
                    <a:pt x="7" y="17"/>
                    <a:pt x="3" y="14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616"/>
            <p:cNvSpPr/>
            <p:nvPr/>
          </p:nvSpPr>
          <p:spPr bwMode="auto">
            <a:xfrm>
              <a:off x="6665913" y="2093913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617"/>
            <p:cNvSpPr/>
            <p:nvPr/>
          </p:nvSpPr>
          <p:spPr bwMode="auto">
            <a:xfrm>
              <a:off x="6751638" y="2062163"/>
              <a:ext cx="31750" cy="33337"/>
            </a:xfrm>
            <a:custGeom>
              <a:avLst/>
              <a:gdLst>
                <a:gd name="T0" fmla="*/ 15 w 16"/>
                <a:gd name="T1" fmla="*/ 6 h 17"/>
                <a:gd name="T2" fmla="*/ 10 w 16"/>
                <a:gd name="T3" fmla="*/ 15 h 17"/>
                <a:gd name="T4" fmla="*/ 1 w 16"/>
                <a:gd name="T5" fmla="*/ 11 h 17"/>
                <a:gd name="T6" fmla="*/ 6 w 16"/>
                <a:gd name="T7" fmla="*/ 2 h 17"/>
                <a:gd name="T8" fmla="*/ 15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7"/>
                    <a:pt x="2" y="14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618"/>
            <p:cNvSpPr/>
            <p:nvPr/>
          </p:nvSpPr>
          <p:spPr bwMode="auto">
            <a:xfrm>
              <a:off x="6843713" y="2033588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7" y="16"/>
                    <a:pt x="3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619"/>
            <p:cNvSpPr/>
            <p:nvPr/>
          </p:nvSpPr>
          <p:spPr bwMode="auto">
            <a:xfrm>
              <a:off x="6934200" y="2005013"/>
              <a:ext cx="33338" cy="31750"/>
            </a:xfrm>
            <a:custGeom>
              <a:avLst/>
              <a:gdLst>
                <a:gd name="T0" fmla="*/ 15 w 17"/>
                <a:gd name="T1" fmla="*/ 6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5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6"/>
                  </a:moveTo>
                  <a:cubicBezTo>
                    <a:pt x="17" y="10"/>
                    <a:pt x="14" y="14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6"/>
                    <a:pt x="3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620"/>
            <p:cNvSpPr/>
            <p:nvPr/>
          </p:nvSpPr>
          <p:spPr bwMode="auto">
            <a:xfrm>
              <a:off x="7026275" y="1976438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621"/>
            <p:cNvSpPr/>
            <p:nvPr/>
          </p:nvSpPr>
          <p:spPr bwMode="auto">
            <a:xfrm>
              <a:off x="7127875" y="1946275"/>
              <a:ext cx="31750" cy="30162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622"/>
            <p:cNvSpPr/>
            <p:nvPr/>
          </p:nvSpPr>
          <p:spPr bwMode="auto">
            <a:xfrm>
              <a:off x="7224713" y="1909763"/>
              <a:ext cx="33338" cy="31750"/>
            </a:xfrm>
            <a:custGeom>
              <a:avLst/>
              <a:gdLst>
                <a:gd name="T0" fmla="*/ 16 w 17"/>
                <a:gd name="T1" fmla="*/ 5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6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5"/>
                  </a:moveTo>
                  <a:cubicBezTo>
                    <a:pt x="17" y="9"/>
                    <a:pt x="14" y="13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6"/>
                    <a:pt x="3" y="2"/>
                    <a:pt x="6" y="1"/>
                  </a:cubicBezTo>
                  <a:cubicBezTo>
                    <a:pt x="10" y="0"/>
                    <a:pt x="14" y="2"/>
                    <a:pt x="16" y="5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623"/>
            <p:cNvSpPr/>
            <p:nvPr/>
          </p:nvSpPr>
          <p:spPr bwMode="auto">
            <a:xfrm>
              <a:off x="7308850" y="1878013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624"/>
            <p:cNvSpPr/>
            <p:nvPr/>
          </p:nvSpPr>
          <p:spPr bwMode="auto">
            <a:xfrm>
              <a:off x="7402513" y="185102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625"/>
            <p:cNvSpPr/>
            <p:nvPr/>
          </p:nvSpPr>
          <p:spPr bwMode="auto">
            <a:xfrm>
              <a:off x="7504113" y="1814513"/>
              <a:ext cx="30163" cy="30162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626"/>
            <p:cNvSpPr/>
            <p:nvPr/>
          </p:nvSpPr>
          <p:spPr bwMode="auto">
            <a:xfrm>
              <a:off x="7472363" y="1695450"/>
              <a:ext cx="33338" cy="31750"/>
            </a:xfrm>
            <a:custGeom>
              <a:avLst/>
              <a:gdLst>
                <a:gd name="T0" fmla="*/ 15 w 17"/>
                <a:gd name="T1" fmla="*/ 6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5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6"/>
                  </a:moveTo>
                  <a:cubicBezTo>
                    <a:pt x="17" y="9"/>
                    <a:pt x="14" y="14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6"/>
                    <a:pt x="3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627"/>
            <p:cNvSpPr/>
            <p:nvPr/>
          </p:nvSpPr>
          <p:spPr bwMode="auto">
            <a:xfrm>
              <a:off x="7448550" y="1587500"/>
              <a:ext cx="31750" cy="31750"/>
            </a:xfrm>
            <a:custGeom>
              <a:avLst/>
              <a:gdLst>
                <a:gd name="T0" fmla="*/ 15 w 16"/>
                <a:gd name="T1" fmla="*/ 5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5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5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628"/>
            <p:cNvSpPr/>
            <p:nvPr/>
          </p:nvSpPr>
          <p:spPr bwMode="auto">
            <a:xfrm>
              <a:off x="7421563" y="1474788"/>
              <a:ext cx="30163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629"/>
            <p:cNvSpPr/>
            <p:nvPr/>
          </p:nvSpPr>
          <p:spPr bwMode="auto">
            <a:xfrm>
              <a:off x="7386638" y="1357313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630"/>
            <p:cNvSpPr/>
            <p:nvPr/>
          </p:nvSpPr>
          <p:spPr bwMode="auto">
            <a:xfrm>
              <a:off x="7475538" y="131762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631"/>
            <p:cNvSpPr/>
            <p:nvPr/>
          </p:nvSpPr>
          <p:spPr bwMode="auto">
            <a:xfrm>
              <a:off x="7566025" y="1274763"/>
              <a:ext cx="33338" cy="30162"/>
            </a:xfrm>
            <a:custGeom>
              <a:avLst/>
              <a:gdLst>
                <a:gd name="T0" fmla="*/ 16 w 17"/>
                <a:gd name="T1" fmla="*/ 6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6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6"/>
                  </a:moveTo>
                  <a:cubicBezTo>
                    <a:pt x="17" y="10"/>
                    <a:pt x="15" y="14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7"/>
                    <a:pt x="3" y="2"/>
                    <a:pt x="6" y="1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632"/>
            <p:cNvSpPr/>
            <p:nvPr/>
          </p:nvSpPr>
          <p:spPr bwMode="auto">
            <a:xfrm>
              <a:off x="7672388" y="1225550"/>
              <a:ext cx="31750" cy="33337"/>
            </a:xfrm>
            <a:custGeom>
              <a:avLst/>
              <a:gdLst>
                <a:gd name="T0" fmla="*/ 15 w 16"/>
                <a:gd name="T1" fmla="*/ 6 h 17"/>
                <a:gd name="T2" fmla="*/ 10 w 16"/>
                <a:gd name="T3" fmla="*/ 15 h 17"/>
                <a:gd name="T4" fmla="*/ 1 w 16"/>
                <a:gd name="T5" fmla="*/ 11 h 17"/>
                <a:gd name="T6" fmla="*/ 6 w 16"/>
                <a:gd name="T7" fmla="*/ 2 h 17"/>
                <a:gd name="T8" fmla="*/ 15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7"/>
                    <a:pt x="2" y="14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633"/>
            <p:cNvSpPr/>
            <p:nvPr/>
          </p:nvSpPr>
          <p:spPr bwMode="auto">
            <a:xfrm>
              <a:off x="7791450" y="1169988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634"/>
            <p:cNvSpPr/>
            <p:nvPr/>
          </p:nvSpPr>
          <p:spPr bwMode="auto">
            <a:xfrm>
              <a:off x="7889875" y="1122363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635"/>
            <p:cNvSpPr/>
            <p:nvPr/>
          </p:nvSpPr>
          <p:spPr bwMode="auto">
            <a:xfrm>
              <a:off x="7988300" y="1073150"/>
              <a:ext cx="31750" cy="33337"/>
            </a:xfrm>
            <a:custGeom>
              <a:avLst/>
              <a:gdLst>
                <a:gd name="T0" fmla="*/ 15 w 16"/>
                <a:gd name="T1" fmla="*/ 6 h 17"/>
                <a:gd name="T2" fmla="*/ 10 w 16"/>
                <a:gd name="T3" fmla="*/ 15 h 17"/>
                <a:gd name="T4" fmla="*/ 1 w 16"/>
                <a:gd name="T5" fmla="*/ 11 h 17"/>
                <a:gd name="T6" fmla="*/ 6 w 16"/>
                <a:gd name="T7" fmla="*/ 1 h 17"/>
                <a:gd name="T8" fmla="*/ 15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7"/>
                    <a:pt x="2" y="14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3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636"/>
            <p:cNvSpPr/>
            <p:nvPr/>
          </p:nvSpPr>
          <p:spPr bwMode="auto">
            <a:xfrm>
              <a:off x="5918200" y="2341563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7" y="16"/>
                    <a:pt x="3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637"/>
            <p:cNvSpPr/>
            <p:nvPr/>
          </p:nvSpPr>
          <p:spPr bwMode="auto">
            <a:xfrm>
              <a:off x="6016625" y="2303463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638"/>
            <p:cNvSpPr/>
            <p:nvPr/>
          </p:nvSpPr>
          <p:spPr bwMode="auto">
            <a:xfrm>
              <a:off x="6100763" y="2274888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639"/>
            <p:cNvSpPr/>
            <p:nvPr/>
          </p:nvSpPr>
          <p:spPr bwMode="auto">
            <a:xfrm>
              <a:off x="6194425" y="2244725"/>
              <a:ext cx="31750" cy="31750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7" y="16"/>
                    <a:pt x="3" y="14"/>
                    <a:pt x="1" y="10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640"/>
            <p:cNvSpPr/>
            <p:nvPr/>
          </p:nvSpPr>
          <p:spPr bwMode="auto">
            <a:xfrm>
              <a:off x="6276975" y="2212975"/>
              <a:ext cx="33338" cy="31750"/>
            </a:xfrm>
            <a:custGeom>
              <a:avLst/>
              <a:gdLst>
                <a:gd name="T0" fmla="*/ 15 w 17"/>
                <a:gd name="T1" fmla="*/ 6 h 16"/>
                <a:gd name="T2" fmla="*/ 11 w 17"/>
                <a:gd name="T3" fmla="*/ 15 h 16"/>
                <a:gd name="T4" fmla="*/ 2 w 17"/>
                <a:gd name="T5" fmla="*/ 10 h 16"/>
                <a:gd name="T6" fmla="*/ 6 w 17"/>
                <a:gd name="T7" fmla="*/ 1 h 16"/>
                <a:gd name="T8" fmla="*/ 15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5" y="6"/>
                  </a:moveTo>
                  <a:cubicBezTo>
                    <a:pt x="17" y="10"/>
                    <a:pt x="14" y="14"/>
                    <a:pt x="11" y="15"/>
                  </a:cubicBezTo>
                  <a:cubicBezTo>
                    <a:pt x="7" y="16"/>
                    <a:pt x="3" y="14"/>
                    <a:pt x="2" y="10"/>
                  </a:cubicBezTo>
                  <a:cubicBezTo>
                    <a:pt x="0" y="6"/>
                    <a:pt x="3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641"/>
            <p:cNvSpPr/>
            <p:nvPr/>
          </p:nvSpPr>
          <p:spPr bwMode="auto">
            <a:xfrm>
              <a:off x="6176963" y="649288"/>
              <a:ext cx="288925" cy="319087"/>
            </a:xfrm>
            <a:custGeom>
              <a:avLst/>
              <a:gdLst>
                <a:gd name="T0" fmla="*/ 122 w 182"/>
                <a:gd name="T1" fmla="*/ 0 h 201"/>
                <a:gd name="T2" fmla="*/ 0 w 182"/>
                <a:gd name="T3" fmla="*/ 48 h 201"/>
                <a:gd name="T4" fmla="*/ 63 w 182"/>
                <a:gd name="T5" fmla="*/ 201 h 201"/>
                <a:gd name="T6" fmla="*/ 182 w 182"/>
                <a:gd name="T7" fmla="*/ 153 h 201"/>
                <a:gd name="T8" fmla="*/ 122 w 182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01">
                  <a:moveTo>
                    <a:pt x="122" y="0"/>
                  </a:moveTo>
                  <a:lnTo>
                    <a:pt x="0" y="48"/>
                  </a:lnTo>
                  <a:lnTo>
                    <a:pt x="63" y="201"/>
                  </a:lnTo>
                  <a:lnTo>
                    <a:pt x="182" y="15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642"/>
            <p:cNvSpPr/>
            <p:nvPr/>
          </p:nvSpPr>
          <p:spPr bwMode="auto">
            <a:xfrm>
              <a:off x="6731000" y="441325"/>
              <a:ext cx="273050" cy="311150"/>
            </a:xfrm>
            <a:custGeom>
              <a:avLst/>
              <a:gdLst>
                <a:gd name="T0" fmla="*/ 55 w 172"/>
                <a:gd name="T1" fmla="*/ 196 h 196"/>
                <a:gd name="T2" fmla="*/ 172 w 172"/>
                <a:gd name="T3" fmla="*/ 150 h 196"/>
                <a:gd name="T4" fmla="*/ 118 w 172"/>
                <a:gd name="T5" fmla="*/ 0 h 196"/>
                <a:gd name="T6" fmla="*/ 0 w 172"/>
                <a:gd name="T7" fmla="*/ 45 h 196"/>
                <a:gd name="T8" fmla="*/ 55 w 172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96">
                  <a:moveTo>
                    <a:pt x="55" y="196"/>
                  </a:moveTo>
                  <a:lnTo>
                    <a:pt x="172" y="150"/>
                  </a:lnTo>
                  <a:lnTo>
                    <a:pt x="118" y="0"/>
                  </a:lnTo>
                  <a:lnTo>
                    <a:pt x="0" y="45"/>
                  </a:lnTo>
                  <a:lnTo>
                    <a:pt x="55" y="196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643"/>
            <p:cNvSpPr/>
            <p:nvPr/>
          </p:nvSpPr>
          <p:spPr bwMode="auto">
            <a:xfrm>
              <a:off x="6416675" y="530225"/>
              <a:ext cx="360363" cy="346075"/>
            </a:xfrm>
            <a:custGeom>
              <a:avLst/>
              <a:gdLst>
                <a:gd name="T0" fmla="*/ 171 w 227"/>
                <a:gd name="T1" fmla="*/ 0 h 218"/>
                <a:gd name="T2" fmla="*/ 0 w 227"/>
                <a:gd name="T3" fmla="*/ 64 h 218"/>
                <a:gd name="T4" fmla="*/ 58 w 227"/>
                <a:gd name="T5" fmla="*/ 218 h 218"/>
                <a:gd name="T6" fmla="*/ 227 w 227"/>
                <a:gd name="T7" fmla="*/ 151 h 218"/>
                <a:gd name="T8" fmla="*/ 171 w 227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18">
                  <a:moveTo>
                    <a:pt x="171" y="0"/>
                  </a:moveTo>
                  <a:lnTo>
                    <a:pt x="0" y="64"/>
                  </a:lnTo>
                  <a:lnTo>
                    <a:pt x="58" y="218"/>
                  </a:lnTo>
                  <a:lnTo>
                    <a:pt x="227" y="15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644"/>
            <p:cNvSpPr/>
            <p:nvPr/>
          </p:nvSpPr>
          <p:spPr bwMode="auto">
            <a:xfrm>
              <a:off x="6370638" y="1258888"/>
              <a:ext cx="93663" cy="98425"/>
            </a:xfrm>
            <a:custGeom>
              <a:avLst/>
              <a:gdLst>
                <a:gd name="T0" fmla="*/ 44 w 47"/>
                <a:gd name="T1" fmla="*/ 19 h 50"/>
                <a:gd name="T2" fmla="*/ 30 w 47"/>
                <a:gd name="T3" fmla="*/ 47 h 50"/>
                <a:gd name="T4" fmla="*/ 3 w 47"/>
                <a:gd name="T5" fmla="*/ 31 h 50"/>
                <a:gd name="T6" fmla="*/ 18 w 47"/>
                <a:gd name="T7" fmla="*/ 4 h 50"/>
                <a:gd name="T8" fmla="*/ 44 w 47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0">
                  <a:moveTo>
                    <a:pt x="44" y="19"/>
                  </a:moveTo>
                  <a:cubicBezTo>
                    <a:pt x="47" y="31"/>
                    <a:pt x="41" y="43"/>
                    <a:pt x="30" y="47"/>
                  </a:cubicBezTo>
                  <a:cubicBezTo>
                    <a:pt x="18" y="50"/>
                    <a:pt x="7" y="43"/>
                    <a:pt x="3" y="31"/>
                  </a:cubicBezTo>
                  <a:cubicBezTo>
                    <a:pt x="0" y="19"/>
                    <a:pt x="6" y="7"/>
                    <a:pt x="18" y="4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645"/>
            <p:cNvSpPr/>
            <p:nvPr/>
          </p:nvSpPr>
          <p:spPr bwMode="auto">
            <a:xfrm>
              <a:off x="6597650" y="1179513"/>
              <a:ext cx="95250" cy="96837"/>
            </a:xfrm>
            <a:custGeom>
              <a:avLst/>
              <a:gdLst>
                <a:gd name="T0" fmla="*/ 44 w 48"/>
                <a:gd name="T1" fmla="*/ 19 h 49"/>
                <a:gd name="T2" fmla="*/ 30 w 48"/>
                <a:gd name="T3" fmla="*/ 46 h 49"/>
                <a:gd name="T4" fmla="*/ 4 w 48"/>
                <a:gd name="T5" fmla="*/ 30 h 49"/>
                <a:gd name="T6" fmla="*/ 18 w 48"/>
                <a:gd name="T7" fmla="*/ 3 h 49"/>
                <a:gd name="T8" fmla="*/ 44 w 48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4" y="19"/>
                  </a:moveTo>
                  <a:cubicBezTo>
                    <a:pt x="48" y="31"/>
                    <a:pt x="41" y="43"/>
                    <a:pt x="30" y="46"/>
                  </a:cubicBezTo>
                  <a:cubicBezTo>
                    <a:pt x="19" y="49"/>
                    <a:pt x="7" y="42"/>
                    <a:pt x="4" y="30"/>
                  </a:cubicBezTo>
                  <a:cubicBezTo>
                    <a:pt x="0" y="18"/>
                    <a:pt x="7" y="6"/>
                    <a:pt x="18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646"/>
            <p:cNvSpPr/>
            <p:nvPr/>
          </p:nvSpPr>
          <p:spPr bwMode="auto">
            <a:xfrm>
              <a:off x="6456363" y="1489075"/>
              <a:ext cx="92075" cy="96837"/>
            </a:xfrm>
            <a:custGeom>
              <a:avLst/>
              <a:gdLst>
                <a:gd name="T0" fmla="*/ 44 w 47"/>
                <a:gd name="T1" fmla="*/ 19 h 49"/>
                <a:gd name="T2" fmla="*/ 29 w 47"/>
                <a:gd name="T3" fmla="*/ 46 h 49"/>
                <a:gd name="T4" fmla="*/ 3 w 47"/>
                <a:gd name="T5" fmla="*/ 30 h 49"/>
                <a:gd name="T6" fmla="*/ 17 w 47"/>
                <a:gd name="T7" fmla="*/ 3 h 49"/>
                <a:gd name="T8" fmla="*/ 44 w 47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4" y="19"/>
                  </a:moveTo>
                  <a:cubicBezTo>
                    <a:pt x="47" y="31"/>
                    <a:pt x="40" y="43"/>
                    <a:pt x="29" y="46"/>
                  </a:cubicBezTo>
                  <a:cubicBezTo>
                    <a:pt x="18" y="49"/>
                    <a:pt x="6" y="42"/>
                    <a:pt x="3" y="30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28" y="0"/>
                    <a:pt x="40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647"/>
            <p:cNvSpPr/>
            <p:nvPr/>
          </p:nvSpPr>
          <p:spPr bwMode="auto">
            <a:xfrm>
              <a:off x="6680200" y="1416050"/>
              <a:ext cx="95250" cy="96837"/>
            </a:xfrm>
            <a:custGeom>
              <a:avLst/>
              <a:gdLst>
                <a:gd name="T0" fmla="*/ 44 w 48"/>
                <a:gd name="T1" fmla="*/ 19 h 49"/>
                <a:gd name="T2" fmla="*/ 30 w 48"/>
                <a:gd name="T3" fmla="*/ 46 h 49"/>
                <a:gd name="T4" fmla="*/ 3 w 48"/>
                <a:gd name="T5" fmla="*/ 31 h 49"/>
                <a:gd name="T6" fmla="*/ 18 w 48"/>
                <a:gd name="T7" fmla="*/ 3 h 49"/>
                <a:gd name="T8" fmla="*/ 44 w 48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4" y="19"/>
                  </a:moveTo>
                  <a:cubicBezTo>
                    <a:pt x="48" y="31"/>
                    <a:pt x="41" y="43"/>
                    <a:pt x="30" y="46"/>
                  </a:cubicBezTo>
                  <a:cubicBezTo>
                    <a:pt x="19" y="49"/>
                    <a:pt x="7" y="42"/>
                    <a:pt x="3" y="31"/>
                  </a:cubicBezTo>
                  <a:cubicBezTo>
                    <a:pt x="0" y="19"/>
                    <a:pt x="7" y="6"/>
                    <a:pt x="18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648"/>
            <p:cNvSpPr/>
            <p:nvPr/>
          </p:nvSpPr>
          <p:spPr bwMode="auto">
            <a:xfrm>
              <a:off x="6919913" y="1319213"/>
              <a:ext cx="93663" cy="96837"/>
            </a:xfrm>
            <a:custGeom>
              <a:avLst/>
              <a:gdLst>
                <a:gd name="T0" fmla="*/ 44 w 47"/>
                <a:gd name="T1" fmla="*/ 19 h 49"/>
                <a:gd name="T2" fmla="*/ 29 w 47"/>
                <a:gd name="T3" fmla="*/ 46 h 49"/>
                <a:gd name="T4" fmla="*/ 3 w 47"/>
                <a:gd name="T5" fmla="*/ 30 h 49"/>
                <a:gd name="T6" fmla="*/ 17 w 47"/>
                <a:gd name="T7" fmla="*/ 3 h 49"/>
                <a:gd name="T8" fmla="*/ 44 w 47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4" y="19"/>
                  </a:moveTo>
                  <a:cubicBezTo>
                    <a:pt x="47" y="30"/>
                    <a:pt x="41" y="43"/>
                    <a:pt x="29" y="46"/>
                  </a:cubicBezTo>
                  <a:cubicBezTo>
                    <a:pt x="18" y="49"/>
                    <a:pt x="6" y="42"/>
                    <a:pt x="3" y="30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29" y="0"/>
                    <a:pt x="40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649"/>
            <p:cNvSpPr/>
            <p:nvPr/>
          </p:nvSpPr>
          <p:spPr bwMode="auto">
            <a:xfrm>
              <a:off x="6997700" y="1533525"/>
              <a:ext cx="92075" cy="96837"/>
            </a:xfrm>
            <a:custGeom>
              <a:avLst/>
              <a:gdLst>
                <a:gd name="T0" fmla="*/ 44 w 47"/>
                <a:gd name="T1" fmla="*/ 19 h 49"/>
                <a:gd name="T2" fmla="*/ 30 w 47"/>
                <a:gd name="T3" fmla="*/ 46 h 49"/>
                <a:gd name="T4" fmla="*/ 3 w 47"/>
                <a:gd name="T5" fmla="*/ 30 h 49"/>
                <a:gd name="T6" fmla="*/ 18 w 47"/>
                <a:gd name="T7" fmla="*/ 3 h 49"/>
                <a:gd name="T8" fmla="*/ 44 w 47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4" y="19"/>
                  </a:moveTo>
                  <a:cubicBezTo>
                    <a:pt x="47" y="31"/>
                    <a:pt x="41" y="43"/>
                    <a:pt x="30" y="46"/>
                  </a:cubicBezTo>
                  <a:cubicBezTo>
                    <a:pt x="18" y="49"/>
                    <a:pt x="7" y="42"/>
                    <a:pt x="3" y="30"/>
                  </a:cubicBezTo>
                  <a:cubicBezTo>
                    <a:pt x="0" y="18"/>
                    <a:pt x="6" y="6"/>
                    <a:pt x="18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650"/>
            <p:cNvSpPr/>
            <p:nvPr/>
          </p:nvSpPr>
          <p:spPr bwMode="auto">
            <a:xfrm>
              <a:off x="7218363" y="1447800"/>
              <a:ext cx="92075" cy="96837"/>
            </a:xfrm>
            <a:custGeom>
              <a:avLst/>
              <a:gdLst>
                <a:gd name="T0" fmla="*/ 44 w 47"/>
                <a:gd name="T1" fmla="*/ 19 h 49"/>
                <a:gd name="T2" fmla="*/ 29 w 47"/>
                <a:gd name="T3" fmla="*/ 46 h 49"/>
                <a:gd name="T4" fmla="*/ 3 w 47"/>
                <a:gd name="T5" fmla="*/ 30 h 49"/>
                <a:gd name="T6" fmla="*/ 17 w 47"/>
                <a:gd name="T7" fmla="*/ 3 h 49"/>
                <a:gd name="T8" fmla="*/ 44 w 47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4" y="19"/>
                  </a:moveTo>
                  <a:cubicBezTo>
                    <a:pt x="47" y="31"/>
                    <a:pt x="41" y="43"/>
                    <a:pt x="29" y="46"/>
                  </a:cubicBezTo>
                  <a:cubicBezTo>
                    <a:pt x="18" y="49"/>
                    <a:pt x="6" y="42"/>
                    <a:pt x="3" y="30"/>
                  </a:cubicBezTo>
                  <a:cubicBezTo>
                    <a:pt x="0" y="19"/>
                    <a:pt x="6" y="6"/>
                    <a:pt x="17" y="3"/>
                  </a:cubicBezTo>
                  <a:cubicBezTo>
                    <a:pt x="29" y="0"/>
                    <a:pt x="40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651"/>
            <p:cNvSpPr/>
            <p:nvPr/>
          </p:nvSpPr>
          <p:spPr bwMode="auto">
            <a:xfrm>
              <a:off x="6796088" y="1614488"/>
              <a:ext cx="95250" cy="96837"/>
            </a:xfrm>
            <a:custGeom>
              <a:avLst/>
              <a:gdLst>
                <a:gd name="T0" fmla="*/ 44 w 48"/>
                <a:gd name="T1" fmla="*/ 19 h 49"/>
                <a:gd name="T2" fmla="*/ 30 w 48"/>
                <a:gd name="T3" fmla="*/ 46 h 49"/>
                <a:gd name="T4" fmla="*/ 4 w 48"/>
                <a:gd name="T5" fmla="*/ 30 h 49"/>
                <a:gd name="T6" fmla="*/ 18 w 48"/>
                <a:gd name="T7" fmla="*/ 3 h 49"/>
                <a:gd name="T8" fmla="*/ 44 w 48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4" y="19"/>
                  </a:moveTo>
                  <a:cubicBezTo>
                    <a:pt x="48" y="30"/>
                    <a:pt x="41" y="43"/>
                    <a:pt x="30" y="46"/>
                  </a:cubicBezTo>
                  <a:cubicBezTo>
                    <a:pt x="19" y="49"/>
                    <a:pt x="7" y="42"/>
                    <a:pt x="4" y="30"/>
                  </a:cubicBezTo>
                  <a:cubicBezTo>
                    <a:pt x="0" y="18"/>
                    <a:pt x="7" y="6"/>
                    <a:pt x="18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652"/>
            <p:cNvSpPr/>
            <p:nvPr/>
          </p:nvSpPr>
          <p:spPr bwMode="auto">
            <a:xfrm>
              <a:off x="7145338" y="1236663"/>
              <a:ext cx="92075" cy="96837"/>
            </a:xfrm>
            <a:custGeom>
              <a:avLst/>
              <a:gdLst>
                <a:gd name="T0" fmla="*/ 44 w 47"/>
                <a:gd name="T1" fmla="*/ 19 h 49"/>
                <a:gd name="T2" fmla="*/ 29 w 47"/>
                <a:gd name="T3" fmla="*/ 46 h 49"/>
                <a:gd name="T4" fmla="*/ 3 w 47"/>
                <a:gd name="T5" fmla="*/ 30 h 49"/>
                <a:gd name="T6" fmla="*/ 17 w 47"/>
                <a:gd name="T7" fmla="*/ 3 h 49"/>
                <a:gd name="T8" fmla="*/ 44 w 47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4" y="19"/>
                  </a:moveTo>
                  <a:cubicBezTo>
                    <a:pt x="47" y="31"/>
                    <a:pt x="41" y="43"/>
                    <a:pt x="29" y="46"/>
                  </a:cubicBezTo>
                  <a:cubicBezTo>
                    <a:pt x="18" y="49"/>
                    <a:pt x="6" y="42"/>
                    <a:pt x="3" y="30"/>
                  </a:cubicBezTo>
                  <a:cubicBezTo>
                    <a:pt x="0" y="19"/>
                    <a:pt x="6" y="6"/>
                    <a:pt x="17" y="3"/>
                  </a:cubicBezTo>
                  <a:cubicBezTo>
                    <a:pt x="29" y="0"/>
                    <a:pt x="40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653"/>
            <p:cNvSpPr/>
            <p:nvPr/>
          </p:nvSpPr>
          <p:spPr bwMode="auto">
            <a:xfrm>
              <a:off x="6843713" y="1082675"/>
              <a:ext cx="95250" cy="96837"/>
            </a:xfrm>
            <a:custGeom>
              <a:avLst/>
              <a:gdLst>
                <a:gd name="T0" fmla="*/ 45 w 48"/>
                <a:gd name="T1" fmla="*/ 19 h 49"/>
                <a:gd name="T2" fmla="*/ 30 w 48"/>
                <a:gd name="T3" fmla="*/ 46 h 49"/>
                <a:gd name="T4" fmla="*/ 4 w 48"/>
                <a:gd name="T5" fmla="*/ 30 h 49"/>
                <a:gd name="T6" fmla="*/ 18 w 48"/>
                <a:gd name="T7" fmla="*/ 3 h 49"/>
                <a:gd name="T8" fmla="*/ 45 w 48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5" y="19"/>
                  </a:moveTo>
                  <a:cubicBezTo>
                    <a:pt x="48" y="31"/>
                    <a:pt x="41" y="43"/>
                    <a:pt x="30" y="46"/>
                  </a:cubicBezTo>
                  <a:cubicBezTo>
                    <a:pt x="19" y="49"/>
                    <a:pt x="7" y="42"/>
                    <a:pt x="4" y="30"/>
                  </a:cubicBezTo>
                  <a:cubicBezTo>
                    <a:pt x="0" y="19"/>
                    <a:pt x="7" y="6"/>
                    <a:pt x="18" y="3"/>
                  </a:cubicBezTo>
                  <a:cubicBezTo>
                    <a:pt x="29" y="0"/>
                    <a:pt x="41" y="7"/>
                    <a:pt x="45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654"/>
            <p:cNvSpPr/>
            <p:nvPr/>
          </p:nvSpPr>
          <p:spPr bwMode="auto">
            <a:xfrm>
              <a:off x="7058025" y="998538"/>
              <a:ext cx="95250" cy="98425"/>
            </a:xfrm>
            <a:custGeom>
              <a:avLst/>
              <a:gdLst>
                <a:gd name="T0" fmla="*/ 44 w 48"/>
                <a:gd name="T1" fmla="*/ 19 h 50"/>
                <a:gd name="T2" fmla="*/ 30 w 48"/>
                <a:gd name="T3" fmla="*/ 46 h 50"/>
                <a:gd name="T4" fmla="*/ 4 w 48"/>
                <a:gd name="T5" fmla="*/ 31 h 50"/>
                <a:gd name="T6" fmla="*/ 18 w 48"/>
                <a:gd name="T7" fmla="*/ 3 h 50"/>
                <a:gd name="T8" fmla="*/ 44 w 48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44" y="19"/>
                  </a:moveTo>
                  <a:cubicBezTo>
                    <a:pt x="48" y="31"/>
                    <a:pt x="41" y="43"/>
                    <a:pt x="30" y="46"/>
                  </a:cubicBezTo>
                  <a:cubicBezTo>
                    <a:pt x="19" y="50"/>
                    <a:pt x="7" y="42"/>
                    <a:pt x="4" y="31"/>
                  </a:cubicBezTo>
                  <a:cubicBezTo>
                    <a:pt x="0" y="19"/>
                    <a:pt x="7" y="6"/>
                    <a:pt x="18" y="3"/>
                  </a:cubicBezTo>
                  <a:cubicBezTo>
                    <a:pt x="29" y="0"/>
                    <a:pt x="41" y="7"/>
                    <a:pt x="44" y="19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7" name="组合 526"/>
          <p:cNvGrpSpPr/>
          <p:nvPr/>
        </p:nvGrpSpPr>
        <p:grpSpPr>
          <a:xfrm>
            <a:off x="10927102" y="5606069"/>
            <a:ext cx="919668" cy="1218837"/>
            <a:chOff x="10548716" y="3625653"/>
            <a:chExt cx="1317625" cy="1746250"/>
          </a:xfrm>
        </p:grpSpPr>
        <p:sp>
          <p:nvSpPr>
            <p:cNvPr id="525" name="Freeform 658"/>
            <p:cNvSpPr/>
            <p:nvPr/>
          </p:nvSpPr>
          <p:spPr bwMode="auto">
            <a:xfrm>
              <a:off x="11123391" y="4317803"/>
              <a:ext cx="255588" cy="1054100"/>
            </a:xfrm>
            <a:custGeom>
              <a:avLst/>
              <a:gdLst>
                <a:gd name="T0" fmla="*/ 0 w 161"/>
                <a:gd name="T1" fmla="*/ 16 h 664"/>
                <a:gd name="T2" fmla="*/ 101 w 161"/>
                <a:gd name="T3" fmla="*/ 664 h 664"/>
                <a:gd name="T4" fmla="*/ 161 w 161"/>
                <a:gd name="T5" fmla="*/ 641 h 664"/>
                <a:gd name="T6" fmla="*/ 53 w 161"/>
                <a:gd name="T7" fmla="*/ 0 h 664"/>
                <a:gd name="T8" fmla="*/ 0 w 161"/>
                <a:gd name="T9" fmla="*/ 16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664">
                  <a:moveTo>
                    <a:pt x="0" y="16"/>
                  </a:moveTo>
                  <a:lnTo>
                    <a:pt x="101" y="664"/>
                  </a:lnTo>
                  <a:lnTo>
                    <a:pt x="161" y="641"/>
                  </a:lnTo>
                  <a:lnTo>
                    <a:pt x="5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659"/>
            <p:cNvSpPr/>
            <p:nvPr/>
          </p:nvSpPr>
          <p:spPr bwMode="auto">
            <a:xfrm>
              <a:off x="10548716" y="3625653"/>
              <a:ext cx="1317625" cy="1020763"/>
            </a:xfrm>
            <a:custGeom>
              <a:avLst/>
              <a:gdLst>
                <a:gd name="T0" fmla="*/ 0 w 830"/>
                <a:gd name="T1" fmla="*/ 269 h 643"/>
                <a:gd name="T2" fmla="*/ 551 w 830"/>
                <a:gd name="T3" fmla="*/ 223 h 643"/>
                <a:gd name="T4" fmla="*/ 503 w 830"/>
                <a:gd name="T5" fmla="*/ 0 h 643"/>
                <a:gd name="T6" fmla="*/ 830 w 830"/>
                <a:gd name="T7" fmla="*/ 262 h 643"/>
                <a:gd name="T8" fmla="*/ 633 w 830"/>
                <a:gd name="T9" fmla="*/ 643 h 643"/>
                <a:gd name="T10" fmla="*/ 589 w 830"/>
                <a:gd name="T11" fmla="*/ 404 h 643"/>
                <a:gd name="T12" fmla="*/ 44 w 830"/>
                <a:gd name="T13" fmla="*/ 549 h 643"/>
                <a:gd name="T14" fmla="*/ 0 w 830"/>
                <a:gd name="T15" fmla="*/ 269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643">
                  <a:moveTo>
                    <a:pt x="0" y="269"/>
                  </a:moveTo>
                  <a:lnTo>
                    <a:pt x="551" y="223"/>
                  </a:lnTo>
                  <a:lnTo>
                    <a:pt x="503" y="0"/>
                  </a:lnTo>
                  <a:lnTo>
                    <a:pt x="830" y="262"/>
                  </a:lnTo>
                  <a:lnTo>
                    <a:pt x="633" y="643"/>
                  </a:lnTo>
                  <a:lnTo>
                    <a:pt x="589" y="404"/>
                  </a:lnTo>
                  <a:lnTo>
                    <a:pt x="44" y="549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5" name="组合 534"/>
          <p:cNvGrpSpPr/>
          <p:nvPr/>
        </p:nvGrpSpPr>
        <p:grpSpPr>
          <a:xfrm>
            <a:off x="333375" y="4119563"/>
            <a:ext cx="576263" cy="665162"/>
            <a:chOff x="333375" y="4119563"/>
            <a:chExt cx="576263" cy="665162"/>
          </a:xfrm>
        </p:grpSpPr>
        <p:sp>
          <p:nvSpPr>
            <p:cNvPr id="531" name="Freeform 663"/>
            <p:cNvSpPr/>
            <p:nvPr/>
          </p:nvSpPr>
          <p:spPr bwMode="auto">
            <a:xfrm>
              <a:off x="554038" y="4360863"/>
              <a:ext cx="355600" cy="423862"/>
            </a:xfrm>
            <a:custGeom>
              <a:avLst/>
              <a:gdLst>
                <a:gd name="T0" fmla="*/ 0 w 126"/>
                <a:gd name="T1" fmla="*/ 0 h 150"/>
                <a:gd name="T2" fmla="*/ 71 w 126"/>
                <a:gd name="T3" fmla="*/ 129 h 150"/>
                <a:gd name="T4" fmla="*/ 0 w 126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50">
                  <a:moveTo>
                    <a:pt x="0" y="0"/>
                  </a:moveTo>
                  <a:cubicBezTo>
                    <a:pt x="0" y="0"/>
                    <a:pt x="16" y="150"/>
                    <a:pt x="71" y="129"/>
                  </a:cubicBezTo>
                  <a:cubicBezTo>
                    <a:pt x="126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664"/>
            <p:cNvSpPr/>
            <p:nvPr/>
          </p:nvSpPr>
          <p:spPr bwMode="auto">
            <a:xfrm>
              <a:off x="333375" y="4184650"/>
              <a:ext cx="196850" cy="244475"/>
            </a:xfrm>
            <a:custGeom>
              <a:avLst/>
              <a:gdLst>
                <a:gd name="T0" fmla="*/ 11 w 70"/>
                <a:gd name="T1" fmla="*/ 60 h 87"/>
                <a:gd name="T2" fmla="*/ 70 w 70"/>
                <a:gd name="T3" fmla="*/ 79 h 87"/>
                <a:gd name="T4" fmla="*/ 26 w 70"/>
                <a:gd name="T5" fmla="*/ 0 h 87"/>
                <a:gd name="T6" fmla="*/ 11 w 70"/>
                <a:gd name="T7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87">
                  <a:moveTo>
                    <a:pt x="11" y="60"/>
                  </a:moveTo>
                  <a:cubicBezTo>
                    <a:pt x="21" y="80"/>
                    <a:pt x="46" y="87"/>
                    <a:pt x="70" y="79"/>
                  </a:cubicBezTo>
                  <a:cubicBezTo>
                    <a:pt x="56" y="53"/>
                    <a:pt x="41" y="27"/>
                    <a:pt x="26" y="0"/>
                  </a:cubicBezTo>
                  <a:cubicBezTo>
                    <a:pt x="7" y="16"/>
                    <a:pt x="0" y="41"/>
                    <a:pt x="11" y="60"/>
                  </a:cubicBezTo>
                  <a:close/>
                </a:path>
              </a:pathLst>
            </a:custGeom>
            <a:solidFill>
              <a:srgbClr val="00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665"/>
            <p:cNvSpPr/>
            <p:nvPr/>
          </p:nvSpPr>
          <p:spPr bwMode="auto">
            <a:xfrm>
              <a:off x="406400" y="4119563"/>
              <a:ext cx="268287" cy="287337"/>
            </a:xfrm>
            <a:custGeom>
              <a:avLst/>
              <a:gdLst>
                <a:gd name="T0" fmla="*/ 11 w 95"/>
                <a:gd name="T1" fmla="*/ 15 h 102"/>
                <a:gd name="T2" fmla="*/ 0 w 95"/>
                <a:gd name="T3" fmla="*/ 23 h 102"/>
                <a:gd name="T4" fmla="*/ 44 w 95"/>
                <a:gd name="T5" fmla="*/ 102 h 102"/>
                <a:gd name="T6" fmla="*/ 56 w 95"/>
                <a:gd name="T7" fmla="*/ 97 h 102"/>
                <a:gd name="T8" fmla="*/ 83 w 95"/>
                <a:gd name="T9" fmla="*/ 29 h 102"/>
                <a:gd name="T10" fmla="*/ 11 w 95"/>
                <a:gd name="T11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2">
                  <a:moveTo>
                    <a:pt x="11" y="15"/>
                  </a:moveTo>
                  <a:cubicBezTo>
                    <a:pt x="7" y="17"/>
                    <a:pt x="4" y="20"/>
                    <a:pt x="0" y="23"/>
                  </a:cubicBezTo>
                  <a:cubicBezTo>
                    <a:pt x="15" y="50"/>
                    <a:pt x="30" y="76"/>
                    <a:pt x="44" y="102"/>
                  </a:cubicBezTo>
                  <a:cubicBezTo>
                    <a:pt x="48" y="101"/>
                    <a:pt x="52" y="99"/>
                    <a:pt x="56" y="97"/>
                  </a:cubicBezTo>
                  <a:cubicBezTo>
                    <a:pt x="83" y="82"/>
                    <a:pt x="95" y="52"/>
                    <a:pt x="83" y="29"/>
                  </a:cubicBezTo>
                  <a:cubicBezTo>
                    <a:pt x="70" y="7"/>
                    <a:pt x="38" y="0"/>
                    <a:pt x="11" y="15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4" name="Freeform 666"/>
          <p:cNvSpPr/>
          <p:nvPr/>
        </p:nvSpPr>
        <p:spPr bwMode="auto">
          <a:xfrm>
            <a:off x="-20246" y="5191732"/>
            <a:ext cx="550862" cy="414337"/>
          </a:xfrm>
          <a:custGeom>
            <a:avLst/>
            <a:gdLst>
              <a:gd name="T0" fmla="*/ 30 w 195"/>
              <a:gd name="T1" fmla="*/ 0 h 147"/>
              <a:gd name="T2" fmla="*/ 177 w 195"/>
              <a:gd name="T3" fmla="*/ 70 h 147"/>
              <a:gd name="T4" fmla="*/ 0 w 195"/>
              <a:gd name="T5" fmla="*/ 53 h 147"/>
              <a:gd name="T6" fmla="*/ 30 w 195"/>
              <a:gd name="T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147">
                <a:moveTo>
                  <a:pt x="30" y="0"/>
                </a:moveTo>
                <a:cubicBezTo>
                  <a:pt x="30" y="0"/>
                  <a:pt x="195" y="10"/>
                  <a:pt x="177" y="70"/>
                </a:cubicBezTo>
                <a:cubicBezTo>
                  <a:pt x="155" y="147"/>
                  <a:pt x="0" y="53"/>
                  <a:pt x="0" y="53"/>
                </a:cubicBezTo>
                <a:lnTo>
                  <a:pt x="30" y="0"/>
                </a:lnTo>
                <a:close/>
              </a:path>
            </a:pathLst>
          </a:custGeom>
          <a:solidFill>
            <a:srgbClr val="DE4E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8" name="组合 567"/>
          <p:cNvGrpSpPr/>
          <p:nvPr/>
        </p:nvGrpSpPr>
        <p:grpSpPr>
          <a:xfrm>
            <a:off x="614881" y="123990"/>
            <a:ext cx="2342229" cy="1731735"/>
            <a:chOff x="1646238" y="-3703638"/>
            <a:chExt cx="4957763" cy="3665538"/>
          </a:xfrm>
        </p:grpSpPr>
        <p:sp>
          <p:nvSpPr>
            <p:cNvPr id="539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9" name="文本框 568"/>
          <p:cNvSpPr txBox="1"/>
          <p:nvPr/>
        </p:nvSpPr>
        <p:spPr>
          <a:xfrm>
            <a:off x="5232022" y="2624630"/>
            <a:ext cx="1554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交通</a:t>
            </a:r>
            <a:endParaRPr lang="zh-CN" altLang="en-US" sz="5400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570" name="矩形 471"/>
          <p:cNvSpPr>
            <a:spLocks noChangeArrowheads="1"/>
          </p:cNvSpPr>
          <p:nvPr/>
        </p:nvSpPr>
        <p:spPr bwMode="auto">
          <a:xfrm>
            <a:off x="3144529" y="3693873"/>
            <a:ext cx="590925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it-I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Transportation</a:t>
            </a:r>
            <a:endParaRPr lang="en-US" altLang="it-IT" sz="4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1" name="直接连接符 570"/>
          <p:cNvCxnSpPr/>
          <p:nvPr/>
        </p:nvCxnSpPr>
        <p:spPr>
          <a:xfrm>
            <a:off x="2887003" y="3615443"/>
            <a:ext cx="6465149" cy="0"/>
          </a:xfrm>
          <a:prstGeom prst="line">
            <a:avLst/>
          </a:prstGeom>
          <a:ln>
            <a:solidFill>
              <a:srgbClr val="00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矩形 1024"/>
          <p:cNvSpPr>
            <a:spLocks noChangeAspect="1"/>
          </p:cNvSpPr>
          <p:nvPr/>
        </p:nvSpPr>
        <p:spPr>
          <a:xfrm>
            <a:off x="2170113" y="282575"/>
            <a:ext cx="7851775" cy="767238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6" name="矩形 1025"/>
          <p:cNvSpPr>
            <a:spLocks noChangeAspect="1"/>
          </p:cNvSpPr>
          <p:nvPr/>
        </p:nvSpPr>
        <p:spPr>
          <a:xfrm>
            <a:off x="2170113" y="282575"/>
            <a:ext cx="7851775" cy="767238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7" name="矩形 1026"/>
          <p:cNvSpPr>
            <a:spLocks noChangeAspect="1"/>
          </p:cNvSpPr>
          <p:nvPr/>
        </p:nvSpPr>
        <p:spPr>
          <a:xfrm>
            <a:off x="808038" y="1900238"/>
            <a:ext cx="2827338" cy="30384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文本框 1"/>
          <p:cNvSpPr txBox="1"/>
          <p:nvPr/>
        </p:nvSpPr>
        <p:spPr>
          <a:xfrm>
            <a:off x="5057775" y="2038350"/>
            <a:ext cx="214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jiāo tōng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5266055" y="4631055"/>
            <a:ext cx="202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LI XIN YU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/>
      <p:bldP spid="5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坐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zuò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404735" y="4226560"/>
            <a:ext cx="2940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travel by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1711960"/>
            <a:ext cx="5321300" cy="354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506845" y="2790190"/>
            <a:ext cx="510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公共汽车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609080" y="2142490"/>
            <a:ext cx="4893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gōng gòng qì chē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8472170" y="4358640"/>
            <a:ext cx="1581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bus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592580"/>
            <a:ext cx="4904105" cy="367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公 共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584950" y="2226945"/>
            <a:ext cx="3323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gōng  gòng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363460" y="4302125"/>
            <a:ext cx="2690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public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145" y="2027555"/>
            <a:ext cx="4427220" cy="3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汽 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 </a:t>
            </a:r>
            <a:r>
              <a:rPr lang="zh-CN" altLang="en-US" sz="4400">
                <a:sym typeface="+mn-ea"/>
              </a:rPr>
              <a:t>qì      chē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023735" y="4358640"/>
            <a:ext cx="3030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automobile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735" y="2037080"/>
            <a:ext cx="5237480" cy="307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</a:t>
            </a:r>
            <a:r>
              <a:rPr lang="zh-CN" altLang="en-US" sz="4400">
                <a:sym typeface="+mn-ea"/>
              </a:rPr>
              <a:t>chē</a:t>
            </a:r>
            <a:r>
              <a:rPr lang="zh-CN" altLang="en-US" sz="4400"/>
              <a:t>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501255" y="4226560"/>
            <a:ext cx="2990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vehicle;car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490" y="2147570"/>
            <a:ext cx="5368290" cy="306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466590" y="2779395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或 者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4555490" y="2085975"/>
            <a:ext cx="30765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huò     zhě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5716270" y="4347845"/>
            <a:ext cx="772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or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890714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或者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(huò zhě,or)and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还是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(hái shì,or)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While both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或者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(huò zhě,or)and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还是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(hái shì,or)link up two words or phrases that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indicate different alternatives, the former usually appears in statements, the latter in questions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290" y="2563495"/>
            <a:ext cx="117309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1.A:</a:t>
            </a:r>
            <a:r>
              <a:rPr lang="zh-CN" altLang="en-US" sz="3200"/>
              <a:t>你今天晚上做什么？</a:t>
            </a:r>
            <a:endParaRPr lang="zh-CN" altLang="en-US" sz="3200"/>
          </a:p>
          <a:p>
            <a:r>
              <a:rPr lang="zh-CN" altLang="en-US" sz="3200"/>
              <a:t>      nǐ jīn tiān wǎn sh</a:t>
            </a:r>
            <a:r>
              <a:rPr lang="en-US" altLang="zh-CN" sz="3200"/>
              <a:t>a</a:t>
            </a:r>
            <a:r>
              <a:rPr lang="zh-CN" altLang="en-US" sz="3200"/>
              <a:t>ng zuò shén me ？</a:t>
            </a:r>
            <a:endParaRPr lang="zh-CN" altLang="en-US" sz="3200"/>
          </a:p>
          <a:p>
            <a:r>
              <a:rPr lang="en-US" altLang="zh-CN" sz="3200"/>
              <a:t>      What are you going to do tonight?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   B:</a:t>
            </a:r>
            <a:r>
              <a:rPr lang="zh-CN" altLang="en-US" sz="3200"/>
              <a:t>听音乐或者看电影。</a:t>
            </a:r>
            <a:endParaRPr lang="zh-CN" altLang="en-US" sz="3200"/>
          </a:p>
          <a:p>
            <a:r>
              <a:rPr lang="zh-CN" altLang="en-US" sz="3200"/>
              <a:t>      tīng yīn </a:t>
            </a:r>
            <a:r>
              <a:rPr lang="en-US" altLang="zh-CN" sz="3200"/>
              <a:t>yu</a:t>
            </a:r>
            <a:r>
              <a:rPr lang="zh-CN" altLang="en-US" sz="3200"/>
              <a:t>è huò zhě kàn diàn yǐng</a:t>
            </a:r>
            <a:r>
              <a:rPr lang="en-US" altLang="zh-CN" sz="3200"/>
              <a:t>.</a:t>
            </a:r>
            <a:r>
              <a:rPr lang="zh-CN" altLang="en-US" sz="3200"/>
              <a:t>  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Listen to music or watch a movie.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890714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或者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(huò zhě,or)and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还是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(hái shì,or)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While both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或者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(huò zhě,or)and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还是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(hái shì,or)link up two words or phrases that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indicate different alternatives, the former usually appears in statements, the latter in questions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290" y="2563495"/>
            <a:ext cx="117309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2.A:</a:t>
            </a:r>
            <a:r>
              <a:rPr lang="zh-CN" altLang="en-US" sz="3200"/>
              <a:t>你周末想看电影还是跳舞</a:t>
            </a:r>
            <a:r>
              <a:rPr lang="zh-CN" altLang="en-US" sz="3200"/>
              <a:t>？</a:t>
            </a:r>
            <a:endParaRPr lang="zh-CN" altLang="en-US" sz="3200"/>
          </a:p>
          <a:p>
            <a:r>
              <a:rPr lang="zh-CN" altLang="en-US" sz="3200"/>
              <a:t>      nǐ zhōu mò xiǎng kàn diàn yǐng hái sh</a:t>
            </a:r>
            <a:r>
              <a:rPr lang="en-US" altLang="zh-CN" sz="3200"/>
              <a:t>i</a:t>
            </a:r>
            <a:r>
              <a:rPr lang="zh-CN" altLang="en-US" sz="3200"/>
              <a:t> tiào wǔ ？</a:t>
            </a:r>
            <a:endParaRPr lang="zh-CN" altLang="en-US" sz="3200"/>
          </a:p>
          <a:p>
            <a:r>
              <a:rPr lang="en-US" altLang="zh-CN" sz="3200"/>
              <a:t>      Would you like to see a movie or go dancing this weekend?</a:t>
            </a:r>
            <a:endParaRPr lang="en-US" altLang="zh-CN" sz="3200"/>
          </a:p>
          <a:p>
            <a:r>
              <a:rPr lang="en-US" altLang="zh-CN" sz="3200"/>
              <a:t>   </a:t>
            </a:r>
            <a:endParaRPr lang="en-US" altLang="zh-CN" sz="3200"/>
          </a:p>
          <a:p>
            <a:r>
              <a:rPr lang="en-US" altLang="zh-CN" sz="3200"/>
              <a:t>   B:</a:t>
            </a:r>
            <a:r>
              <a:rPr lang="zh-CN" altLang="en-US" sz="3200"/>
              <a:t>看电影或者跳舞都行。</a:t>
            </a:r>
            <a:endParaRPr lang="zh-CN" altLang="en-US" sz="3200"/>
          </a:p>
          <a:p>
            <a:r>
              <a:rPr lang="zh-CN" altLang="en-US" sz="3200"/>
              <a:t>      kàn diàn yǐng huò zhě tiào wǔ dōu </a:t>
            </a:r>
            <a:r>
              <a:rPr lang="en-US" altLang="zh-CN" sz="3200"/>
              <a:t>x</a:t>
            </a:r>
            <a:r>
              <a:rPr lang="zh-CN" altLang="en-US" sz="3200"/>
              <a:t>íng  </a:t>
            </a:r>
            <a:r>
              <a:rPr lang="en-US" altLang="zh-CN" sz="3200"/>
              <a:t>.</a:t>
            </a:r>
            <a:r>
              <a:rPr lang="zh-CN" altLang="en-US" sz="3200"/>
              <a:t>  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E</a:t>
            </a:r>
            <a:r>
              <a:rPr lang="en-US" altLang="zh-CN" sz="3200"/>
              <a:t>ither seeing a movie or going dancing would be fine with me</a:t>
            </a:r>
            <a:r>
              <a:rPr lang="en-US" altLang="zh-CN" sz="3200"/>
              <a:t>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890714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或者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(huò zhě,or)and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还是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(hái shì,or)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While both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或者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(huò zhě,or)and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还是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(hái shì,or)link up two words or phrases that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indicate different alternatives, the former usually appears in statements, the latter in questions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290" y="2563495"/>
            <a:ext cx="120440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3.A:</a:t>
            </a:r>
            <a:r>
              <a:rPr lang="zh-CN" altLang="en-US" sz="3200"/>
              <a:t>你喜欢什么颜色的鞋？黑色的还是咖啡色的？</a:t>
            </a:r>
            <a:endParaRPr lang="zh-CN" altLang="en-US" sz="3200"/>
          </a:p>
          <a:p>
            <a:r>
              <a:rPr lang="zh-CN" altLang="en-US" sz="3200"/>
              <a:t>   nǐ xǐ hu</a:t>
            </a:r>
            <a:r>
              <a:rPr lang="en-US" altLang="zh-CN" sz="3200"/>
              <a:t>a</a:t>
            </a:r>
            <a:r>
              <a:rPr lang="zh-CN" altLang="en-US" sz="3200"/>
              <a:t>n shén me yán sè de xié ？hēi sè de hái sh</a:t>
            </a:r>
            <a:r>
              <a:rPr lang="en-US" altLang="zh-CN" sz="3200"/>
              <a:t>i</a:t>
            </a:r>
            <a:r>
              <a:rPr lang="zh-CN" altLang="en-US" sz="3200"/>
              <a:t> kā fēi sè de ？</a:t>
            </a:r>
            <a:endParaRPr lang="zh-CN" altLang="en-US" sz="3200"/>
          </a:p>
          <a:p>
            <a:r>
              <a:rPr lang="en-US" altLang="zh-CN" sz="3200"/>
              <a:t>      What color shoes do you like? Black or brown ones?</a:t>
            </a:r>
            <a:endParaRPr lang="en-US" altLang="zh-CN" sz="3200"/>
          </a:p>
          <a:p>
            <a:r>
              <a:rPr lang="en-US" altLang="zh-CN" sz="3200"/>
              <a:t>   </a:t>
            </a:r>
            <a:endParaRPr lang="en-US" altLang="zh-CN" sz="3200"/>
          </a:p>
          <a:p>
            <a:r>
              <a:rPr lang="en-US" altLang="zh-CN" sz="3200"/>
              <a:t>   B:</a:t>
            </a:r>
            <a:r>
              <a:rPr lang="zh-CN" altLang="en-US" sz="3200"/>
              <a:t>黑色的或者咖啡色的我都不喜欢，我喜欢白的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hēi sè de huò zhě kā fēi sè de wǒ dōu bù xǐ hu</a:t>
            </a:r>
            <a:r>
              <a:rPr lang="en-US" altLang="zh-CN" sz="3200"/>
              <a:t>a</a:t>
            </a:r>
            <a:r>
              <a:rPr lang="zh-CN" altLang="en-US" sz="3200"/>
              <a:t>n</a:t>
            </a:r>
            <a:r>
              <a:rPr lang="en-US" altLang="zh-CN" sz="3200"/>
              <a:t>,</a:t>
            </a:r>
            <a:r>
              <a:rPr lang="zh-CN" altLang="en-US" sz="3200"/>
              <a:t>wǒ xǐ hu</a:t>
            </a:r>
            <a:r>
              <a:rPr lang="en-US" altLang="zh-CN" sz="3200"/>
              <a:t>a</a:t>
            </a:r>
            <a:r>
              <a:rPr lang="zh-CN" altLang="en-US" sz="3200"/>
              <a:t>n bái de</a:t>
            </a:r>
            <a:r>
              <a:rPr lang="en-US" altLang="zh-CN" sz="3200"/>
              <a:t>.</a:t>
            </a:r>
            <a:r>
              <a:rPr lang="zh-CN" altLang="en-US" sz="3200"/>
              <a:t> 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I don`t like either black or brown; I like white ones.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890714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或者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(huò zhě,or)and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还是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(hái shì,or)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While both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或者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(huò zhě,or)and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还是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(hái shì,or)link up two words or phrases that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indicate different alternatives, the former usually appears in statements, the latter in questions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900" y="3184525"/>
            <a:ext cx="12044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4.</a:t>
            </a:r>
            <a:r>
              <a:rPr lang="zh-CN" altLang="en-US" sz="3200"/>
              <a:t>明天你去开会或者他去开会都可以。</a:t>
            </a:r>
            <a:endParaRPr lang="zh-CN" altLang="en-US" sz="3200"/>
          </a:p>
          <a:p>
            <a:r>
              <a:rPr lang="zh-CN" altLang="en-US" sz="3200"/>
              <a:t>   míng tiān nǐ qù kāi huì huò zhě tā qù kāi huì dōu kě yǐ 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Either you or he may attend tomorrow`s meeting.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寒 假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hán     jià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winter vacation</a:t>
            </a:r>
            <a:endParaRPr lang="en-US" altLang="zh-CN" sz="360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340" y="2142490"/>
            <a:ext cx="4879975" cy="286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32091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电 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254875" y="2160905"/>
            <a:ext cx="3565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diàn    chē</a:t>
            </a:r>
            <a:r>
              <a:rPr lang="zh-CN" altLang="en-US" sz="4400"/>
              <a:t>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147560" y="4226560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tram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3095" y="1929765"/>
            <a:ext cx="4624070" cy="307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32091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火 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254875" y="2160905"/>
            <a:ext cx="3565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huǒ    chē</a:t>
            </a:r>
            <a:r>
              <a:rPr lang="zh-CN" altLang="en-US" sz="4400"/>
              <a:t>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147560" y="4226560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train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0" y="1983105"/>
            <a:ext cx="524002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32091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地 铁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367270" y="2160905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dì       tiě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147560" y="4226560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subway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5" y="1826260"/>
            <a:ext cx="5254625" cy="3496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走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zǒu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488430" y="4226560"/>
            <a:ext cx="5014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go by way of; to walk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3510" y="1788160"/>
            <a:ext cx="4633595" cy="308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42560" y="2771775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先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5354320" y="210693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xiān 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5363845" y="4226560"/>
            <a:ext cx="1798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first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3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111556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先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再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...(xiān ...zài ...,first...,then...)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Sometimes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zài)indicates a sequence of actions rather than a repetition.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先看电影再吃饭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(xiān kàn diàn yǐng zài chī fàn,first go to the movie,then eat) means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先看电影以后吃饭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(xiān kàn diàn yǐng yǐ hòu chī fàn,eat after seeing the movie).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890" y="2625090"/>
            <a:ext cx="120440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1.A:</a:t>
            </a:r>
            <a:r>
              <a:rPr lang="zh-CN" altLang="en-US" sz="3200"/>
              <a:t>你什么时候给妈妈打电话？</a:t>
            </a:r>
            <a:endParaRPr lang="zh-CN" altLang="en-US" sz="3200"/>
          </a:p>
          <a:p>
            <a:r>
              <a:rPr lang="zh-CN" altLang="en-US" sz="3200"/>
              <a:t>      nǐ shén me shí h</a:t>
            </a:r>
            <a:r>
              <a:rPr lang="en-US" altLang="zh-CN" sz="3200"/>
              <a:t>o</a:t>
            </a:r>
            <a:r>
              <a:rPr lang="zh-CN" altLang="en-US" sz="3200"/>
              <a:t>u gěi mā m</a:t>
            </a:r>
            <a:r>
              <a:rPr lang="en-US" altLang="zh-CN" sz="3200"/>
              <a:t>a</a:t>
            </a:r>
            <a:r>
              <a:rPr lang="zh-CN" altLang="en-US" sz="3200"/>
              <a:t> dǎ diàn huà ？ </a:t>
            </a:r>
            <a:endParaRPr lang="en-US" altLang="zh-CN" sz="3200"/>
          </a:p>
          <a:p>
            <a:r>
              <a:rPr lang="en-US" altLang="zh-CN" sz="3200"/>
              <a:t>      When are you going to call Mom ? </a:t>
            </a:r>
            <a:endParaRPr lang="en-US" altLang="zh-CN" sz="3200"/>
          </a:p>
          <a:p>
            <a:r>
              <a:rPr lang="en-US" altLang="zh-CN" sz="3200"/>
              <a:t>   B:</a:t>
            </a:r>
            <a:r>
              <a:rPr lang="zh-CN" altLang="en-US" sz="3200"/>
              <a:t>下课以后再打。</a:t>
            </a:r>
            <a:endParaRPr lang="zh-CN" altLang="en-US" sz="3200"/>
          </a:p>
          <a:p>
            <a:r>
              <a:rPr lang="zh-CN" altLang="en-US" sz="3200"/>
              <a:t>      xià kè yǐ hòu zài dǎ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 I`ll call after class.</a:t>
            </a:r>
            <a:endParaRPr lang="zh-CN" altLang="en-US" sz="3200"/>
          </a:p>
          <a:p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3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111556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先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再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...(xiān ...zài ...,first...,then...)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Sometimes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zài)indicates a sequence of actions rather than a repetition.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先看电影再吃饭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(xiān kàn diàn yǐng zài chī fàn,first go to the movie,then eat) means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先看电影以后吃饭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(xiān kàn diàn yǐng yǐ hòu chī fàn,eat after seeing the movie).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890" y="3302635"/>
            <a:ext cx="12044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2.</a:t>
            </a:r>
            <a:r>
              <a:rPr lang="zh-CN" altLang="en-US" sz="3200"/>
              <a:t>我想先打球再去图书馆。</a:t>
            </a:r>
            <a:endParaRPr lang="zh-CN" altLang="en-US" sz="3200"/>
          </a:p>
          <a:p>
            <a:r>
              <a:rPr lang="zh-CN" altLang="en-US" sz="3200"/>
              <a:t>   wǒ xiǎng xiān dǎ qiú zài qù tú shū guǎn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I`d like to play ball and then go to the library.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3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111556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先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再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...(xiān ...zài ...,first...,then...)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Sometimes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zài)indicates a sequence of actions rather than a repetition.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先看电影再吃饭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(xiān kàn diàn yǐng zài chī fàn,first go to the movie,then eat) means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先看电影以后吃饭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(xiān kàn diàn yǐng yǐ hòu chī fàn,eat after seeing the movie).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3302635"/>
            <a:ext cx="12513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弟弟常常先做功课再上网聊天儿。</a:t>
            </a:r>
            <a:endParaRPr lang="zh-CN" altLang="en-US" sz="3200"/>
          </a:p>
          <a:p>
            <a:r>
              <a:rPr lang="zh-CN" altLang="en-US" sz="3200"/>
              <a:t>   dì d</a:t>
            </a:r>
            <a:r>
              <a:rPr lang="en-US" altLang="zh-CN" sz="3200"/>
              <a:t>i</a:t>
            </a:r>
            <a:r>
              <a:rPr lang="zh-CN" altLang="en-US" sz="3200"/>
              <a:t> cháng cháng xiān zuò gōng kè zài shàng wǎng liáo tiānr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My little brother often does his homework first and then chats online.</a:t>
            </a:r>
            <a:r>
              <a:rPr lang="zh-CN" altLang="en-US" sz="3200"/>
              <a:t> 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3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111556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先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再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...(xiān ...zài ...,first...,then...)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As adverbs,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xiān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)and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再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zài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) must come immediately before a verb.They cannot be placed in front of the subject.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2644775"/>
            <a:ext cx="125139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4.</a:t>
            </a:r>
            <a:r>
              <a:rPr lang="zh-CN" altLang="en-US" sz="3200"/>
              <a:t>小王先买东西再吃晚饭。</a:t>
            </a:r>
            <a:endParaRPr lang="zh-CN" altLang="en-US" sz="3200"/>
          </a:p>
          <a:p>
            <a:r>
              <a:rPr lang="zh-CN" altLang="en-US" sz="3200"/>
              <a:t>   xiǎo wáng xiān mǎi dōng </a:t>
            </a:r>
            <a:r>
              <a:rPr lang="en-US" altLang="zh-CN" sz="3200"/>
              <a:t>xi</a:t>
            </a:r>
            <a:r>
              <a:rPr lang="zh-CN" altLang="en-US" sz="3200"/>
              <a:t> zài chī wǎn fàn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Little Wang will shop first before having dinner.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4a </a:t>
            </a:r>
            <a:r>
              <a:rPr lang="zh-CN" altLang="en-US" sz="3200"/>
              <a:t>先小王买东西再吃晚饭。</a:t>
            </a:r>
            <a:r>
              <a:rPr lang="en-US" altLang="zh-CN" sz="3200">
                <a:solidFill>
                  <a:srgbClr val="FF0000"/>
                </a:solidFill>
              </a:rPr>
              <a:t>(X)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zh-CN" altLang="en-US" sz="3200"/>
              <a:t>     xiān xiǎo wáng mǎi dōng x</a:t>
            </a:r>
            <a:r>
              <a:rPr lang="en-US" altLang="zh-CN" sz="3200"/>
              <a:t>i</a:t>
            </a:r>
            <a:r>
              <a:rPr lang="zh-CN" altLang="en-US" sz="3200"/>
              <a:t> zài chī wǎn fàn</a:t>
            </a:r>
            <a:r>
              <a:rPr lang="en-US" altLang="zh-CN" sz="3200"/>
              <a:t>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站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669530" y="2239010"/>
            <a:ext cx="1722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zhàn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338570" y="4295775"/>
            <a:ext cx="5710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measure word for stops of bus,train,ect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585" y="1123315"/>
            <a:ext cx="5544185" cy="463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8480" y="1525270"/>
            <a:ext cx="113912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</a:t>
            </a:r>
            <a:r>
              <a:rPr lang="zh-CN" altLang="en-US" sz="3600"/>
              <a:t>：寒假你要做什么？</a:t>
            </a:r>
            <a:endParaRPr lang="zh-CN" altLang="en-US" sz="3600"/>
          </a:p>
          <a:p>
            <a:r>
              <a:rPr lang="zh-CN" altLang="en-US" sz="3600"/>
              <a:t>      hán jià nǐ yào zuò shén me ？</a:t>
            </a:r>
            <a:endParaRPr lang="zh-CN" altLang="en-US" sz="3600"/>
          </a:p>
          <a:p>
            <a:r>
              <a:rPr lang="en-US" altLang="zh-CN" sz="3600"/>
              <a:t>      What are you going to do during the winter vacation?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B</a:t>
            </a:r>
            <a:r>
              <a:rPr lang="zh-CN" altLang="en-US" sz="3600"/>
              <a:t>：寒假我要去旅行。</a:t>
            </a:r>
            <a:endParaRPr lang="zh-CN" altLang="en-US" sz="3600"/>
          </a:p>
          <a:p>
            <a:r>
              <a:rPr lang="zh-CN" altLang="en-US" sz="3600"/>
              <a:t>      hán jià wǒ yào qù lǚ xíng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3600"/>
              <a:t>      I'm going to travel during the winter vacation.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上 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563995" y="2142490"/>
            <a:ext cx="4103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shàng  chē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5948680" y="4226560"/>
            <a:ext cx="5409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get on(a bus,train,ect</a:t>
            </a:r>
            <a:r>
              <a:rPr lang="zh-CN" altLang="en-US" sz="3600"/>
              <a:t>）</a:t>
            </a:r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22569"/>
          <a:stretch>
            <a:fillRect/>
          </a:stretch>
        </p:blipFill>
        <p:spPr>
          <a:xfrm>
            <a:off x="730885" y="1337310"/>
            <a:ext cx="496951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下 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3077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xià      chē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5948680" y="4226560"/>
            <a:ext cx="5409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get off(a bus,train,ect</a:t>
            </a:r>
            <a:r>
              <a:rPr lang="zh-CN" altLang="en-US" sz="3600"/>
              <a:t>）</a:t>
            </a:r>
            <a:endParaRPr lang="zh-CN" altLang="en-US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095" y="2142490"/>
            <a:ext cx="4792980" cy="268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然 后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710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rán     hòu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then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430" y="2142490"/>
            <a:ext cx="4671060" cy="261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绿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 lǜ 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880350" y="4226560"/>
            <a:ext cx="1798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green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1340" y="2105660"/>
            <a:ext cx="4860290" cy="293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蓝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80350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lán 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880350" y="4226560"/>
            <a:ext cx="1798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blue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4680" y="1365250"/>
            <a:ext cx="4509135" cy="450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线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449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xiàn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880350" y="4226560"/>
            <a:ext cx="1798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line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9805"/>
          <a:stretch>
            <a:fillRect/>
          </a:stretch>
        </p:blipFill>
        <p:spPr>
          <a:xfrm>
            <a:off x="1087755" y="1936115"/>
            <a:ext cx="6055995" cy="315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最 后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757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zuì     hòu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final</a:t>
            </a:r>
            <a:r>
              <a:rPr lang="zh-CN" altLang="en-US" sz="3600"/>
              <a:t>；</a:t>
            </a:r>
            <a:r>
              <a:rPr lang="en-US" altLang="zh-CN" sz="3600"/>
              <a:t>last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2142490"/>
            <a:ext cx="4869815" cy="32404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7885" y="4619625"/>
            <a:ext cx="3415030" cy="469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麻 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má     f</a:t>
            </a:r>
            <a:r>
              <a:rPr lang="en-US" altLang="zh-CN" sz="4400"/>
              <a:t>a</a:t>
            </a:r>
            <a:r>
              <a:rPr lang="zh-CN" altLang="en-US" sz="4400"/>
              <a:t>n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troublesome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195" y="1957705"/>
            <a:ext cx="4904105" cy="323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打 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dǎ      chē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713220" y="4144645"/>
            <a:ext cx="3223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to take a taxi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995" y="2103120"/>
            <a:ext cx="432689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506845" y="2790190"/>
            <a:ext cx="510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出租汽车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638290" y="2142490"/>
            <a:ext cx="49777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chū   zū    qì    chē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8547100" y="4144645"/>
            <a:ext cx="1506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taxi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2077085"/>
            <a:ext cx="4402455" cy="292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飞 机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953250" y="2104390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fēi       jī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airplane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8095" y="2197735"/>
            <a:ext cx="4773295" cy="267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241790" y="4311650"/>
            <a:ext cx="2580640" cy="2374900"/>
            <a:chOff x="9212263" y="3684588"/>
            <a:chExt cx="2203450" cy="2833687"/>
          </a:xfrm>
        </p:grpSpPr>
        <p:sp>
          <p:nvSpPr>
            <p:cNvPr id="9" name="Freeform 5"/>
            <p:cNvSpPr/>
            <p:nvPr/>
          </p:nvSpPr>
          <p:spPr bwMode="auto">
            <a:xfrm>
              <a:off x="9928226" y="4046538"/>
              <a:ext cx="804863" cy="1446212"/>
            </a:xfrm>
            <a:custGeom>
              <a:avLst/>
              <a:gdLst>
                <a:gd name="T0" fmla="*/ 0 w 286"/>
                <a:gd name="T1" fmla="*/ 515 h 515"/>
                <a:gd name="T2" fmla="*/ 0 w 286"/>
                <a:gd name="T3" fmla="*/ 171 h 515"/>
                <a:gd name="T4" fmla="*/ 135 w 286"/>
                <a:gd name="T5" fmla="*/ 0 h 515"/>
                <a:gd name="T6" fmla="*/ 286 w 286"/>
                <a:gd name="T7" fmla="*/ 181 h 515"/>
                <a:gd name="T8" fmla="*/ 286 w 286"/>
                <a:gd name="T9" fmla="*/ 499 h 515"/>
                <a:gd name="T10" fmla="*/ 0 w 286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515">
                  <a:moveTo>
                    <a:pt x="0" y="515"/>
                  </a:moveTo>
                  <a:cubicBezTo>
                    <a:pt x="0" y="515"/>
                    <a:pt x="0" y="259"/>
                    <a:pt x="0" y="171"/>
                  </a:cubicBezTo>
                  <a:cubicBezTo>
                    <a:pt x="0" y="48"/>
                    <a:pt x="44" y="0"/>
                    <a:pt x="135" y="0"/>
                  </a:cubicBezTo>
                  <a:cubicBezTo>
                    <a:pt x="226" y="0"/>
                    <a:pt x="286" y="27"/>
                    <a:pt x="286" y="181"/>
                  </a:cubicBezTo>
                  <a:cubicBezTo>
                    <a:pt x="286" y="315"/>
                    <a:pt x="286" y="499"/>
                    <a:pt x="286" y="499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88551" y="4105275"/>
              <a:ext cx="684213" cy="1360487"/>
            </a:xfrm>
            <a:custGeom>
              <a:avLst/>
              <a:gdLst>
                <a:gd name="T0" fmla="*/ 0 w 244"/>
                <a:gd name="T1" fmla="*/ 150 h 484"/>
                <a:gd name="T2" fmla="*/ 114 w 244"/>
                <a:gd name="T3" fmla="*/ 0 h 484"/>
                <a:gd name="T4" fmla="*/ 209 w 244"/>
                <a:gd name="T5" fmla="*/ 27 h 484"/>
                <a:gd name="T6" fmla="*/ 244 w 244"/>
                <a:gd name="T7" fmla="*/ 160 h 484"/>
                <a:gd name="T8" fmla="*/ 244 w 244"/>
                <a:gd name="T9" fmla="*/ 470 h 484"/>
                <a:gd name="T10" fmla="*/ 0 w 244"/>
                <a:gd name="T11" fmla="*/ 484 h 484"/>
                <a:gd name="T12" fmla="*/ 0 w 244"/>
                <a:gd name="T13" fmla="*/ 1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84">
                  <a:moveTo>
                    <a:pt x="0" y="150"/>
                  </a:moveTo>
                  <a:cubicBezTo>
                    <a:pt x="0" y="26"/>
                    <a:pt x="46" y="0"/>
                    <a:pt x="114" y="0"/>
                  </a:cubicBezTo>
                  <a:cubicBezTo>
                    <a:pt x="162" y="0"/>
                    <a:pt x="190" y="8"/>
                    <a:pt x="209" y="27"/>
                  </a:cubicBezTo>
                  <a:cubicBezTo>
                    <a:pt x="233" y="50"/>
                    <a:pt x="244" y="94"/>
                    <a:pt x="244" y="160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066338" y="5294313"/>
              <a:ext cx="68263" cy="165100"/>
            </a:xfrm>
            <a:custGeom>
              <a:avLst/>
              <a:gdLst>
                <a:gd name="T0" fmla="*/ 0 w 43"/>
                <a:gd name="T1" fmla="*/ 99 h 104"/>
                <a:gd name="T2" fmla="*/ 16 w 43"/>
                <a:gd name="T3" fmla="*/ 0 h 104"/>
                <a:gd name="T4" fmla="*/ 43 w 43"/>
                <a:gd name="T5" fmla="*/ 3 h 104"/>
                <a:gd name="T6" fmla="*/ 18 w 43"/>
                <a:gd name="T7" fmla="*/ 104 h 104"/>
                <a:gd name="T8" fmla="*/ 0 w 43"/>
                <a:gd name="T9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99"/>
                  </a:moveTo>
                  <a:lnTo>
                    <a:pt x="16" y="0"/>
                  </a:lnTo>
                  <a:lnTo>
                    <a:pt x="43" y="3"/>
                  </a:lnTo>
                  <a:lnTo>
                    <a:pt x="18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0776" y="5149850"/>
              <a:ext cx="246063" cy="157162"/>
            </a:xfrm>
            <a:custGeom>
              <a:avLst/>
              <a:gdLst>
                <a:gd name="T0" fmla="*/ 87 w 88"/>
                <a:gd name="T1" fmla="*/ 31 h 56"/>
                <a:gd name="T2" fmla="*/ 46 w 88"/>
                <a:gd name="T3" fmla="*/ 2 h 56"/>
                <a:gd name="T4" fmla="*/ 1 w 88"/>
                <a:gd name="T5" fmla="*/ 25 h 56"/>
                <a:gd name="T6" fmla="*/ 42 w 88"/>
                <a:gd name="T7" fmla="*/ 54 h 56"/>
                <a:gd name="T8" fmla="*/ 87 w 88"/>
                <a:gd name="T9" fmla="*/ 31 h 56"/>
                <a:gd name="T10" fmla="*/ 67 w 88"/>
                <a:gd name="T11" fmla="*/ 15 h 56"/>
                <a:gd name="T12" fmla="*/ 80 w 88"/>
                <a:gd name="T13" fmla="*/ 31 h 56"/>
                <a:gd name="T14" fmla="*/ 80 w 88"/>
                <a:gd name="T15" fmla="*/ 31 h 56"/>
                <a:gd name="T16" fmla="*/ 56 w 88"/>
                <a:gd name="T17" fmla="*/ 25 h 56"/>
                <a:gd name="T18" fmla="*/ 67 w 88"/>
                <a:gd name="T19" fmla="*/ 15 h 56"/>
                <a:gd name="T20" fmla="*/ 24 w 88"/>
                <a:gd name="T21" fmla="*/ 42 h 56"/>
                <a:gd name="T22" fmla="*/ 8 w 88"/>
                <a:gd name="T23" fmla="*/ 26 h 56"/>
                <a:gd name="T24" fmla="*/ 10 w 88"/>
                <a:gd name="T25" fmla="*/ 21 h 56"/>
                <a:gd name="T26" fmla="*/ 40 w 88"/>
                <a:gd name="T27" fmla="*/ 29 h 56"/>
                <a:gd name="T28" fmla="*/ 24 w 88"/>
                <a:gd name="T29" fmla="*/ 42 h 56"/>
                <a:gd name="T30" fmla="*/ 47 w 88"/>
                <a:gd name="T31" fmla="*/ 23 h 56"/>
                <a:gd name="T32" fmla="*/ 16 w 88"/>
                <a:gd name="T33" fmla="*/ 15 h 56"/>
                <a:gd name="T34" fmla="*/ 45 w 88"/>
                <a:gd name="T35" fmla="*/ 10 h 56"/>
                <a:gd name="T36" fmla="*/ 60 w 88"/>
                <a:gd name="T37" fmla="*/ 12 h 56"/>
                <a:gd name="T38" fmla="*/ 47 w 88"/>
                <a:gd name="T39" fmla="*/ 23 h 56"/>
                <a:gd name="T40" fmla="*/ 43 w 88"/>
                <a:gd name="T41" fmla="*/ 47 h 56"/>
                <a:gd name="T42" fmla="*/ 33 w 88"/>
                <a:gd name="T43" fmla="*/ 45 h 56"/>
                <a:gd name="T44" fmla="*/ 48 w 88"/>
                <a:gd name="T45" fmla="*/ 32 h 56"/>
                <a:gd name="T46" fmla="*/ 74 w 88"/>
                <a:gd name="T47" fmla="*/ 39 h 56"/>
                <a:gd name="T48" fmla="*/ 43 w 88"/>
                <a:gd name="T4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56">
                  <a:moveTo>
                    <a:pt x="87" y="31"/>
                  </a:moveTo>
                  <a:cubicBezTo>
                    <a:pt x="88" y="17"/>
                    <a:pt x="70" y="4"/>
                    <a:pt x="46" y="2"/>
                  </a:cubicBezTo>
                  <a:cubicBezTo>
                    <a:pt x="22" y="0"/>
                    <a:pt x="2" y="11"/>
                    <a:pt x="1" y="25"/>
                  </a:cubicBezTo>
                  <a:cubicBezTo>
                    <a:pt x="0" y="39"/>
                    <a:pt x="18" y="52"/>
                    <a:pt x="42" y="54"/>
                  </a:cubicBezTo>
                  <a:cubicBezTo>
                    <a:pt x="66" y="56"/>
                    <a:pt x="86" y="46"/>
                    <a:pt x="87" y="31"/>
                  </a:cubicBezTo>
                  <a:close/>
                  <a:moveTo>
                    <a:pt x="67" y="15"/>
                  </a:moveTo>
                  <a:cubicBezTo>
                    <a:pt x="75" y="19"/>
                    <a:pt x="80" y="25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4" y="30"/>
                    <a:pt x="65" y="28"/>
                    <a:pt x="56" y="25"/>
                  </a:cubicBezTo>
                  <a:lnTo>
                    <a:pt x="67" y="15"/>
                  </a:lnTo>
                  <a:close/>
                  <a:moveTo>
                    <a:pt x="24" y="42"/>
                  </a:moveTo>
                  <a:cubicBezTo>
                    <a:pt x="14" y="39"/>
                    <a:pt x="8" y="32"/>
                    <a:pt x="8" y="26"/>
                  </a:cubicBezTo>
                  <a:cubicBezTo>
                    <a:pt x="8" y="24"/>
                    <a:pt x="9" y="22"/>
                    <a:pt x="10" y="2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24" y="42"/>
                  </a:lnTo>
                  <a:close/>
                  <a:moveTo>
                    <a:pt x="47" y="23"/>
                  </a:moveTo>
                  <a:cubicBezTo>
                    <a:pt x="34" y="20"/>
                    <a:pt x="20" y="16"/>
                    <a:pt x="16" y="15"/>
                  </a:cubicBezTo>
                  <a:cubicBezTo>
                    <a:pt x="23" y="11"/>
                    <a:pt x="34" y="9"/>
                    <a:pt x="45" y="10"/>
                  </a:cubicBezTo>
                  <a:cubicBezTo>
                    <a:pt x="51" y="10"/>
                    <a:pt x="56" y="11"/>
                    <a:pt x="60" y="12"/>
                  </a:cubicBezTo>
                  <a:lnTo>
                    <a:pt x="47" y="23"/>
                  </a:lnTo>
                  <a:close/>
                  <a:moveTo>
                    <a:pt x="43" y="47"/>
                  </a:moveTo>
                  <a:cubicBezTo>
                    <a:pt x="39" y="46"/>
                    <a:pt x="36" y="46"/>
                    <a:pt x="33" y="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8" y="45"/>
                    <a:pt x="56" y="48"/>
                    <a:pt x="43" y="47"/>
                  </a:cubicBez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0280651" y="4978400"/>
              <a:ext cx="354013" cy="517525"/>
            </a:xfrm>
            <a:custGeom>
              <a:avLst/>
              <a:gdLst>
                <a:gd name="T0" fmla="*/ 124 w 126"/>
                <a:gd name="T1" fmla="*/ 173 h 184"/>
                <a:gd name="T2" fmla="*/ 125 w 126"/>
                <a:gd name="T3" fmla="*/ 69 h 184"/>
                <a:gd name="T4" fmla="*/ 108 w 126"/>
                <a:gd name="T5" fmla="*/ 1 h 184"/>
                <a:gd name="T6" fmla="*/ 94 w 126"/>
                <a:gd name="T7" fmla="*/ 124 h 184"/>
                <a:gd name="T8" fmla="*/ 26 w 126"/>
                <a:gd name="T9" fmla="*/ 125 h 184"/>
                <a:gd name="T10" fmla="*/ 0 w 126"/>
                <a:gd name="T11" fmla="*/ 152 h 184"/>
                <a:gd name="T12" fmla="*/ 2 w 126"/>
                <a:gd name="T13" fmla="*/ 184 h 184"/>
                <a:gd name="T14" fmla="*/ 124 w 126"/>
                <a:gd name="T15" fmla="*/ 1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84">
                  <a:moveTo>
                    <a:pt x="124" y="173"/>
                  </a:moveTo>
                  <a:cubicBezTo>
                    <a:pt x="126" y="169"/>
                    <a:pt x="125" y="109"/>
                    <a:pt x="125" y="69"/>
                  </a:cubicBezTo>
                  <a:cubicBezTo>
                    <a:pt x="125" y="29"/>
                    <a:pt x="123" y="0"/>
                    <a:pt x="108" y="1"/>
                  </a:cubicBezTo>
                  <a:cubicBezTo>
                    <a:pt x="88" y="2"/>
                    <a:pt x="94" y="124"/>
                    <a:pt x="94" y="124"/>
                  </a:cubicBezTo>
                  <a:cubicBezTo>
                    <a:pt x="94" y="124"/>
                    <a:pt x="44" y="125"/>
                    <a:pt x="26" y="125"/>
                  </a:cubicBezTo>
                  <a:cubicBezTo>
                    <a:pt x="9" y="125"/>
                    <a:pt x="0" y="134"/>
                    <a:pt x="0" y="152"/>
                  </a:cubicBezTo>
                  <a:cubicBezTo>
                    <a:pt x="0" y="170"/>
                    <a:pt x="2" y="184"/>
                    <a:pt x="2" y="184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274301" y="4875213"/>
              <a:ext cx="258763" cy="314325"/>
            </a:xfrm>
            <a:custGeom>
              <a:avLst/>
              <a:gdLst>
                <a:gd name="T0" fmla="*/ 88 w 92"/>
                <a:gd name="T1" fmla="*/ 84 h 112"/>
                <a:gd name="T2" fmla="*/ 34 w 92"/>
                <a:gd name="T3" fmla="*/ 0 h 112"/>
                <a:gd name="T4" fmla="*/ 0 w 92"/>
                <a:gd name="T5" fmla="*/ 30 h 112"/>
                <a:gd name="T6" fmla="*/ 12 w 92"/>
                <a:gd name="T7" fmla="*/ 74 h 112"/>
                <a:gd name="T8" fmla="*/ 13 w 92"/>
                <a:gd name="T9" fmla="*/ 112 h 112"/>
                <a:gd name="T10" fmla="*/ 92 w 92"/>
                <a:gd name="T11" fmla="*/ 109 h 112"/>
                <a:gd name="T12" fmla="*/ 88 w 92"/>
                <a:gd name="T13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2">
                  <a:moveTo>
                    <a:pt x="88" y="84"/>
                  </a:moveTo>
                  <a:cubicBezTo>
                    <a:pt x="80" y="46"/>
                    <a:pt x="34" y="0"/>
                    <a:pt x="34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52"/>
                    <a:pt x="12" y="74"/>
                  </a:cubicBezTo>
                  <a:cubicBezTo>
                    <a:pt x="14" y="84"/>
                    <a:pt x="14" y="99"/>
                    <a:pt x="13" y="112"/>
                  </a:cubicBezTo>
                  <a:cubicBezTo>
                    <a:pt x="40" y="110"/>
                    <a:pt x="66" y="109"/>
                    <a:pt x="92" y="109"/>
                  </a:cubicBezTo>
                  <a:cubicBezTo>
                    <a:pt x="91" y="101"/>
                    <a:pt x="90" y="92"/>
                    <a:pt x="88" y="84"/>
                  </a:cubicBez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179051" y="5181600"/>
              <a:ext cx="365125" cy="277812"/>
            </a:xfrm>
            <a:custGeom>
              <a:avLst/>
              <a:gdLst>
                <a:gd name="T0" fmla="*/ 47 w 130"/>
                <a:gd name="T1" fmla="*/ 3 h 99"/>
                <a:gd name="T2" fmla="*/ 46 w 130"/>
                <a:gd name="T3" fmla="*/ 32 h 99"/>
                <a:gd name="T4" fmla="*/ 14 w 130"/>
                <a:gd name="T5" fmla="*/ 54 h 99"/>
                <a:gd name="T6" fmla="*/ 0 w 130"/>
                <a:gd name="T7" fmla="*/ 99 h 99"/>
                <a:gd name="T8" fmla="*/ 21 w 130"/>
                <a:gd name="T9" fmla="*/ 98 h 99"/>
                <a:gd name="T10" fmla="*/ 34 w 130"/>
                <a:gd name="T11" fmla="*/ 61 h 99"/>
                <a:gd name="T12" fmla="*/ 118 w 130"/>
                <a:gd name="T13" fmla="*/ 45 h 99"/>
                <a:gd name="T14" fmla="*/ 126 w 130"/>
                <a:gd name="T15" fmla="*/ 0 h 99"/>
                <a:gd name="T16" fmla="*/ 47 w 130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47" y="3"/>
                  </a:moveTo>
                  <a:cubicBezTo>
                    <a:pt x="47" y="18"/>
                    <a:pt x="46" y="32"/>
                    <a:pt x="46" y="32"/>
                  </a:cubicBezTo>
                  <a:cubicBezTo>
                    <a:pt x="46" y="32"/>
                    <a:pt x="23" y="37"/>
                    <a:pt x="14" y="54"/>
                  </a:cubicBezTo>
                  <a:cubicBezTo>
                    <a:pt x="4" y="70"/>
                    <a:pt x="0" y="99"/>
                    <a:pt x="0" y="9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3" y="72"/>
                    <a:pt x="34" y="61"/>
                  </a:cubicBezTo>
                  <a:cubicBezTo>
                    <a:pt x="47" y="48"/>
                    <a:pt x="100" y="61"/>
                    <a:pt x="118" y="45"/>
                  </a:cubicBezTo>
                  <a:cubicBezTo>
                    <a:pt x="128" y="37"/>
                    <a:pt x="130" y="29"/>
                    <a:pt x="126" y="0"/>
                  </a:cubicBezTo>
                  <a:cubicBezTo>
                    <a:pt x="100" y="0"/>
                    <a:pt x="74" y="1"/>
                    <a:pt x="47" y="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0136188" y="5046663"/>
              <a:ext cx="225425" cy="149225"/>
            </a:xfrm>
            <a:custGeom>
              <a:avLst/>
              <a:gdLst>
                <a:gd name="T0" fmla="*/ 0 w 80"/>
                <a:gd name="T1" fmla="*/ 40 h 53"/>
                <a:gd name="T2" fmla="*/ 12 w 80"/>
                <a:gd name="T3" fmla="*/ 53 h 53"/>
                <a:gd name="T4" fmla="*/ 77 w 80"/>
                <a:gd name="T5" fmla="*/ 17 h 53"/>
                <a:gd name="T6" fmla="*/ 80 w 80"/>
                <a:gd name="T7" fmla="*/ 14 h 53"/>
                <a:gd name="T8" fmla="*/ 71 w 80"/>
                <a:gd name="T9" fmla="*/ 0 h 53"/>
                <a:gd name="T10" fmla="*/ 0 w 80"/>
                <a:gd name="T1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3">
                  <a:moveTo>
                    <a:pt x="0" y="40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49" y="39"/>
                    <a:pt x="77" y="17"/>
                  </a:cubicBezTo>
                  <a:cubicBezTo>
                    <a:pt x="78" y="16"/>
                    <a:pt x="79" y="15"/>
                    <a:pt x="80" y="14"/>
                  </a:cubicBezTo>
                  <a:cubicBezTo>
                    <a:pt x="78" y="9"/>
                    <a:pt x="75" y="4"/>
                    <a:pt x="71" y="0"/>
                  </a:cubicBezTo>
                  <a:cubicBezTo>
                    <a:pt x="43" y="2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336213" y="4948238"/>
              <a:ext cx="128588" cy="138112"/>
            </a:xfrm>
            <a:custGeom>
              <a:avLst/>
              <a:gdLst>
                <a:gd name="T0" fmla="*/ 46 w 46"/>
                <a:gd name="T1" fmla="*/ 15 h 49"/>
                <a:gd name="T2" fmla="*/ 35 w 46"/>
                <a:gd name="T3" fmla="*/ 0 h 49"/>
                <a:gd name="T4" fmla="*/ 2 w 46"/>
                <a:gd name="T5" fmla="*/ 33 h 49"/>
                <a:gd name="T6" fmla="*/ 0 w 46"/>
                <a:gd name="T7" fmla="*/ 35 h 49"/>
                <a:gd name="T8" fmla="*/ 9 w 46"/>
                <a:gd name="T9" fmla="*/ 49 h 49"/>
                <a:gd name="T10" fmla="*/ 46 w 46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46" y="15"/>
                  </a:moveTo>
                  <a:cubicBezTo>
                    <a:pt x="42" y="10"/>
                    <a:pt x="38" y="5"/>
                    <a:pt x="35" y="0"/>
                  </a:cubicBezTo>
                  <a:cubicBezTo>
                    <a:pt x="28" y="8"/>
                    <a:pt x="17" y="20"/>
                    <a:pt x="2" y="33"/>
                  </a:cubicBezTo>
                  <a:cubicBezTo>
                    <a:pt x="1" y="34"/>
                    <a:pt x="1" y="34"/>
                    <a:pt x="0" y="35"/>
                  </a:cubicBezTo>
                  <a:cubicBezTo>
                    <a:pt x="4" y="39"/>
                    <a:pt x="7" y="44"/>
                    <a:pt x="9" y="49"/>
                  </a:cubicBezTo>
                  <a:cubicBezTo>
                    <a:pt x="26" y="36"/>
                    <a:pt x="39" y="23"/>
                    <a:pt x="46" y="15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948863" y="3951288"/>
              <a:ext cx="584200" cy="1109662"/>
            </a:xfrm>
            <a:custGeom>
              <a:avLst/>
              <a:gdLst>
                <a:gd name="T0" fmla="*/ 15 w 208"/>
                <a:gd name="T1" fmla="*/ 312 h 395"/>
                <a:gd name="T2" fmla="*/ 45 w 208"/>
                <a:gd name="T3" fmla="*/ 307 h 395"/>
                <a:gd name="T4" fmla="*/ 49 w 208"/>
                <a:gd name="T5" fmla="*/ 220 h 395"/>
                <a:gd name="T6" fmla="*/ 48 w 208"/>
                <a:gd name="T7" fmla="*/ 93 h 395"/>
                <a:gd name="T8" fmla="*/ 92 w 208"/>
                <a:gd name="T9" fmla="*/ 8 h 395"/>
                <a:gd name="T10" fmla="*/ 166 w 208"/>
                <a:gd name="T11" fmla="*/ 29 h 395"/>
                <a:gd name="T12" fmla="*/ 193 w 208"/>
                <a:gd name="T13" fmla="*/ 226 h 395"/>
                <a:gd name="T14" fmla="*/ 99 w 208"/>
                <a:gd name="T15" fmla="*/ 379 h 395"/>
                <a:gd name="T16" fmla="*/ 0 w 208"/>
                <a:gd name="T17" fmla="*/ 363 h 395"/>
                <a:gd name="T18" fmla="*/ 15 w 208"/>
                <a:gd name="T19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95">
                  <a:moveTo>
                    <a:pt x="15" y="312"/>
                  </a:moveTo>
                  <a:cubicBezTo>
                    <a:pt x="15" y="312"/>
                    <a:pt x="38" y="313"/>
                    <a:pt x="45" y="307"/>
                  </a:cubicBezTo>
                  <a:cubicBezTo>
                    <a:pt x="51" y="301"/>
                    <a:pt x="50" y="253"/>
                    <a:pt x="49" y="220"/>
                  </a:cubicBezTo>
                  <a:cubicBezTo>
                    <a:pt x="49" y="197"/>
                    <a:pt x="46" y="139"/>
                    <a:pt x="48" y="93"/>
                  </a:cubicBezTo>
                  <a:cubicBezTo>
                    <a:pt x="48" y="73"/>
                    <a:pt x="54" y="18"/>
                    <a:pt x="92" y="8"/>
                  </a:cubicBezTo>
                  <a:cubicBezTo>
                    <a:pt x="118" y="0"/>
                    <a:pt x="144" y="7"/>
                    <a:pt x="166" y="29"/>
                  </a:cubicBezTo>
                  <a:cubicBezTo>
                    <a:pt x="208" y="70"/>
                    <a:pt x="198" y="177"/>
                    <a:pt x="193" y="226"/>
                  </a:cubicBezTo>
                  <a:cubicBezTo>
                    <a:pt x="188" y="275"/>
                    <a:pt x="164" y="362"/>
                    <a:pt x="99" y="379"/>
                  </a:cubicBezTo>
                  <a:cubicBezTo>
                    <a:pt x="36" y="395"/>
                    <a:pt x="0" y="363"/>
                    <a:pt x="0" y="363"/>
                  </a:cubicBezTo>
                  <a:lnTo>
                    <a:pt x="15" y="312"/>
                  </a:ln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917113" y="4827588"/>
              <a:ext cx="149225" cy="153987"/>
            </a:xfrm>
            <a:prstGeom prst="ellipse">
              <a:avLst/>
            </a:pr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120313" y="4565650"/>
              <a:ext cx="36513" cy="39687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390188" y="4546600"/>
              <a:ext cx="41275" cy="42862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0333038" y="4678363"/>
              <a:ext cx="90488" cy="104775"/>
            </a:xfrm>
            <a:custGeom>
              <a:avLst/>
              <a:gdLst>
                <a:gd name="T0" fmla="*/ 30 w 32"/>
                <a:gd name="T1" fmla="*/ 22 h 37"/>
                <a:gd name="T2" fmla="*/ 12 w 32"/>
                <a:gd name="T3" fmla="*/ 35 h 37"/>
                <a:gd name="T4" fmla="*/ 2 w 32"/>
                <a:gd name="T5" fmla="*/ 15 h 37"/>
                <a:gd name="T6" fmla="*/ 20 w 32"/>
                <a:gd name="T7" fmla="*/ 2 h 37"/>
                <a:gd name="T8" fmla="*/ 30 w 32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0" y="22"/>
                  </a:moveTo>
                  <a:cubicBezTo>
                    <a:pt x="28" y="31"/>
                    <a:pt x="20" y="37"/>
                    <a:pt x="12" y="35"/>
                  </a:cubicBezTo>
                  <a:cubicBezTo>
                    <a:pt x="5" y="33"/>
                    <a:pt x="0" y="24"/>
                    <a:pt x="2" y="15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8" y="3"/>
                    <a:pt x="32" y="12"/>
                    <a:pt x="30" y="22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0110788" y="4813300"/>
              <a:ext cx="158750" cy="204787"/>
            </a:xfrm>
            <a:custGeom>
              <a:avLst/>
              <a:gdLst>
                <a:gd name="T0" fmla="*/ 56 w 56"/>
                <a:gd name="T1" fmla="*/ 0 h 73"/>
                <a:gd name="T2" fmla="*/ 0 w 56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56" y="0"/>
                    <a:pt x="42" y="62"/>
                    <a:pt x="0" y="73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350501" y="3684588"/>
              <a:ext cx="176213" cy="320675"/>
            </a:xfrm>
            <a:custGeom>
              <a:avLst/>
              <a:gdLst>
                <a:gd name="T0" fmla="*/ 11 w 63"/>
                <a:gd name="T1" fmla="*/ 114 h 114"/>
                <a:gd name="T2" fmla="*/ 5 w 63"/>
                <a:gd name="T3" fmla="*/ 53 h 114"/>
                <a:gd name="T4" fmla="*/ 33 w 63"/>
                <a:gd name="T5" fmla="*/ 0 h 114"/>
                <a:gd name="T6" fmla="*/ 53 w 63"/>
                <a:gd name="T7" fmla="*/ 63 h 114"/>
                <a:gd name="T8" fmla="*/ 11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11" y="114"/>
                  </a:moveTo>
                  <a:cubicBezTo>
                    <a:pt x="11" y="114"/>
                    <a:pt x="0" y="87"/>
                    <a:pt x="5" y="53"/>
                  </a:cubicBezTo>
                  <a:cubicBezTo>
                    <a:pt x="11" y="19"/>
                    <a:pt x="33" y="0"/>
                    <a:pt x="33" y="0"/>
                  </a:cubicBezTo>
                  <a:cubicBezTo>
                    <a:pt x="33" y="0"/>
                    <a:pt x="63" y="21"/>
                    <a:pt x="53" y="63"/>
                  </a:cubicBezTo>
                  <a:cubicBezTo>
                    <a:pt x="43" y="106"/>
                    <a:pt x="11" y="114"/>
                    <a:pt x="11" y="114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975851" y="3717925"/>
              <a:ext cx="177800" cy="288925"/>
            </a:xfrm>
            <a:custGeom>
              <a:avLst/>
              <a:gdLst>
                <a:gd name="T0" fmla="*/ 62 w 63"/>
                <a:gd name="T1" fmla="*/ 103 h 103"/>
                <a:gd name="T2" fmla="*/ 56 w 63"/>
                <a:gd name="T3" fmla="*/ 43 h 103"/>
                <a:gd name="T4" fmla="*/ 19 w 63"/>
                <a:gd name="T5" fmla="*/ 0 h 103"/>
                <a:gd name="T6" fmla="*/ 12 w 63"/>
                <a:gd name="T7" fmla="*/ 62 h 103"/>
                <a:gd name="T8" fmla="*/ 62 w 6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62" y="103"/>
                  </a:moveTo>
                  <a:cubicBezTo>
                    <a:pt x="62" y="102"/>
                    <a:pt x="63" y="66"/>
                    <a:pt x="56" y="43"/>
                  </a:cubicBezTo>
                  <a:cubicBezTo>
                    <a:pt x="48" y="20"/>
                    <a:pt x="19" y="0"/>
                    <a:pt x="19" y="0"/>
                  </a:cubicBezTo>
                  <a:cubicBezTo>
                    <a:pt x="19" y="0"/>
                    <a:pt x="0" y="30"/>
                    <a:pt x="12" y="62"/>
                  </a:cubicBezTo>
                  <a:cubicBezTo>
                    <a:pt x="24" y="94"/>
                    <a:pt x="62" y="103"/>
                    <a:pt x="62" y="103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9945688" y="4886325"/>
              <a:ext cx="25400" cy="36512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4426" y="4881563"/>
              <a:ext cx="31750" cy="38100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0058401" y="4268788"/>
              <a:ext cx="482600" cy="55562"/>
            </a:xfrm>
            <a:custGeom>
              <a:avLst/>
              <a:gdLst>
                <a:gd name="T0" fmla="*/ 0 w 172"/>
                <a:gd name="T1" fmla="*/ 10 h 20"/>
                <a:gd name="T2" fmla="*/ 172 w 17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20">
                  <a:moveTo>
                    <a:pt x="0" y="10"/>
                  </a:moveTo>
                  <a:cubicBezTo>
                    <a:pt x="0" y="10"/>
                    <a:pt x="101" y="0"/>
                    <a:pt x="172" y="2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0063163" y="4210050"/>
              <a:ext cx="458788" cy="171450"/>
            </a:xfrm>
            <a:custGeom>
              <a:avLst/>
              <a:gdLst>
                <a:gd name="T0" fmla="*/ 0 w 163"/>
                <a:gd name="T1" fmla="*/ 61 h 61"/>
                <a:gd name="T2" fmla="*/ 163 w 163"/>
                <a:gd name="T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61">
                  <a:moveTo>
                    <a:pt x="0" y="61"/>
                  </a:moveTo>
                  <a:cubicBezTo>
                    <a:pt x="0" y="61"/>
                    <a:pt x="87" y="0"/>
                    <a:pt x="163" y="4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77451" y="4152900"/>
              <a:ext cx="422275" cy="104775"/>
            </a:xfrm>
            <a:custGeom>
              <a:avLst/>
              <a:gdLst>
                <a:gd name="T0" fmla="*/ 0 w 150"/>
                <a:gd name="T1" fmla="*/ 37 h 37"/>
                <a:gd name="T2" fmla="*/ 150 w 150"/>
                <a:gd name="T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cubicBezTo>
                    <a:pt x="0" y="37"/>
                    <a:pt x="68" y="0"/>
                    <a:pt x="150" y="1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055226" y="4352925"/>
              <a:ext cx="492125" cy="115887"/>
            </a:xfrm>
            <a:custGeom>
              <a:avLst/>
              <a:gdLst>
                <a:gd name="T0" fmla="*/ 0 w 175"/>
                <a:gd name="T1" fmla="*/ 29 h 41"/>
                <a:gd name="T2" fmla="*/ 175 w 175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5" h="41">
                  <a:moveTo>
                    <a:pt x="0" y="29"/>
                  </a:moveTo>
                  <a:cubicBezTo>
                    <a:pt x="0" y="29"/>
                    <a:pt x="72" y="0"/>
                    <a:pt x="175" y="41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063163" y="4324350"/>
              <a:ext cx="458788" cy="207962"/>
            </a:xfrm>
            <a:custGeom>
              <a:avLst/>
              <a:gdLst>
                <a:gd name="T0" fmla="*/ 0 w 163"/>
                <a:gd name="T1" fmla="*/ 74 h 74"/>
                <a:gd name="T2" fmla="*/ 163 w 163"/>
                <a:gd name="T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74">
                  <a:moveTo>
                    <a:pt x="0" y="74"/>
                  </a:moveTo>
                  <a:cubicBezTo>
                    <a:pt x="0" y="74"/>
                    <a:pt x="104" y="0"/>
                    <a:pt x="163" y="3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083801" y="5149850"/>
              <a:ext cx="109538" cy="98425"/>
            </a:xfrm>
            <a:custGeom>
              <a:avLst/>
              <a:gdLst>
                <a:gd name="T0" fmla="*/ 26 w 39"/>
                <a:gd name="T1" fmla="*/ 0 h 35"/>
                <a:gd name="T2" fmla="*/ 2 w 39"/>
                <a:gd name="T3" fmla="*/ 11 h 35"/>
                <a:gd name="T4" fmla="*/ 25 w 39"/>
                <a:gd name="T5" fmla="*/ 14 h 35"/>
                <a:gd name="T6" fmla="*/ 20 w 39"/>
                <a:gd name="T7" fmla="*/ 30 h 35"/>
                <a:gd name="T8" fmla="*/ 39 w 39"/>
                <a:gd name="T9" fmla="*/ 12 h 35"/>
                <a:gd name="T10" fmla="*/ 26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6" y="0"/>
                  </a:moveTo>
                  <a:cubicBezTo>
                    <a:pt x="26" y="0"/>
                    <a:pt x="0" y="2"/>
                    <a:pt x="2" y="11"/>
                  </a:cubicBezTo>
                  <a:cubicBezTo>
                    <a:pt x="3" y="20"/>
                    <a:pt x="25" y="14"/>
                    <a:pt x="25" y="14"/>
                  </a:cubicBezTo>
                  <a:cubicBezTo>
                    <a:pt x="25" y="14"/>
                    <a:pt x="14" y="25"/>
                    <a:pt x="20" y="30"/>
                  </a:cubicBezTo>
                  <a:cubicBezTo>
                    <a:pt x="26" y="35"/>
                    <a:pt x="39" y="12"/>
                    <a:pt x="39" y="1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82138" y="4616450"/>
              <a:ext cx="233363" cy="338137"/>
            </a:xfrm>
            <a:custGeom>
              <a:avLst/>
              <a:gdLst>
                <a:gd name="T0" fmla="*/ 79 w 83"/>
                <a:gd name="T1" fmla="*/ 120 h 120"/>
                <a:gd name="T2" fmla="*/ 59 w 83"/>
                <a:gd name="T3" fmla="*/ 119 h 120"/>
                <a:gd name="T4" fmla="*/ 50 w 83"/>
                <a:gd name="T5" fmla="*/ 33 h 120"/>
                <a:gd name="T6" fmla="*/ 3 w 83"/>
                <a:gd name="T7" fmla="*/ 27 h 120"/>
                <a:gd name="T8" fmla="*/ 0 w 83"/>
                <a:gd name="T9" fmla="*/ 7 h 120"/>
                <a:gd name="T10" fmla="*/ 67 w 83"/>
                <a:gd name="T11" fmla="*/ 20 h 120"/>
                <a:gd name="T12" fmla="*/ 79 w 8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0">
                  <a:moveTo>
                    <a:pt x="79" y="12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60" y="85"/>
                    <a:pt x="58" y="42"/>
                    <a:pt x="50" y="33"/>
                  </a:cubicBezTo>
                  <a:cubicBezTo>
                    <a:pt x="44" y="25"/>
                    <a:pt x="18" y="25"/>
                    <a:pt x="3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50" y="0"/>
                    <a:pt x="67" y="20"/>
                  </a:cubicBezTo>
                  <a:cubicBezTo>
                    <a:pt x="83" y="40"/>
                    <a:pt x="80" y="107"/>
                    <a:pt x="79" y="120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9594851" y="4881563"/>
              <a:ext cx="168275" cy="606425"/>
            </a:xfrm>
            <a:custGeom>
              <a:avLst/>
              <a:gdLst>
                <a:gd name="T0" fmla="*/ 0 w 60"/>
                <a:gd name="T1" fmla="*/ 216 h 216"/>
                <a:gd name="T2" fmla="*/ 0 w 60"/>
                <a:gd name="T3" fmla="*/ 40 h 216"/>
                <a:gd name="T4" fmla="*/ 25 w 60"/>
                <a:gd name="T5" fmla="*/ 0 h 216"/>
                <a:gd name="T6" fmla="*/ 60 w 60"/>
                <a:gd name="T7" fmla="*/ 38 h 216"/>
                <a:gd name="T8" fmla="*/ 60 w 60"/>
                <a:gd name="T9" fmla="*/ 211 h 216"/>
                <a:gd name="T10" fmla="*/ 1 w 60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6">
                  <a:moveTo>
                    <a:pt x="0" y="216"/>
                  </a:moveTo>
                  <a:cubicBezTo>
                    <a:pt x="0" y="216"/>
                    <a:pt x="0" y="74"/>
                    <a:pt x="0" y="40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43" y="0"/>
                    <a:pt x="60" y="1"/>
                    <a:pt x="60" y="38"/>
                  </a:cubicBezTo>
                  <a:cubicBezTo>
                    <a:pt x="60" y="75"/>
                    <a:pt x="60" y="211"/>
                    <a:pt x="60" y="211"/>
                  </a:cubicBezTo>
                  <a:cubicBezTo>
                    <a:pt x="1" y="211"/>
                    <a:pt x="1" y="211"/>
                    <a:pt x="1" y="211"/>
                  </a:cubicBezTo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467851" y="5422900"/>
              <a:ext cx="1314450" cy="796925"/>
            </a:xfrm>
            <a:custGeom>
              <a:avLst/>
              <a:gdLst>
                <a:gd name="T0" fmla="*/ 7 w 828"/>
                <a:gd name="T1" fmla="*/ 379 h 502"/>
                <a:gd name="T2" fmla="*/ 0 w 828"/>
                <a:gd name="T3" fmla="*/ 32 h 502"/>
                <a:gd name="T4" fmla="*/ 828 w 828"/>
                <a:gd name="T5" fmla="*/ 0 h 502"/>
                <a:gd name="T6" fmla="*/ 828 w 828"/>
                <a:gd name="T7" fmla="*/ 502 h 502"/>
                <a:gd name="T8" fmla="*/ 149 w 828"/>
                <a:gd name="T9" fmla="*/ 502 h 502"/>
                <a:gd name="T10" fmla="*/ 7 w 828"/>
                <a:gd name="T11" fmla="*/ 3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02">
                  <a:moveTo>
                    <a:pt x="7" y="379"/>
                  </a:moveTo>
                  <a:lnTo>
                    <a:pt x="0" y="32"/>
                  </a:lnTo>
                  <a:lnTo>
                    <a:pt x="828" y="0"/>
                  </a:lnTo>
                  <a:lnTo>
                    <a:pt x="828" y="502"/>
                  </a:lnTo>
                  <a:lnTo>
                    <a:pt x="149" y="502"/>
                  </a:lnTo>
                  <a:lnTo>
                    <a:pt x="7" y="37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667876" y="5465763"/>
              <a:ext cx="223838" cy="398462"/>
            </a:xfrm>
            <a:custGeom>
              <a:avLst/>
              <a:gdLst>
                <a:gd name="T0" fmla="*/ 0 w 80"/>
                <a:gd name="T1" fmla="*/ 3 h 142"/>
                <a:gd name="T2" fmla="*/ 0 w 80"/>
                <a:gd name="T3" fmla="*/ 89 h 142"/>
                <a:gd name="T4" fmla="*/ 41 w 80"/>
                <a:gd name="T5" fmla="*/ 142 h 142"/>
                <a:gd name="T6" fmla="*/ 80 w 80"/>
                <a:gd name="T7" fmla="*/ 84 h 142"/>
                <a:gd name="T8" fmla="*/ 80 w 80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2">
                  <a:moveTo>
                    <a:pt x="0" y="3"/>
                  </a:moveTo>
                  <a:cubicBezTo>
                    <a:pt x="0" y="24"/>
                    <a:pt x="0" y="67"/>
                    <a:pt x="0" y="89"/>
                  </a:cubicBezTo>
                  <a:cubicBezTo>
                    <a:pt x="0" y="121"/>
                    <a:pt x="8" y="142"/>
                    <a:pt x="41" y="142"/>
                  </a:cubicBezTo>
                  <a:cubicBezTo>
                    <a:pt x="75" y="142"/>
                    <a:pt x="80" y="124"/>
                    <a:pt x="80" y="84"/>
                  </a:cubicBezTo>
                  <a:cubicBezTo>
                    <a:pt x="80" y="59"/>
                    <a:pt x="80" y="24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698038" y="5507038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8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698038" y="5573713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7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98038" y="5638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98038" y="5703888"/>
              <a:ext cx="166688" cy="25400"/>
            </a:xfrm>
            <a:custGeom>
              <a:avLst/>
              <a:gdLst>
                <a:gd name="T0" fmla="*/ 59 w 59"/>
                <a:gd name="T1" fmla="*/ 4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4 h 9"/>
                <a:gd name="T8" fmla="*/ 0 w 59"/>
                <a:gd name="T9" fmla="*/ 4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4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98038" y="5765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9339263" y="5573713"/>
              <a:ext cx="49213" cy="211137"/>
            </a:xfrm>
            <a:custGeom>
              <a:avLst/>
              <a:gdLst>
                <a:gd name="T0" fmla="*/ 18 w 18"/>
                <a:gd name="T1" fmla="*/ 0 h 75"/>
                <a:gd name="T2" fmla="*/ 0 w 18"/>
                <a:gd name="T3" fmla="*/ 3 h 75"/>
                <a:gd name="T4" fmla="*/ 0 w 18"/>
                <a:gd name="T5" fmla="*/ 74 h 75"/>
                <a:gd name="T6" fmla="*/ 18 w 18"/>
                <a:gd name="T7" fmla="*/ 75 h 75"/>
                <a:gd name="T8" fmla="*/ 18 w 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5">
                  <a:moveTo>
                    <a:pt x="18" y="0"/>
                  </a:moveTo>
                  <a:cubicBezTo>
                    <a:pt x="7" y="1"/>
                    <a:pt x="0" y="3"/>
                    <a:pt x="0" y="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" y="75"/>
                    <a:pt x="18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63188" y="5330825"/>
              <a:ext cx="1152525" cy="1187450"/>
            </a:xfrm>
            <a:custGeom>
              <a:avLst/>
              <a:gdLst>
                <a:gd name="T0" fmla="*/ 396 w 410"/>
                <a:gd name="T1" fmla="*/ 130 h 423"/>
                <a:gd name="T2" fmla="*/ 386 w 410"/>
                <a:gd name="T3" fmla="*/ 134 h 423"/>
                <a:gd name="T4" fmla="*/ 354 w 410"/>
                <a:gd name="T5" fmla="*/ 82 h 423"/>
                <a:gd name="T6" fmla="*/ 364 w 410"/>
                <a:gd name="T7" fmla="*/ 74 h 423"/>
                <a:gd name="T8" fmla="*/ 333 w 410"/>
                <a:gd name="T9" fmla="*/ 44 h 423"/>
                <a:gd name="T10" fmla="*/ 328 w 410"/>
                <a:gd name="T11" fmla="*/ 51 h 423"/>
                <a:gd name="T12" fmla="*/ 275 w 410"/>
                <a:gd name="T13" fmla="*/ 22 h 423"/>
                <a:gd name="T14" fmla="*/ 279 w 410"/>
                <a:gd name="T15" fmla="*/ 12 h 423"/>
                <a:gd name="T16" fmla="*/ 234 w 410"/>
                <a:gd name="T17" fmla="*/ 0 h 423"/>
                <a:gd name="T18" fmla="*/ 233 w 410"/>
                <a:gd name="T19" fmla="*/ 7 h 423"/>
                <a:gd name="T20" fmla="*/ 174 w 410"/>
                <a:gd name="T21" fmla="*/ 9 h 423"/>
                <a:gd name="T22" fmla="*/ 173 w 410"/>
                <a:gd name="T23" fmla="*/ 1 h 423"/>
                <a:gd name="T24" fmla="*/ 126 w 410"/>
                <a:gd name="T25" fmla="*/ 14 h 423"/>
                <a:gd name="T26" fmla="*/ 129 w 410"/>
                <a:gd name="T27" fmla="*/ 19 h 423"/>
                <a:gd name="T28" fmla="*/ 78 w 410"/>
                <a:gd name="T29" fmla="*/ 53 h 423"/>
                <a:gd name="T30" fmla="*/ 74 w 410"/>
                <a:gd name="T31" fmla="*/ 46 h 423"/>
                <a:gd name="T32" fmla="*/ 44 w 410"/>
                <a:gd name="T33" fmla="*/ 76 h 423"/>
                <a:gd name="T34" fmla="*/ 49 w 410"/>
                <a:gd name="T35" fmla="*/ 80 h 423"/>
                <a:gd name="T36" fmla="*/ 20 w 410"/>
                <a:gd name="T37" fmla="*/ 135 h 423"/>
                <a:gd name="T38" fmla="*/ 13 w 410"/>
                <a:gd name="T39" fmla="*/ 131 h 423"/>
                <a:gd name="T40" fmla="*/ 1 w 410"/>
                <a:gd name="T41" fmla="*/ 177 h 423"/>
                <a:gd name="T42" fmla="*/ 6 w 410"/>
                <a:gd name="T43" fmla="*/ 178 h 423"/>
                <a:gd name="T44" fmla="*/ 8 w 410"/>
                <a:gd name="T45" fmla="*/ 240 h 423"/>
                <a:gd name="T46" fmla="*/ 0 w 410"/>
                <a:gd name="T47" fmla="*/ 241 h 423"/>
                <a:gd name="T48" fmla="*/ 12 w 410"/>
                <a:gd name="T49" fmla="*/ 290 h 423"/>
                <a:gd name="T50" fmla="*/ 18 w 410"/>
                <a:gd name="T51" fmla="*/ 287 h 423"/>
                <a:gd name="T52" fmla="*/ 50 w 410"/>
                <a:gd name="T53" fmla="*/ 339 h 423"/>
                <a:gd name="T54" fmla="*/ 43 w 410"/>
                <a:gd name="T55" fmla="*/ 345 h 423"/>
                <a:gd name="T56" fmla="*/ 73 w 410"/>
                <a:gd name="T57" fmla="*/ 375 h 423"/>
                <a:gd name="T58" fmla="*/ 77 w 410"/>
                <a:gd name="T59" fmla="*/ 370 h 423"/>
                <a:gd name="T60" fmla="*/ 129 w 410"/>
                <a:gd name="T61" fmla="*/ 400 h 423"/>
                <a:gd name="T62" fmla="*/ 125 w 410"/>
                <a:gd name="T63" fmla="*/ 408 h 423"/>
                <a:gd name="T64" fmla="*/ 170 w 410"/>
                <a:gd name="T65" fmla="*/ 421 h 423"/>
                <a:gd name="T66" fmla="*/ 171 w 410"/>
                <a:gd name="T67" fmla="*/ 414 h 423"/>
                <a:gd name="T68" fmla="*/ 231 w 410"/>
                <a:gd name="T69" fmla="*/ 413 h 423"/>
                <a:gd name="T70" fmla="*/ 231 w 410"/>
                <a:gd name="T71" fmla="*/ 423 h 423"/>
                <a:gd name="T72" fmla="*/ 279 w 410"/>
                <a:gd name="T73" fmla="*/ 410 h 423"/>
                <a:gd name="T74" fmla="*/ 276 w 410"/>
                <a:gd name="T75" fmla="*/ 402 h 423"/>
                <a:gd name="T76" fmla="*/ 326 w 410"/>
                <a:gd name="T77" fmla="*/ 369 h 423"/>
                <a:gd name="T78" fmla="*/ 333 w 410"/>
                <a:gd name="T79" fmla="*/ 379 h 423"/>
                <a:gd name="T80" fmla="*/ 364 w 410"/>
                <a:gd name="T81" fmla="*/ 348 h 423"/>
                <a:gd name="T82" fmla="*/ 355 w 410"/>
                <a:gd name="T83" fmla="*/ 341 h 423"/>
                <a:gd name="T84" fmla="*/ 384 w 410"/>
                <a:gd name="T85" fmla="*/ 287 h 423"/>
                <a:gd name="T86" fmla="*/ 396 w 410"/>
                <a:gd name="T87" fmla="*/ 293 h 423"/>
                <a:gd name="T88" fmla="*/ 409 w 410"/>
                <a:gd name="T89" fmla="*/ 245 h 423"/>
                <a:gd name="T90" fmla="*/ 398 w 410"/>
                <a:gd name="T91" fmla="*/ 243 h 423"/>
                <a:gd name="T92" fmla="*/ 396 w 410"/>
                <a:gd name="T93" fmla="*/ 181 h 423"/>
                <a:gd name="T94" fmla="*/ 410 w 410"/>
                <a:gd name="T95" fmla="*/ 180 h 423"/>
                <a:gd name="T96" fmla="*/ 396 w 410"/>
                <a:gd name="T97" fmla="*/ 13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423">
                  <a:moveTo>
                    <a:pt x="396" y="130"/>
                  </a:moveTo>
                  <a:cubicBezTo>
                    <a:pt x="386" y="134"/>
                    <a:pt x="386" y="134"/>
                    <a:pt x="386" y="134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2"/>
                    <a:pt x="359" y="79"/>
                    <a:pt x="364" y="74"/>
                  </a:cubicBezTo>
                  <a:cubicBezTo>
                    <a:pt x="355" y="63"/>
                    <a:pt x="344" y="53"/>
                    <a:pt x="333" y="44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5" y="22"/>
                    <a:pt x="277" y="17"/>
                    <a:pt x="279" y="12"/>
                  </a:cubicBezTo>
                  <a:cubicBezTo>
                    <a:pt x="265" y="7"/>
                    <a:pt x="250" y="2"/>
                    <a:pt x="234" y="0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3" y="5"/>
                    <a:pt x="173" y="1"/>
                  </a:cubicBezTo>
                  <a:cubicBezTo>
                    <a:pt x="157" y="3"/>
                    <a:pt x="141" y="8"/>
                    <a:pt x="126" y="1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6" y="50"/>
                    <a:pt x="74" y="46"/>
                  </a:cubicBezTo>
                  <a:cubicBezTo>
                    <a:pt x="63" y="55"/>
                    <a:pt x="53" y="65"/>
                    <a:pt x="44" y="7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17" y="133"/>
                    <a:pt x="13" y="131"/>
                  </a:cubicBezTo>
                  <a:cubicBezTo>
                    <a:pt x="7" y="146"/>
                    <a:pt x="3" y="161"/>
                    <a:pt x="1" y="177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40"/>
                    <a:pt x="5" y="241"/>
                    <a:pt x="0" y="241"/>
                  </a:cubicBezTo>
                  <a:cubicBezTo>
                    <a:pt x="2" y="258"/>
                    <a:pt x="6" y="274"/>
                    <a:pt x="12" y="290"/>
                  </a:cubicBezTo>
                  <a:cubicBezTo>
                    <a:pt x="18" y="287"/>
                    <a:pt x="18" y="287"/>
                    <a:pt x="18" y="287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0" y="339"/>
                    <a:pt x="47" y="342"/>
                    <a:pt x="43" y="345"/>
                  </a:cubicBezTo>
                  <a:cubicBezTo>
                    <a:pt x="52" y="356"/>
                    <a:pt x="62" y="366"/>
                    <a:pt x="73" y="375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29" y="400"/>
                    <a:pt x="127" y="404"/>
                    <a:pt x="125" y="408"/>
                  </a:cubicBezTo>
                  <a:cubicBezTo>
                    <a:pt x="139" y="414"/>
                    <a:pt x="154" y="419"/>
                    <a:pt x="170" y="421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1" y="413"/>
                    <a:pt x="231" y="417"/>
                    <a:pt x="231" y="423"/>
                  </a:cubicBezTo>
                  <a:cubicBezTo>
                    <a:pt x="248" y="420"/>
                    <a:pt x="264" y="416"/>
                    <a:pt x="279" y="410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326" y="369"/>
                    <a:pt x="326" y="369"/>
                    <a:pt x="326" y="369"/>
                  </a:cubicBezTo>
                  <a:cubicBezTo>
                    <a:pt x="326" y="369"/>
                    <a:pt x="329" y="373"/>
                    <a:pt x="333" y="379"/>
                  </a:cubicBezTo>
                  <a:cubicBezTo>
                    <a:pt x="344" y="370"/>
                    <a:pt x="355" y="359"/>
                    <a:pt x="364" y="348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4" y="287"/>
                    <a:pt x="390" y="290"/>
                    <a:pt x="396" y="293"/>
                  </a:cubicBezTo>
                  <a:cubicBezTo>
                    <a:pt x="402" y="278"/>
                    <a:pt x="407" y="262"/>
                    <a:pt x="409" y="245"/>
                  </a:cubicBezTo>
                  <a:cubicBezTo>
                    <a:pt x="398" y="243"/>
                    <a:pt x="398" y="243"/>
                    <a:pt x="398" y="243"/>
                  </a:cubicBezTo>
                  <a:cubicBezTo>
                    <a:pt x="396" y="181"/>
                    <a:pt x="396" y="181"/>
                    <a:pt x="396" y="181"/>
                  </a:cubicBezTo>
                  <a:cubicBezTo>
                    <a:pt x="396" y="181"/>
                    <a:pt x="402" y="181"/>
                    <a:pt x="410" y="180"/>
                  </a:cubicBezTo>
                  <a:cubicBezTo>
                    <a:pt x="407" y="162"/>
                    <a:pt x="403" y="146"/>
                    <a:pt x="396" y="13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10541001" y="5622925"/>
              <a:ext cx="612775" cy="625475"/>
            </a:xfrm>
            <a:custGeom>
              <a:avLst/>
              <a:gdLst>
                <a:gd name="T0" fmla="*/ 214 w 218"/>
                <a:gd name="T1" fmla="*/ 118 h 223"/>
                <a:gd name="T2" fmla="*/ 101 w 218"/>
                <a:gd name="T3" fmla="*/ 220 h 223"/>
                <a:gd name="T4" fmla="*/ 5 w 218"/>
                <a:gd name="T5" fmla="*/ 105 h 223"/>
                <a:gd name="T6" fmla="*/ 118 w 218"/>
                <a:gd name="T7" fmla="*/ 4 h 223"/>
                <a:gd name="T8" fmla="*/ 214 w 218"/>
                <a:gd name="T9" fmla="*/ 1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23">
                  <a:moveTo>
                    <a:pt x="214" y="118"/>
                  </a:moveTo>
                  <a:cubicBezTo>
                    <a:pt x="209" y="178"/>
                    <a:pt x="158" y="223"/>
                    <a:pt x="101" y="220"/>
                  </a:cubicBezTo>
                  <a:cubicBezTo>
                    <a:pt x="43" y="216"/>
                    <a:pt x="0" y="165"/>
                    <a:pt x="5" y="105"/>
                  </a:cubicBezTo>
                  <a:cubicBezTo>
                    <a:pt x="9" y="46"/>
                    <a:pt x="60" y="0"/>
                    <a:pt x="118" y="4"/>
                  </a:cubicBezTo>
                  <a:cubicBezTo>
                    <a:pt x="175" y="8"/>
                    <a:pt x="218" y="59"/>
                    <a:pt x="214" y="11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212263" y="5919788"/>
              <a:ext cx="579438" cy="598487"/>
            </a:xfrm>
            <a:custGeom>
              <a:avLst/>
              <a:gdLst>
                <a:gd name="T0" fmla="*/ 199 w 206"/>
                <a:gd name="T1" fmla="*/ 65 h 213"/>
                <a:gd name="T2" fmla="*/ 194 w 206"/>
                <a:gd name="T3" fmla="*/ 68 h 213"/>
                <a:gd name="T4" fmla="*/ 178 w 206"/>
                <a:gd name="T5" fmla="*/ 41 h 213"/>
                <a:gd name="T6" fmla="*/ 183 w 206"/>
                <a:gd name="T7" fmla="*/ 37 h 213"/>
                <a:gd name="T8" fmla="*/ 168 w 206"/>
                <a:gd name="T9" fmla="*/ 22 h 213"/>
                <a:gd name="T10" fmla="*/ 165 w 206"/>
                <a:gd name="T11" fmla="*/ 26 h 213"/>
                <a:gd name="T12" fmla="*/ 138 w 206"/>
                <a:gd name="T13" fmla="*/ 11 h 213"/>
                <a:gd name="T14" fmla="*/ 140 w 206"/>
                <a:gd name="T15" fmla="*/ 6 h 213"/>
                <a:gd name="T16" fmla="*/ 118 w 206"/>
                <a:gd name="T17" fmla="*/ 0 h 213"/>
                <a:gd name="T18" fmla="*/ 117 w 206"/>
                <a:gd name="T19" fmla="*/ 3 h 213"/>
                <a:gd name="T20" fmla="*/ 87 w 206"/>
                <a:gd name="T21" fmla="*/ 4 h 213"/>
                <a:gd name="T22" fmla="*/ 87 w 206"/>
                <a:gd name="T23" fmla="*/ 0 h 213"/>
                <a:gd name="T24" fmla="*/ 63 w 206"/>
                <a:gd name="T25" fmla="*/ 7 h 213"/>
                <a:gd name="T26" fmla="*/ 65 w 206"/>
                <a:gd name="T27" fmla="*/ 10 h 213"/>
                <a:gd name="T28" fmla="*/ 39 w 206"/>
                <a:gd name="T29" fmla="*/ 26 h 213"/>
                <a:gd name="T30" fmla="*/ 37 w 206"/>
                <a:gd name="T31" fmla="*/ 23 h 213"/>
                <a:gd name="T32" fmla="*/ 22 w 206"/>
                <a:gd name="T33" fmla="*/ 38 h 213"/>
                <a:gd name="T34" fmla="*/ 24 w 206"/>
                <a:gd name="T35" fmla="*/ 40 h 213"/>
                <a:gd name="T36" fmla="*/ 10 w 206"/>
                <a:gd name="T37" fmla="*/ 68 h 213"/>
                <a:gd name="T38" fmla="*/ 6 w 206"/>
                <a:gd name="T39" fmla="*/ 66 h 213"/>
                <a:gd name="T40" fmla="*/ 0 w 206"/>
                <a:gd name="T41" fmla="*/ 89 h 213"/>
                <a:gd name="T42" fmla="*/ 3 w 206"/>
                <a:gd name="T43" fmla="*/ 90 h 213"/>
                <a:gd name="T44" fmla="*/ 4 w 206"/>
                <a:gd name="T45" fmla="*/ 121 h 213"/>
                <a:gd name="T46" fmla="*/ 0 w 206"/>
                <a:gd name="T47" fmla="*/ 121 h 213"/>
                <a:gd name="T48" fmla="*/ 6 w 206"/>
                <a:gd name="T49" fmla="*/ 146 h 213"/>
                <a:gd name="T50" fmla="*/ 9 w 206"/>
                <a:gd name="T51" fmla="*/ 144 h 213"/>
                <a:gd name="T52" fmla="*/ 25 w 206"/>
                <a:gd name="T53" fmla="*/ 171 h 213"/>
                <a:gd name="T54" fmla="*/ 22 w 206"/>
                <a:gd name="T55" fmla="*/ 173 h 213"/>
                <a:gd name="T56" fmla="*/ 36 w 206"/>
                <a:gd name="T57" fmla="*/ 189 h 213"/>
                <a:gd name="T58" fmla="*/ 38 w 206"/>
                <a:gd name="T59" fmla="*/ 186 h 213"/>
                <a:gd name="T60" fmla="*/ 65 w 206"/>
                <a:gd name="T61" fmla="*/ 201 h 213"/>
                <a:gd name="T62" fmla="*/ 63 w 206"/>
                <a:gd name="T63" fmla="*/ 205 h 213"/>
                <a:gd name="T64" fmla="*/ 85 w 206"/>
                <a:gd name="T65" fmla="*/ 212 h 213"/>
                <a:gd name="T66" fmla="*/ 86 w 206"/>
                <a:gd name="T67" fmla="*/ 208 h 213"/>
                <a:gd name="T68" fmla="*/ 116 w 206"/>
                <a:gd name="T69" fmla="*/ 208 h 213"/>
                <a:gd name="T70" fmla="*/ 116 w 206"/>
                <a:gd name="T71" fmla="*/ 213 h 213"/>
                <a:gd name="T72" fmla="*/ 140 w 206"/>
                <a:gd name="T73" fmla="*/ 206 h 213"/>
                <a:gd name="T74" fmla="*/ 139 w 206"/>
                <a:gd name="T75" fmla="*/ 202 h 213"/>
                <a:gd name="T76" fmla="*/ 164 w 206"/>
                <a:gd name="T77" fmla="*/ 186 h 213"/>
                <a:gd name="T78" fmla="*/ 167 w 206"/>
                <a:gd name="T79" fmla="*/ 191 h 213"/>
                <a:gd name="T80" fmla="*/ 183 w 206"/>
                <a:gd name="T81" fmla="*/ 175 h 213"/>
                <a:gd name="T82" fmla="*/ 179 w 206"/>
                <a:gd name="T83" fmla="*/ 172 h 213"/>
                <a:gd name="T84" fmla="*/ 193 w 206"/>
                <a:gd name="T85" fmla="*/ 144 h 213"/>
                <a:gd name="T86" fmla="*/ 199 w 206"/>
                <a:gd name="T87" fmla="*/ 147 h 213"/>
                <a:gd name="T88" fmla="*/ 206 w 206"/>
                <a:gd name="T89" fmla="*/ 123 h 213"/>
                <a:gd name="T90" fmla="*/ 200 w 206"/>
                <a:gd name="T91" fmla="*/ 122 h 213"/>
                <a:gd name="T92" fmla="*/ 199 w 206"/>
                <a:gd name="T93" fmla="*/ 91 h 213"/>
                <a:gd name="T94" fmla="*/ 206 w 206"/>
                <a:gd name="T95" fmla="*/ 90 h 213"/>
                <a:gd name="T96" fmla="*/ 199 w 206"/>
                <a:gd name="T97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213">
                  <a:moveTo>
                    <a:pt x="199" y="65"/>
                  </a:moveTo>
                  <a:cubicBezTo>
                    <a:pt x="194" y="68"/>
                    <a:pt x="194" y="68"/>
                    <a:pt x="194" y="6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80" y="39"/>
                    <a:pt x="183" y="37"/>
                  </a:cubicBezTo>
                  <a:cubicBezTo>
                    <a:pt x="178" y="32"/>
                    <a:pt x="173" y="26"/>
                    <a:pt x="168" y="22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9" y="9"/>
                    <a:pt x="140" y="6"/>
                  </a:cubicBezTo>
                  <a:cubicBezTo>
                    <a:pt x="133" y="3"/>
                    <a:pt x="126" y="1"/>
                    <a:pt x="118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3"/>
                    <a:pt x="87" y="0"/>
                  </a:cubicBezTo>
                  <a:cubicBezTo>
                    <a:pt x="79" y="1"/>
                    <a:pt x="71" y="4"/>
                    <a:pt x="63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5"/>
                    <a:pt x="37" y="23"/>
                  </a:cubicBezTo>
                  <a:cubicBezTo>
                    <a:pt x="31" y="28"/>
                    <a:pt x="27" y="33"/>
                    <a:pt x="22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8" y="67"/>
                    <a:pt x="6" y="66"/>
                  </a:cubicBezTo>
                  <a:cubicBezTo>
                    <a:pt x="3" y="73"/>
                    <a:pt x="1" y="81"/>
                    <a:pt x="0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2" y="121"/>
                    <a:pt x="0" y="121"/>
                  </a:cubicBezTo>
                  <a:cubicBezTo>
                    <a:pt x="1" y="130"/>
                    <a:pt x="3" y="138"/>
                    <a:pt x="6" y="146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4" y="172"/>
                    <a:pt x="22" y="173"/>
                  </a:cubicBezTo>
                  <a:cubicBezTo>
                    <a:pt x="26" y="179"/>
                    <a:pt x="31" y="184"/>
                    <a:pt x="36" y="189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5" y="201"/>
                    <a:pt x="64" y="203"/>
                    <a:pt x="63" y="205"/>
                  </a:cubicBezTo>
                  <a:cubicBezTo>
                    <a:pt x="70" y="208"/>
                    <a:pt x="78" y="211"/>
                    <a:pt x="85" y="212"/>
                  </a:cubicBezTo>
                  <a:cubicBezTo>
                    <a:pt x="86" y="208"/>
                    <a:pt x="86" y="208"/>
                    <a:pt x="86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6" y="208"/>
                    <a:pt x="116" y="210"/>
                    <a:pt x="116" y="213"/>
                  </a:cubicBezTo>
                  <a:cubicBezTo>
                    <a:pt x="125" y="212"/>
                    <a:pt x="133" y="209"/>
                    <a:pt x="140" y="206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5" y="188"/>
                    <a:pt x="167" y="191"/>
                  </a:cubicBezTo>
                  <a:cubicBezTo>
                    <a:pt x="173" y="186"/>
                    <a:pt x="178" y="181"/>
                    <a:pt x="183" y="175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6" y="146"/>
                    <a:pt x="199" y="147"/>
                  </a:cubicBezTo>
                  <a:cubicBezTo>
                    <a:pt x="202" y="140"/>
                    <a:pt x="205" y="132"/>
                    <a:pt x="206" y="12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202" y="91"/>
                    <a:pt x="206" y="90"/>
                  </a:cubicBezTo>
                  <a:cubicBezTo>
                    <a:pt x="205" y="82"/>
                    <a:pt x="203" y="73"/>
                    <a:pt x="199" y="6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9351963" y="6065838"/>
              <a:ext cx="309563" cy="317500"/>
            </a:xfrm>
            <a:custGeom>
              <a:avLst/>
              <a:gdLst>
                <a:gd name="T0" fmla="*/ 107 w 110"/>
                <a:gd name="T1" fmla="*/ 60 h 113"/>
                <a:gd name="T2" fmla="*/ 50 w 110"/>
                <a:gd name="T3" fmla="*/ 111 h 113"/>
                <a:gd name="T4" fmla="*/ 2 w 110"/>
                <a:gd name="T5" fmla="*/ 53 h 113"/>
                <a:gd name="T6" fmla="*/ 59 w 110"/>
                <a:gd name="T7" fmla="*/ 2 h 113"/>
                <a:gd name="T8" fmla="*/ 107 w 110"/>
                <a:gd name="T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3">
                  <a:moveTo>
                    <a:pt x="107" y="60"/>
                  </a:moveTo>
                  <a:cubicBezTo>
                    <a:pt x="105" y="90"/>
                    <a:pt x="79" y="113"/>
                    <a:pt x="50" y="111"/>
                  </a:cubicBezTo>
                  <a:cubicBezTo>
                    <a:pt x="21" y="109"/>
                    <a:pt x="0" y="83"/>
                    <a:pt x="2" y="53"/>
                  </a:cubicBezTo>
                  <a:cubicBezTo>
                    <a:pt x="4" y="23"/>
                    <a:pt x="30" y="0"/>
                    <a:pt x="59" y="2"/>
                  </a:cubicBezTo>
                  <a:cubicBezTo>
                    <a:pt x="88" y="4"/>
                    <a:pt x="110" y="30"/>
                    <a:pt x="107" y="6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9453563" y="6178550"/>
              <a:ext cx="95250" cy="95250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4" y="34"/>
                    <a:pt x="16" y="33"/>
                  </a:cubicBezTo>
                  <a:cubicBezTo>
                    <a:pt x="7" y="33"/>
                    <a:pt x="0" y="25"/>
                    <a:pt x="1" y="16"/>
                  </a:cubicBezTo>
                  <a:cubicBezTo>
                    <a:pt x="2" y="7"/>
                    <a:pt x="10" y="0"/>
                    <a:pt x="18" y="1"/>
                  </a:cubicBezTo>
                  <a:cubicBezTo>
                    <a:pt x="27" y="1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9475788" y="6105525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9478963" y="6299200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7" y="5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9569451" y="6197600"/>
              <a:ext cx="47625" cy="476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386888" y="6203950"/>
              <a:ext cx="47625" cy="44450"/>
            </a:xfrm>
            <a:custGeom>
              <a:avLst/>
              <a:gdLst>
                <a:gd name="T0" fmla="*/ 16 w 17"/>
                <a:gd name="T1" fmla="*/ 9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6 w 1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9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766426" y="5853113"/>
              <a:ext cx="163513" cy="165100"/>
            </a:xfrm>
            <a:custGeom>
              <a:avLst/>
              <a:gdLst>
                <a:gd name="T0" fmla="*/ 57 w 58"/>
                <a:gd name="T1" fmla="*/ 32 h 59"/>
                <a:gd name="T2" fmla="*/ 27 w 58"/>
                <a:gd name="T3" fmla="*/ 58 h 59"/>
                <a:gd name="T4" fmla="*/ 1 w 58"/>
                <a:gd name="T5" fmla="*/ 28 h 59"/>
                <a:gd name="T6" fmla="*/ 31 w 58"/>
                <a:gd name="T7" fmla="*/ 1 h 59"/>
                <a:gd name="T8" fmla="*/ 57 w 58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7" y="32"/>
                  </a:moveTo>
                  <a:cubicBezTo>
                    <a:pt x="55" y="47"/>
                    <a:pt x="42" y="59"/>
                    <a:pt x="27" y="58"/>
                  </a:cubicBezTo>
                  <a:cubicBezTo>
                    <a:pt x="12" y="57"/>
                    <a:pt x="0" y="44"/>
                    <a:pt x="1" y="28"/>
                  </a:cubicBezTo>
                  <a:cubicBezTo>
                    <a:pt x="3" y="12"/>
                    <a:pt x="16" y="0"/>
                    <a:pt x="31" y="1"/>
                  </a:cubicBezTo>
                  <a:cubicBezTo>
                    <a:pt x="47" y="2"/>
                    <a:pt x="58" y="16"/>
                    <a:pt x="57" y="3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810876" y="5695950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810876" y="6110288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602913" y="5902325"/>
              <a:ext cx="73025" cy="71437"/>
            </a:xfrm>
            <a:custGeom>
              <a:avLst/>
              <a:gdLst>
                <a:gd name="T0" fmla="*/ 14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1 h 25"/>
                <a:gd name="T8" fmla="*/ 1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cubicBezTo>
                    <a:pt x="21" y="1"/>
                    <a:pt x="26" y="7"/>
                    <a:pt x="26" y="13"/>
                  </a:cubicBezTo>
                  <a:cubicBezTo>
                    <a:pt x="25" y="20"/>
                    <a:pt x="19" y="25"/>
                    <a:pt x="12" y="25"/>
                  </a:cubicBezTo>
                  <a:cubicBezTo>
                    <a:pt x="5" y="24"/>
                    <a:pt x="0" y="18"/>
                    <a:pt x="0" y="11"/>
                  </a:cubicBezTo>
                  <a:cubicBezTo>
                    <a:pt x="1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1018838" y="5902325"/>
              <a:ext cx="73025" cy="73025"/>
            </a:xfrm>
            <a:custGeom>
              <a:avLst/>
              <a:gdLst>
                <a:gd name="T0" fmla="*/ 14 w 26"/>
                <a:gd name="T1" fmla="*/ 1 h 26"/>
                <a:gd name="T2" fmla="*/ 26 w 26"/>
                <a:gd name="T3" fmla="*/ 14 h 26"/>
                <a:gd name="T4" fmla="*/ 12 w 26"/>
                <a:gd name="T5" fmla="*/ 25 h 26"/>
                <a:gd name="T6" fmla="*/ 0 w 26"/>
                <a:gd name="T7" fmla="*/ 12 h 26"/>
                <a:gd name="T8" fmla="*/ 14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1"/>
                  </a:moveTo>
                  <a:cubicBezTo>
                    <a:pt x="21" y="1"/>
                    <a:pt x="26" y="7"/>
                    <a:pt x="26" y="14"/>
                  </a:cubicBezTo>
                  <a:cubicBezTo>
                    <a:pt x="25" y="21"/>
                    <a:pt x="19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1" y="5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952163" y="5748338"/>
              <a:ext cx="77788" cy="79375"/>
            </a:xfrm>
            <a:custGeom>
              <a:avLst/>
              <a:gdLst>
                <a:gd name="T0" fmla="*/ 23 w 28"/>
                <a:gd name="T1" fmla="*/ 23 h 28"/>
                <a:gd name="T2" fmla="*/ 5 w 28"/>
                <a:gd name="T3" fmla="*/ 23 h 28"/>
                <a:gd name="T4" fmla="*/ 6 w 28"/>
                <a:gd name="T5" fmla="*/ 5 h 28"/>
                <a:gd name="T6" fmla="*/ 24 w 28"/>
                <a:gd name="T7" fmla="*/ 6 h 28"/>
                <a:gd name="T8" fmla="*/ 23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1" y="0"/>
                    <a:pt x="19" y="1"/>
                    <a:pt x="24" y="6"/>
                  </a:cubicBezTo>
                  <a:cubicBezTo>
                    <a:pt x="28" y="11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64826" y="6048375"/>
              <a:ext cx="79375" cy="79375"/>
            </a:xfrm>
            <a:custGeom>
              <a:avLst/>
              <a:gdLst>
                <a:gd name="T0" fmla="*/ 22 w 28"/>
                <a:gd name="T1" fmla="*/ 23 h 28"/>
                <a:gd name="T2" fmla="*/ 4 w 28"/>
                <a:gd name="T3" fmla="*/ 23 h 28"/>
                <a:gd name="T4" fmla="*/ 6 w 28"/>
                <a:gd name="T5" fmla="*/ 5 h 28"/>
                <a:gd name="T6" fmla="*/ 23 w 28"/>
                <a:gd name="T7" fmla="*/ 6 h 28"/>
                <a:gd name="T8" fmla="*/ 22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2" y="23"/>
                  </a:moveTo>
                  <a:cubicBezTo>
                    <a:pt x="17" y="28"/>
                    <a:pt x="9" y="28"/>
                    <a:pt x="4" y="23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1" y="0"/>
                    <a:pt x="19" y="1"/>
                    <a:pt x="23" y="6"/>
                  </a:cubicBezTo>
                  <a:cubicBezTo>
                    <a:pt x="28" y="11"/>
                    <a:pt x="27" y="18"/>
                    <a:pt x="22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660063" y="5754688"/>
              <a:ext cx="74613" cy="77787"/>
            </a:xfrm>
            <a:custGeom>
              <a:avLst/>
              <a:gdLst>
                <a:gd name="T0" fmla="*/ 23 w 27"/>
                <a:gd name="T1" fmla="*/ 6 h 28"/>
                <a:gd name="T2" fmla="*/ 22 w 27"/>
                <a:gd name="T3" fmla="*/ 24 h 28"/>
                <a:gd name="T4" fmla="*/ 5 w 27"/>
                <a:gd name="T5" fmla="*/ 23 h 28"/>
                <a:gd name="T6" fmla="*/ 5 w 27"/>
                <a:gd name="T7" fmla="*/ 5 h 28"/>
                <a:gd name="T8" fmla="*/ 23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3" y="6"/>
                  </a:moveTo>
                  <a:cubicBezTo>
                    <a:pt x="27" y="11"/>
                    <a:pt x="27" y="19"/>
                    <a:pt x="22" y="24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10960101" y="6043613"/>
              <a:ext cx="76200" cy="77787"/>
            </a:xfrm>
            <a:custGeom>
              <a:avLst/>
              <a:gdLst>
                <a:gd name="T0" fmla="*/ 22 w 27"/>
                <a:gd name="T1" fmla="*/ 6 h 28"/>
                <a:gd name="T2" fmla="*/ 22 w 27"/>
                <a:gd name="T3" fmla="*/ 23 h 28"/>
                <a:gd name="T4" fmla="*/ 4 w 27"/>
                <a:gd name="T5" fmla="*/ 22 h 28"/>
                <a:gd name="T6" fmla="*/ 5 w 27"/>
                <a:gd name="T7" fmla="*/ 4 h 28"/>
                <a:gd name="T8" fmla="*/ 22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2" y="6"/>
                  </a:moveTo>
                  <a:cubicBezTo>
                    <a:pt x="27" y="11"/>
                    <a:pt x="27" y="19"/>
                    <a:pt x="22" y="23"/>
                  </a:cubicBezTo>
                  <a:cubicBezTo>
                    <a:pt x="17" y="28"/>
                    <a:pt x="9" y="27"/>
                    <a:pt x="4" y="22"/>
                  </a:cubicBezTo>
                  <a:cubicBezTo>
                    <a:pt x="0" y="17"/>
                    <a:pt x="0" y="9"/>
                    <a:pt x="5" y="4"/>
                  </a:cubicBezTo>
                  <a:cubicBezTo>
                    <a:pt x="10" y="0"/>
                    <a:pt x="18" y="0"/>
                    <a:pt x="22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9388476" y="5572125"/>
              <a:ext cx="166688" cy="212725"/>
            </a:xfrm>
            <a:custGeom>
              <a:avLst/>
              <a:gdLst>
                <a:gd name="T0" fmla="*/ 0 w 59"/>
                <a:gd name="T1" fmla="*/ 1 h 76"/>
                <a:gd name="T2" fmla="*/ 0 w 59"/>
                <a:gd name="T3" fmla="*/ 76 h 76"/>
                <a:gd name="T4" fmla="*/ 59 w 59"/>
                <a:gd name="T5" fmla="*/ 36 h 76"/>
                <a:gd name="T6" fmla="*/ 0 w 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2" y="76"/>
                    <a:pt x="59" y="70"/>
                    <a:pt x="59" y="36"/>
                  </a:cubicBezTo>
                  <a:cubicBezTo>
                    <a:pt x="59" y="2"/>
                    <a:pt x="22" y="0"/>
                    <a:pt x="0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9928226" y="5487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9818688" y="616743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9898063" y="6167438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9974263" y="6164263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0044113" y="6164263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0120313" y="61674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0193338" y="61642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0260013" y="61610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0004426" y="54816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0083801" y="5478463"/>
              <a:ext cx="22225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0160001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0244138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0325101" y="5470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0391776" y="5465763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9931401" y="556895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9928226" y="5646738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9928226" y="57292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9915526" y="5807075"/>
              <a:ext cx="19050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9877426" y="5868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9804401" y="58943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9726613" y="58896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9653588" y="5861050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9621838" y="5781675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9610726" y="5686425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9613901" y="5597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961390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954405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9482138" y="5507038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3840" y="2004695"/>
            <a:ext cx="11442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600"/>
          </a:p>
          <a:p>
            <a:r>
              <a:rPr lang="en-US" altLang="zh-CN" sz="3600"/>
              <a:t>Taxicabs are called </a:t>
            </a:r>
            <a:r>
              <a:rPr lang="zh-CN" altLang="en-US" sz="3600"/>
              <a:t>计程车</a:t>
            </a:r>
            <a:r>
              <a:rPr lang="en-US" altLang="zh-CN" sz="3600"/>
              <a:t>(jì chéng chē, metered cars) in Taiwan but </a:t>
            </a:r>
            <a:r>
              <a:rPr lang="zh-CN" altLang="en-US" sz="3600"/>
              <a:t>出租</a:t>
            </a:r>
            <a:r>
              <a:rPr lang="en-US" altLang="zh-CN" sz="3600"/>
              <a:t>(</a:t>
            </a:r>
            <a:r>
              <a:rPr lang="zh-CN" altLang="en-US" sz="3600"/>
              <a:t>汽</a:t>
            </a:r>
            <a:r>
              <a:rPr lang="en-US" altLang="zh-CN" sz="3600"/>
              <a:t>)</a:t>
            </a:r>
            <a:r>
              <a:rPr lang="zh-CN" altLang="en-US" sz="3600"/>
              <a:t>车</a:t>
            </a:r>
            <a:r>
              <a:rPr lang="en-US" altLang="zh-CN" sz="3600"/>
              <a:t>(chū zū[qì]chē) in mainland China. To take a taxi is </a:t>
            </a:r>
            <a:r>
              <a:rPr lang="zh-CN" altLang="en-US" sz="3600"/>
              <a:t>打车</a:t>
            </a:r>
            <a:r>
              <a:rPr lang="en-US" altLang="zh-CN" sz="3600"/>
              <a:t>(dǎ chē)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出 租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chū     zū</a:t>
            </a:r>
            <a:r>
              <a:rPr lang="zh-CN" altLang="en-US" sz="4400"/>
              <a:t>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677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rent out; to let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1170" y="1712595"/>
            <a:ext cx="4015740" cy="401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租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 </a:t>
            </a:r>
            <a:r>
              <a:rPr lang="zh-CN" altLang="en-US" sz="4400">
                <a:sym typeface="+mn-ea"/>
              </a:rPr>
              <a:t>zū</a:t>
            </a:r>
            <a:r>
              <a:rPr lang="zh-CN" altLang="en-US" sz="4400"/>
              <a:t>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880350" y="4226560"/>
            <a:ext cx="1798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rent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8230" y="2078990"/>
            <a:ext cx="4269105" cy="299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开 车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7000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kāi     chē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831965" y="4144645"/>
            <a:ext cx="3221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drive a car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795" y="1935480"/>
            <a:ext cx="4489450" cy="298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162290" y="2790825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开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823404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kāi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034530" y="4358640"/>
            <a:ext cx="4323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</a:t>
            </a:r>
            <a:r>
              <a:rPr lang="en-US" altLang="zh-CN" sz="3600">
                <a:sym typeface="+mn-ea"/>
              </a:rPr>
              <a:t>drive; to operate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795" y="1935480"/>
            <a:ext cx="4489450" cy="298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16875" y="2790825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送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61300" y="2201545"/>
            <a:ext cx="185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sòng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450965" y="4295775"/>
            <a:ext cx="5354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see off or out; to take(someone somewhere)</a:t>
            </a:r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490" y="1961515"/>
            <a:ext cx="4658995" cy="322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62928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Topic-Comment Sentences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55370"/>
            <a:ext cx="123164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When a noun or noun phrase has become established as a known element in a conversation, it can occur at the beginning of the sentence as the “topic,” with the rest of the sentence functioning as a “comment” on it. This forms what is known as a “topic-comment sentence.” In such a sentence the object of the verb can be brought forward to serve as the topic of the sentence.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245110" y="3136900"/>
            <a:ext cx="117309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1.A:</a:t>
            </a:r>
            <a:r>
              <a:rPr lang="zh-CN" altLang="en-US" sz="3200"/>
              <a:t>我昨天买了一枝笔。</a:t>
            </a:r>
            <a:endParaRPr lang="zh-CN" altLang="en-US" sz="3200"/>
          </a:p>
          <a:p>
            <a:r>
              <a:rPr lang="zh-CN" altLang="en-US" sz="3200"/>
              <a:t>      wǒ zuó tiān mǎi le yì zhī bǐ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 I bought a pen yesterday.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   B:</a:t>
            </a:r>
            <a:r>
              <a:rPr lang="zh-CN" altLang="en-US" sz="3200"/>
              <a:t>那枝笔你用了吗？</a:t>
            </a:r>
            <a:endParaRPr lang="zh-CN" altLang="en-US" sz="3200"/>
          </a:p>
          <a:p>
            <a:r>
              <a:rPr lang="zh-CN" altLang="en-US" sz="3200"/>
              <a:t>      nà zhī bǐ nǐ yòng le ma ？  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Have you used that pen?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62928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Topic-Comment Sentences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110" y="1810385"/>
            <a:ext cx="111486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2.A:</a:t>
            </a:r>
            <a:r>
              <a:rPr lang="zh-CN" altLang="en-US" sz="3200"/>
              <a:t>你知道我的衬衫在哪儿吗？</a:t>
            </a:r>
            <a:endParaRPr lang="zh-CN" altLang="en-US" sz="3200"/>
          </a:p>
          <a:p>
            <a:r>
              <a:rPr lang="zh-CN" altLang="en-US" sz="3200"/>
              <a:t>      nǐ zhī d</a:t>
            </a:r>
            <a:r>
              <a:rPr lang="en-US" altLang="zh-CN" sz="3200"/>
              <a:t>a</a:t>
            </a:r>
            <a:r>
              <a:rPr lang="zh-CN" altLang="en-US" sz="3200"/>
              <a:t>o wǒ de chèn shān zài nǎr ma ？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 Do you know where my shirt is?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   B:</a:t>
            </a:r>
            <a:r>
              <a:rPr lang="zh-CN" altLang="en-US" sz="3200"/>
              <a:t>你的衬衫我给你妈妈了。</a:t>
            </a:r>
            <a:endParaRPr lang="zh-CN" altLang="en-US" sz="3200"/>
          </a:p>
          <a:p>
            <a:r>
              <a:rPr lang="zh-CN" altLang="en-US" sz="3200"/>
              <a:t>      nǐ de chèn shān wǒ gěi nǐ mā m</a:t>
            </a:r>
            <a:r>
              <a:rPr lang="en-US" altLang="zh-CN" sz="3200"/>
              <a:t>a</a:t>
            </a:r>
            <a:r>
              <a:rPr lang="zh-CN" altLang="en-US" sz="3200"/>
              <a:t> le</a:t>
            </a:r>
            <a:r>
              <a:rPr lang="en-US" altLang="zh-CN" sz="3200"/>
              <a:t>.</a:t>
            </a:r>
            <a:r>
              <a:rPr lang="zh-CN" altLang="en-US" sz="3200"/>
              <a:t> 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I gave your shirt to your mother.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62928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Topic-Comment Sentences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110" y="1810385"/>
            <a:ext cx="111486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3.A:</a:t>
            </a:r>
            <a:r>
              <a:rPr lang="zh-CN" altLang="en-US" sz="3200"/>
              <a:t>你有朋友吗？</a:t>
            </a:r>
            <a:endParaRPr lang="zh-CN" altLang="en-US" sz="3200"/>
          </a:p>
          <a:p>
            <a:r>
              <a:rPr lang="zh-CN" altLang="en-US" sz="3200"/>
              <a:t>      nǐ yǒu péng y</a:t>
            </a:r>
            <a:r>
              <a:rPr lang="en-US" altLang="zh-CN" sz="3200"/>
              <a:t>o</a:t>
            </a:r>
            <a:r>
              <a:rPr lang="zh-CN" altLang="en-US" sz="3200"/>
              <a:t>u ma ？</a:t>
            </a:r>
            <a:endParaRPr lang="en-US" altLang="zh-CN" sz="3200"/>
          </a:p>
          <a:p>
            <a:r>
              <a:rPr lang="en-US" altLang="zh-CN" sz="3200"/>
              <a:t>      Do you have friends ?</a:t>
            </a:r>
            <a:endParaRPr lang="en-US" altLang="zh-CN" sz="3200"/>
          </a:p>
          <a:p>
            <a:r>
              <a:rPr lang="en-US" altLang="zh-CN" sz="3200"/>
              <a:t>   </a:t>
            </a:r>
            <a:endParaRPr lang="en-US" altLang="zh-CN" sz="3200"/>
          </a:p>
          <a:p>
            <a:r>
              <a:rPr lang="en-US" altLang="zh-CN" sz="3200"/>
              <a:t>   B:</a:t>
            </a:r>
            <a:r>
              <a:rPr lang="zh-CN" altLang="en-US" sz="3200"/>
              <a:t>朋友我有很多，可是都不在这儿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   péng y</a:t>
            </a:r>
            <a:r>
              <a:rPr lang="en-US" altLang="zh-CN" sz="3200"/>
              <a:t>o</a:t>
            </a:r>
            <a:r>
              <a:rPr lang="zh-CN" altLang="en-US" sz="3200"/>
              <a:t>u wǒ yǒu hěn duō ，kě shì dōu bú zài zhèr</a:t>
            </a:r>
            <a:r>
              <a:rPr lang="en-US" altLang="zh-CN" sz="3200"/>
              <a:t>.</a:t>
            </a:r>
            <a:r>
              <a:rPr lang="zh-CN" altLang="en-US" sz="3200"/>
              <a:t> 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I have many friends, but none of them are here.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94030" y="306070"/>
            <a:ext cx="629285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Topic-Comment Sentences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110" y="1810385"/>
            <a:ext cx="1114869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4.</a:t>
            </a:r>
            <a:r>
              <a:rPr lang="zh-CN" altLang="en-US" sz="3200"/>
              <a:t>她不想去纽约，可是飞机票她妈妈已经帮她买了。</a:t>
            </a:r>
            <a:endParaRPr lang="zh-CN" altLang="en-US" sz="3200"/>
          </a:p>
          <a:p>
            <a:r>
              <a:rPr lang="zh-CN" altLang="en-US" sz="3200"/>
              <a:t>   </a:t>
            </a:r>
            <a:endParaRPr lang="zh-CN" altLang="en-US" sz="3200"/>
          </a:p>
          <a:p>
            <a:r>
              <a:rPr lang="zh-CN" altLang="en-US" sz="3200"/>
              <a:t>   tā bù xiǎng qù niǔ yuē ，kě shì fēi jī piào tā mā m</a:t>
            </a:r>
            <a:r>
              <a:rPr lang="en-US" altLang="zh-CN" sz="3200"/>
              <a:t>a</a:t>
            </a:r>
            <a:r>
              <a:rPr lang="zh-CN" altLang="en-US" sz="3200"/>
              <a:t> yǐ jīng </a:t>
            </a:r>
            <a:endParaRPr lang="zh-CN" altLang="en-US" sz="3200"/>
          </a:p>
          <a:p>
            <a:r>
              <a:rPr lang="zh-CN" altLang="en-US" sz="3200"/>
              <a:t>   bāng tā mǎi le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</a:t>
            </a:r>
            <a:endParaRPr lang="en-US" altLang="zh-CN" sz="3200"/>
          </a:p>
          <a:p>
            <a:r>
              <a:rPr lang="en-US" altLang="zh-CN" sz="3200"/>
              <a:t>   She does not want to go to New York, but her mother has  </a:t>
            </a:r>
            <a:endParaRPr lang="en-US" altLang="zh-CN" sz="3200"/>
          </a:p>
          <a:p>
            <a:r>
              <a:rPr lang="en-US" altLang="zh-CN" sz="3200"/>
              <a:t>   already bought the airplane ticket for her.</a:t>
            </a:r>
            <a:endParaRPr lang="en-US" altLang="zh-CN" sz="3200"/>
          </a:p>
          <a:p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飞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fēi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880350" y="4226560"/>
            <a:ext cx="1798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fly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490" y="2078990"/>
            <a:ext cx="4967605" cy="299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4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841375" y="306070"/>
            <a:ext cx="1080833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还是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...(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吧）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(hái shì ...ba,had better)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The structure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还是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...(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吧）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hái shì ...[ba],had better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) can be used to signify making a selection after considering two or more options. Sometimes in making such a decision one is forced to give up one`s preference.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915" y="2625090"/>
            <a:ext cx="1181862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1.A:</a:t>
            </a:r>
            <a:r>
              <a:rPr lang="zh-CN" altLang="en-US" sz="3200"/>
              <a:t>你说，明天看电影还是看球？</a:t>
            </a:r>
            <a:endParaRPr lang="en-US" altLang="zh-CN" sz="3200"/>
          </a:p>
          <a:p>
            <a:r>
              <a:rPr lang="zh-CN" altLang="en-US" sz="3200"/>
              <a:t>      nǐ shuō</a:t>
            </a:r>
            <a:r>
              <a:rPr lang="en-US" altLang="zh-CN" sz="3200"/>
              <a:t>, </a:t>
            </a:r>
            <a:r>
              <a:rPr lang="zh-CN" altLang="en-US" sz="3200"/>
              <a:t>míng tiān kàn diàn yǐng hái sh</a:t>
            </a:r>
            <a:r>
              <a:rPr lang="en-US" altLang="zh-CN" sz="3200"/>
              <a:t>i</a:t>
            </a:r>
            <a:r>
              <a:rPr lang="zh-CN" altLang="en-US" sz="3200"/>
              <a:t> kàn qiú ？</a:t>
            </a:r>
            <a:endParaRPr lang="zh-CN" altLang="en-US" sz="3200"/>
          </a:p>
          <a:p>
            <a:r>
              <a:rPr lang="en-US" altLang="zh-CN" sz="2800"/>
              <a:t>       What do you think we should watch tomorrow, a movie or a ball game?</a:t>
            </a:r>
            <a:endParaRPr lang="en-US" altLang="zh-CN" sz="3200"/>
          </a:p>
          <a:p>
            <a:endParaRPr lang="en-US" altLang="zh-CN" sz="3200"/>
          </a:p>
          <a:p>
            <a:r>
              <a:rPr lang="zh-CN" altLang="en-US" sz="3200"/>
              <a:t>   </a:t>
            </a:r>
            <a:r>
              <a:rPr lang="en-US" altLang="zh-CN" sz="3200"/>
              <a:t>B:</a:t>
            </a:r>
            <a:r>
              <a:rPr lang="zh-CN" altLang="en-US" sz="3200"/>
              <a:t>还是看电影吧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   hái sh</a:t>
            </a:r>
            <a:r>
              <a:rPr lang="en-US" altLang="zh-CN" sz="3200"/>
              <a:t>i</a:t>
            </a:r>
            <a:r>
              <a:rPr lang="zh-CN" altLang="en-US" sz="3200"/>
              <a:t> kàn diàn yǐng ba 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 Let`s see a movie.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4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841375" y="306070"/>
            <a:ext cx="1080833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还是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...(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吧）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(hái shì ...ba,had better)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The structure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还是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...(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吧）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hái shì ...[ba],had better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) can be used to signify making a selection after considering two or more options. Sometimes in making such a decision one is forced to give up one`s preference.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090" y="2655570"/>
            <a:ext cx="1214691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2.A:</a:t>
            </a:r>
            <a:r>
              <a:rPr lang="zh-CN" altLang="en-US" sz="3200"/>
              <a:t>我的车有问题。怎么办？</a:t>
            </a:r>
            <a:endParaRPr lang="en-US" altLang="zh-CN" sz="3200"/>
          </a:p>
          <a:p>
            <a:r>
              <a:rPr lang="zh-CN" altLang="en-US" sz="3200"/>
              <a:t>      wǒ de chē yǒu wèn tí</a:t>
            </a:r>
            <a:r>
              <a:rPr lang="en-US" altLang="zh-CN" sz="3200"/>
              <a:t>. </a:t>
            </a:r>
            <a:r>
              <a:rPr lang="zh-CN" altLang="en-US" sz="3200"/>
              <a:t>zěn me bàn ？</a:t>
            </a:r>
            <a:endParaRPr lang="zh-CN" altLang="en-US" sz="3200"/>
          </a:p>
          <a:p>
            <a:r>
              <a:rPr lang="en-US" altLang="zh-CN" sz="2800"/>
              <a:t>       There is a problem with my car. What shall we do ?</a:t>
            </a:r>
            <a:endParaRPr lang="en-US" altLang="zh-CN" sz="2800"/>
          </a:p>
          <a:p>
            <a:endParaRPr lang="en-US" altLang="zh-CN" sz="3200"/>
          </a:p>
          <a:p>
            <a:r>
              <a:rPr lang="zh-CN" altLang="en-US" sz="3200"/>
              <a:t>   </a:t>
            </a:r>
            <a:r>
              <a:rPr lang="en-US" altLang="zh-CN" sz="3200"/>
              <a:t>B:</a:t>
            </a:r>
            <a:r>
              <a:rPr lang="zh-CN" altLang="en-US" sz="3200"/>
              <a:t>那别去听音乐会了。我们还是在家看电视吧。</a:t>
            </a:r>
            <a:endParaRPr lang="zh-CN" altLang="en-US" sz="3200"/>
          </a:p>
          <a:p>
            <a:r>
              <a:rPr lang="zh-CN" altLang="en-US" sz="3200"/>
              <a:t>     </a:t>
            </a:r>
            <a:r>
              <a:rPr lang="zh-CN" altLang="en-US" sz="2800"/>
              <a:t> nà bié qù tīng yīn </a:t>
            </a:r>
            <a:r>
              <a:rPr lang="en-US" altLang="zh-CN" sz="2800"/>
              <a:t>yu</a:t>
            </a:r>
            <a:r>
              <a:rPr lang="zh-CN" altLang="en-US" sz="2800"/>
              <a:t>è huì le</a:t>
            </a:r>
            <a:r>
              <a:rPr lang="en-US" altLang="zh-CN" sz="2800"/>
              <a:t>. </a:t>
            </a:r>
            <a:r>
              <a:rPr lang="zh-CN" altLang="en-US" sz="2800"/>
              <a:t>wǒ men hái sh</a:t>
            </a:r>
            <a:r>
              <a:rPr lang="en-US" altLang="zh-CN" sz="2800"/>
              <a:t>i</a:t>
            </a:r>
            <a:r>
              <a:rPr lang="zh-CN" altLang="en-US" sz="2800"/>
              <a:t> zài jiā kàn diàn shì ba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endParaRPr lang="zh-CN" altLang="en-US" sz="2800"/>
          </a:p>
          <a:p>
            <a:r>
              <a:rPr lang="en-US" altLang="zh-CN" sz="3200"/>
              <a:t>     </a:t>
            </a:r>
            <a:r>
              <a:rPr lang="en-US" altLang="zh-CN" sz="2800"/>
              <a:t> Let`s not go to the concert then. We`d better stay home and watch TV.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241790" y="4311650"/>
            <a:ext cx="2580640" cy="2374900"/>
            <a:chOff x="9212263" y="3684588"/>
            <a:chExt cx="2203450" cy="2833687"/>
          </a:xfrm>
        </p:grpSpPr>
        <p:sp>
          <p:nvSpPr>
            <p:cNvPr id="9" name="Freeform 5"/>
            <p:cNvSpPr/>
            <p:nvPr/>
          </p:nvSpPr>
          <p:spPr bwMode="auto">
            <a:xfrm>
              <a:off x="9928226" y="4046538"/>
              <a:ext cx="804863" cy="1446212"/>
            </a:xfrm>
            <a:custGeom>
              <a:avLst/>
              <a:gdLst>
                <a:gd name="T0" fmla="*/ 0 w 286"/>
                <a:gd name="T1" fmla="*/ 515 h 515"/>
                <a:gd name="T2" fmla="*/ 0 w 286"/>
                <a:gd name="T3" fmla="*/ 171 h 515"/>
                <a:gd name="T4" fmla="*/ 135 w 286"/>
                <a:gd name="T5" fmla="*/ 0 h 515"/>
                <a:gd name="T6" fmla="*/ 286 w 286"/>
                <a:gd name="T7" fmla="*/ 181 h 515"/>
                <a:gd name="T8" fmla="*/ 286 w 286"/>
                <a:gd name="T9" fmla="*/ 499 h 515"/>
                <a:gd name="T10" fmla="*/ 0 w 286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515">
                  <a:moveTo>
                    <a:pt x="0" y="515"/>
                  </a:moveTo>
                  <a:cubicBezTo>
                    <a:pt x="0" y="515"/>
                    <a:pt x="0" y="259"/>
                    <a:pt x="0" y="171"/>
                  </a:cubicBezTo>
                  <a:cubicBezTo>
                    <a:pt x="0" y="48"/>
                    <a:pt x="44" y="0"/>
                    <a:pt x="135" y="0"/>
                  </a:cubicBezTo>
                  <a:cubicBezTo>
                    <a:pt x="226" y="0"/>
                    <a:pt x="286" y="27"/>
                    <a:pt x="286" y="181"/>
                  </a:cubicBezTo>
                  <a:cubicBezTo>
                    <a:pt x="286" y="315"/>
                    <a:pt x="286" y="499"/>
                    <a:pt x="286" y="499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88551" y="4105275"/>
              <a:ext cx="684213" cy="1360487"/>
            </a:xfrm>
            <a:custGeom>
              <a:avLst/>
              <a:gdLst>
                <a:gd name="T0" fmla="*/ 0 w 244"/>
                <a:gd name="T1" fmla="*/ 150 h 484"/>
                <a:gd name="T2" fmla="*/ 114 w 244"/>
                <a:gd name="T3" fmla="*/ 0 h 484"/>
                <a:gd name="T4" fmla="*/ 209 w 244"/>
                <a:gd name="T5" fmla="*/ 27 h 484"/>
                <a:gd name="T6" fmla="*/ 244 w 244"/>
                <a:gd name="T7" fmla="*/ 160 h 484"/>
                <a:gd name="T8" fmla="*/ 244 w 244"/>
                <a:gd name="T9" fmla="*/ 470 h 484"/>
                <a:gd name="T10" fmla="*/ 0 w 244"/>
                <a:gd name="T11" fmla="*/ 484 h 484"/>
                <a:gd name="T12" fmla="*/ 0 w 244"/>
                <a:gd name="T13" fmla="*/ 1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84">
                  <a:moveTo>
                    <a:pt x="0" y="150"/>
                  </a:moveTo>
                  <a:cubicBezTo>
                    <a:pt x="0" y="26"/>
                    <a:pt x="46" y="0"/>
                    <a:pt x="114" y="0"/>
                  </a:cubicBezTo>
                  <a:cubicBezTo>
                    <a:pt x="162" y="0"/>
                    <a:pt x="190" y="8"/>
                    <a:pt x="209" y="27"/>
                  </a:cubicBezTo>
                  <a:cubicBezTo>
                    <a:pt x="233" y="50"/>
                    <a:pt x="244" y="94"/>
                    <a:pt x="244" y="160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066338" y="5294313"/>
              <a:ext cx="68263" cy="165100"/>
            </a:xfrm>
            <a:custGeom>
              <a:avLst/>
              <a:gdLst>
                <a:gd name="T0" fmla="*/ 0 w 43"/>
                <a:gd name="T1" fmla="*/ 99 h 104"/>
                <a:gd name="T2" fmla="*/ 16 w 43"/>
                <a:gd name="T3" fmla="*/ 0 h 104"/>
                <a:gd name="T4" fmla="*/ 43 w 43"/>
                <a:gd name="T5" fmla="*/ 3 h 104"/>
                <a:gd name="T6" fmla="*/ 18 w 43"/>
                <a:gd name="T7" fmla="*/ 104 h 104"/>
                <a:gd name="T8" fmla="*/ 0 w 43"/>
                <a:gd name="T9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99"/>
                  </a:moveTo>
                  <a:lnTo>
                    <a:pt x="16" y="0"/>
                  </a:lnTo>
                  <a:lnTo>
                    <a:pt x="43" y="3"/>
                  </a:lnTo>
                  <a:lnTo>
                    <a:pt x="18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0776" y="5149850"/>
              <a:ext cx="246063" cy="157162"/>
            </a:xfrm>
            <a:custGeom>
              <a:avLst/>
              <a:gdLst>
                <a:gd name="T0" fmla="*/ 87 w 88"/>
                <a:gd name="T1" fmla="*/ 31 h 56"/>
                <a:gd name="T2" fmla="*/ 46 w 88"/>
                <a:gd name="T3" fmla="*/ 2 h 56"/>
                <a:gd name="T4" fmla="*/ 1 w 88"/>
                <a:gd name="T5" fmla="*/ 25 h 56"/>
                <a:gd name="T6" fmla="*/ 42 w 88"/>
                <a:gd name="T7" fmla="*/ 54 h 56"/>
                <a:gd name="T8" fmla="*/ 87 w 88"/>
                <a:gd name="T9" fmla="*/ 31 h 56"/>
                <a:gd name="T10" fmla="*/ 67 w 88"/>
                <a:gd name="T11" fmla="*/ 15 h 56"/>
                <a:gd name="T12" fmla="*/ 80 w 88"/>
                <a:gd name="T13" fmla="*/ 31 h 56"/>
                <a:gd name="T14" fmla="*/ 80 w 88"/>
                <a:gd name="T15" fmla="*/ 31 h 56"/>
                <a:gd name="T16" fmla="*/ 56 w 88"/>
                <a:gd name="T17" fmla="*/ 25 h 56"/>
                <a:gd name="T18" fmla="*/ 67 w 88"/>
                <a:gd name="T19" fmla="*/ 15 h 56"/>
                <a:gd name="T20" fmla="*/ 24 w 88"/>
                <a:gd name="T21" fmla="*/ 42 h 56"/>
                <a:gd name="T22" fmla="*/ 8 w 88"/>
                <a:gd name="T23" fmla="*/ 26 h 56"/>
                <a:gd name="T24" fmla="*/ 10 w 88"/>
                <a:gd name="T25" fmla="*/ 21 h 56"/>
                <a:gd name="T26" fmla="*/ 40 w 88"/>
                <a:gd name="T27" fmla="*/ 29 h 56"/>
                <a:gd name="T28" fmla="*/ 24 w 88"/>
                <a:gd name="T29" fmla="*/ 42 h 56"/>
                <a:gd name="T30" fmla="*/ 47 w 88"/>
                <a:gd name="T31" fmla="*/ 23 h 56"/>
                <a:gd name="T32" fmla="*/ 16 w 88"/>
                <a:gd name="T33" fmla="*/ 15 h 56"/>
                <a:gd name="T34" fmla="*/ 45 w 88"/>
                <a:gd name="T35" fmla="*/ 10 h 56"/>
                <a:gd name="T36" fmla="*/ 60 w 88"/>
                <a:gd name="T37" fmla="*/ 12 h 56"/>
                <a:gd name="T38" fmla="*/ 47 w 88"/>
                <a:gd name="T39" fmla="*/ 23 h 56"/>
                <a:gd name="T40" fmla="*/ 43 w 88"/>
                <a:gd name="T41" fmla="*/ 47 h 56"/>
                <a:gd name="T42" fmla="*/ 33 w 88"/>
                <a:gd name="T43" fmla="*/ 45 h 56"/>
                <a:gd name="T44" fmla="*/ 48 w 88"/>
                <a:gd name="T45" fmla="*/ 32 h 56"/>
                <a:gd name="T46" fmla="*/ 74 w 88"/>
                <a:gd name="T47" fmla="*/ 39 h 56"/>
                <a:gd name="T48" fmla="*/ 43 w 88"/>
                <a:gd name="T4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56">
                  <a:moveTo>
                    <a:pt x="87" y="31"/>
                  </a:moveTo>
                  <a:cubicBezTo>
                    <a:pt x="88" y="17"/>
                    <a:pt x="70" y="4"/>
                    <a:pt x="46" y="2"/>
                  </a:cubicBezTo>
                  <a:cubicBezTo>
                    <a:pt x="22" y="0"/>
                    <a:pt x="2" y="11"/>
                    <a:pt x="1" y="25"/>
                  </a:cubicBezTo>
                  <a:cubicBezTo>
                    <a:pt x="0" y="39"/>
                    <a:pt x="18" y="52"/>
                    <a:pt x="42" y="54"/>
                  </a:cubicBezTo>
                  <a:cubicBezTo>
                    <a:pt x="66" y="56"/>
                    <a:pt x="86" y="46"/>
                    <a:pt x="87" y="31"/>
                  </a:cubicBezTo>
                  <a:close/>
                  <a:moveTo>
                    <a:pt x="67" y="15"/>
                  </a:moveTo>
                  <a:cubicBezTo>
                    <a:pt x="75" y="19"/>
                    <a:pt x="80" y="25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4" y="30"/>
                    <a:pt x="65" y="28"/>
                    <a:pt x="56" y="25"/>
                  </a:cubicBezTo>
                  <a:lnTo>
                    <a:pt x="67" y="15"/>
                  </a:lnTo>
                  <a:close/>
                  <a:moveTo>
                    <a:pt x="24" y="42"/>
                  </a:moveTo>
                  <a:cubicBezTo>
                    <a:pt x="14" y="39"/>
                    <a:pt x="8" y="32"/>
                    <a:pt x="8" y="26"/>
                  </a:cubicBezTo>
                  <a:cubicBezTo>
                    <a:pt x="8" y="24"/>
                    <a:pt x="9" y="22"/>
                    <a:pt x="10" y="2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24" y="42"/>
                  </a:lnTo>
                  <a:close/>
                  <a:moveTo>
                    <a:pt x="47" y="23"/>
                  </a:moveTo>
                  <a:cubicBezTo>
                    <a:pt x="34" y="20"/>
                    <a:pt x="20" y="16"/>
                    <a:pt x="16" y="15"/>
                  </a:cubicBezTo>
                  <a:cubicBezTo>
                    <a:pt x="23" y="11"/>
                    <a:pt x="34" y="9"/>
                    <a:pt x="45" y="10"/>
                  </a:cubicBezTo>
                  <a:cubicBezTo>
                    <a:pt x="51" y="10"/>
                    <a:pt x="56" y="11"/>
                    <a:pt x="60" y="12"/>
                  </a:cubicBezTo>
                  <a:lnTo>
                    <a:pt x="47" y="23"/>
                  </a:lnTo>
                  <a:close/>
                  <a:moveTo>
                    <a:pt x="43" y="47"/>
                  </a:moveTo>
                  <a:cubicBezTo>
                    <a:pt x="39" y="46"/>
                    <a:pt x="36" y="46"/>
                    <a:pt x="33" y="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8" y="45"/>
                    <a:pt x="56" y="48"/>
                    <a:pt x="43" y="47"/>
                  </a:cubicBez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0280651" y="4978400"/>
              <a:ext cx="354013" cy="517525"/>
            </a:xfrm>
            <a:custGeom>
              <a:avLst/>
              <a:gdLst>
                <a:gd name="T0" fmla="*/ 124 w 126"/>
                <a:gd name="T1" fmla="*/ 173 h 184"/>
                <a:gd name="T2" fmla="*/ 125 w 126"/>
                <a:gd name="T3" fmla="*/ 69 h 184"/>
                <a:gd name="T4" fmla="*/ 108 w 126"/>
                <a:gd name="T5" fmla="*/ 1 h 184"/>
                <a:gd name="T6" fmla="*/ 94 w 126"/>
                <a:gd name="T7" fmla="*/ 124 h 184"/>
                <a:gd name="T8" fmla="*/ 26 w 126"/>
                <a:gd name="T9" fmla="*/ 125 h 184"/>
                <a:gd name="T10" fmla="*/ 0 w 126"/>
                <a:gd name="T11" fmla="*/ 152 h 184"/>
                <a:gd name="T12" fmla="*/ 2 w 126"/>
                <a:gd name="T13" fmla="*/ 184 h 184"/>
                <a:gd name="T14" fmla="*/ 124 w 126"/>
                <a:gd name="T15" fmla="*/ 1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84">
                  <a:moveTo>
                    <a:pt x="124" y="173"/>
                  </a:moveTo>
                  <a:cubicBezTo>
                    <a:pt x="126" y="169"/>
                    <a:pt x="125" y="109"/>
                    <a:pt x="125" y="69"/>
                  </a:cubicBezTo>
                  <a:cubicBezTo>
                    <a:pt x="125" y="29"/>
                    <a:pt x="123" y="0"/>
                    <a:pt x="108" y="1"/>
                  </a:cubicBezTo>
                  <a:cubicBezTo>
                    <a:pt x="88" y="2"/>
                    <a:pt x="94" y="124"/>
                    <a:pt x="94" y="124"/>
                  </a:cubicBezTo>
                  <a:cubicBezTo>
                    <a:pt x="94" y="124"/>
                    <a:pt x="44" y="125"/>
                    <a:pt x="26" y="125"/>
                  </a:cubicBezTo>
                  <a:cubicBezTo>
                    <a:pt x="9" y="125"/>
                    <a:pt x="0" y="134"/>
                    <a:pt x="0" y="152"/>
                  </a:cubicBezTo>
                  <a:cubicBezTo>
                    <a:pt x="0" y="170"/>
                    <a:pt x="2" y="184"/>
                    <a:pt x="2" y="184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274301" y="4875213"/>
              <a:ext cx="258763" cy="314325"/>
            </a:xfrm>
            <a:custGeom>
              <a:avLst/>
              <a:gdLst>
                <a:gd name="T0" fmla="*/ 88 w 92"/>
                <a:gd name="T1" fmla="*/ 84 h 112"/>
                <a:gd name="T2" fmla="*/ 34 w 92"/>
                <a:gd name="T3" fmla="*/ 0 h 112"/>
                <a:gd name="T4" fmla="*/ 0 w 92"/>
                <a:gd name="T5" fmla="*/ 30 h 112"/>
                <a:gd name="T6" fmla="*/ 12 w 92"/>
                <a:gd name="T7" fmla="*/ 74 h 112"/>
                <a:gd name="T8" fmla="*/ 13 w 92"/>
                <a:gd name="T9" fmla="*/ 112 h 112"/>
                <a:gd name="T10" fmla="*/ 92 w 92"/>
                <a:gd name="T11" fmla="*/ 109 h 112"/>
                <a:gd name="T12" fmla="*/ 88 w 92"/>
                <a:gd name="T13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2">
                  <a:moveTo>
                    <a:pt x="88" y="84"/>
                  </a:moveTo>
                  <a:cubicBezTo>
                    <a:pt x="80" y="46"/>
                    <a:pt x="34" y="0"/>
                    <a:pt x="34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52"/>
                    <a:pt x="12" y="74"/>
                  </a:cubicBezTo>
                  <a:cubicBezTo>
                    <a:pt x="14" y="84"/>
                    <a:pt x="14" y="99"/>
                    <a:pt x="13" y="112"/>
                  </a:cubicBezTo>
                  <a:cubicBezTo>
                    <a:pt x="40" y="110"/>
                    <a:pt x="66" y="109"/>
                    <a:pt x="92" y="109"/>
                  </a:cubicBezTo>
                  <a:cubicBezTo>
                    <a:pt x="91" y="101"/>
                    <a:pt x="90" y="92"/>
                    <a:pt x="88" y="84"/>
                  </a:cubicBez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179051" y="5181600"/>
              <a:ext cx="365125" cy="277812"/>
            </a:xfrm>
            <a:custGeom>
              <a:avLst/>
              <a:gdLst>
                <a:gd name="T0" fmla="*/ 47 w 130"/>
                <a:gd name="T1" fmla="*/ 3 h 99"/>
                <a:gd name="T2" fmla="*/ 46 w 130"/>
                <a:gd name="T3" fmla="*/ 32 h 99"/>
                <a:gd name="T4" fmla="*/ 14 w 130"/>
                <a:gd name="T5" fmla="*/ 54 h 99"/>
                <a:gd name="T6" fmla="*/ 0 w 130"/>
                <a:gd name="T7" fmla="*/ 99 h 99"/>
                <a:gd name="T8" fmla="*/ 21 w 130"/>
                <a:gd name="T9" fmla="*/ 98 h 99"/>
                <a:gd name="T10" fmla="*/ 34 w 130"/>
                <a:gd name="T11" fmla="*/ 61 h 99"/>
                <a:gd name="T12" fmla="*/ 118 w 130"/>
                <a:gd name="T13" fmla="*/ 45 h 99"/>
                <a:gd name="T14" fmla="*/ 126 w 130"/>
                <a:gd name="T15" fmla="*/ 0 h 99"/>
                <a:gd name="T16" fmla="*/ 47 w 130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47" y="3"/>
                  </a:moveTo>
                  <a:cubicBezTo>
                    <a:pt x="47" y="18"/>
                    <a:pt x="46" y="32"/>
                    <a:pt x="46" y="32"/>
                  </a:cubicBezTo>
                  <a:cubicBezTo>
                    <a:pt x="46" y="32"/>
                    <a:pt x="23" y="37"/>
                    <a:pt x="14" y="54"/>
                  </a:cubicBezTo>
                  <a:cubicBezTo>
                    <a:pt x="4" y="70"/>
                    <a:pt x="0" y="99"/>
                    <a:pt x="0" y="9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3" y="72"/>
                    <a:pt x="34" y="61"/>
                  </a:cubicBezTo>
                  <a:cubicBezTo>
                    <a:pt x="47" y="48"/>
                    <a:pt x="100" y="61"/>
                    <a:pt x="118" y="45"/>
                  </a:cubicBezTo>
                  <a:cubicBezTo>
                    <a:pt x="128" y="37"/>
                    <a:pt x="130" y="29"/>
                    <a:pt x="126" y="0"/>
                  </a:cubicBezTo>
                  <a:cubicBezTo>
                    <a:pt x="100" y="0"/>
                    <a:pt x="74" y="1"/>
                    <a:pt x="47" y="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0136188" y="5046663"/>
              <a:ext cx="225425" cy="149225"/>
            </a:xfrm>
            <a:custGeom>
              <a:avLst/>
              <a:gdLst>
                <a:gd name="T0" fmla="*/ 0 w 80"/>
                <a:gd name="T1" fmla="*/ 40 h 53"/>
                <a:gd name="T2" fmla="*/ 12 w 80"/>
                <a:gd name="T3" fmla="*/ 53 h 53"/>
                <a:gd name="T4" fmla="*/ 77 w 80"/>
                <a:gd name="T5" fmla="*/ 17 h 53"/>
                <a:gd name="T6" fmla="*/ 80 w 80"/>
                <a:gd name="T7" fmla="*/ 14 h 53"/>
                <a:gd name="T8" fmla="*/ 71 w 80"/>
                <a:gd name="T9" fmla="*/ 0 h 53"/>
                <a:gd name="T10" fmla="*/ 0 w 80"/>
                <a:gd name="T1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3">
                  <a:moveTo>
                    <a:pt x="0" y="40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49" y="39"/>
                    <a:pt x="77" y="17"/>
                  </a:cubicBezTo>
                  <a:cubicBezTo>
                    <a:pt x="78" y="16"/>
                    <a:pt x="79" y="15"/>
                    <a:pt x="80" y="14"/>
                  </a:cubicBezTo>
                  <a:cubicBezTo>
                    <a:pt x="78" y="9"/>
                    <a:pt x="75" y="4"/>
                    <a:pt x="71" y="0"/>
                  </a:cubicBezTo>
                  <a:cubicBezTo>
                    <a:pt x="43" y="2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336213" y="4948238"/>
              <a:ext cx="128588" cy="138112"/>
            </a:xfrm>
            <a:custGeom>
              <a:avLst/>
              <a:gdLst>
                <a:gd name="T0" fmla="*/ 46 w 46"/>
                <a:gd name="T1" fmla="*/ 15 h 49"/>
                <a:gd name="T2" fmla="*/ 35 w 46"/>
                <a:gd name="T3" fmla="*/ 0 h 49"/>
                <a:gd name="T4" fmla="*/ 2 w 46"/>
                <a:gd name="T5" fmla="*/ 33 h 49"/>
                <a:gd name="T6" fmla="*/ 0 w 46"/>
                <a:gd name="T7" fmla="*/ 35 h 49"/>
                <a:gd name="T8" fmla="*/ 9 w 46"/>
                <a:gd name="T9" fmla="*/ 49 h 49"/>
                <a:gd name="T10" fmla="*/ 46 w 46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46" y="15"/>
                  </a:moveTo>
                  <a:cubicBezTo>
                    <a:pt x="42" y="10"/>
                    <a:pt x="38" y="5"/>
                    <a:pt x="35" y="0"/>
                  </a:cubicBezTo>
                  <a:cubicBezTo>
                    <a:pt x="28" y="8"/>
                    <a:pt x="17" y="20"/>
                    <a:pt x="2" y="33"/>
                  </a:cubicBezTo>
                  <a:cubicBezTo>
                    <a:pt x="1" y="34"/>
                    <a:pt x="1" y="34"/>
                    <a:pt x="0" y="35"/>
                  </a:cubicBezTo>
                  <a:cubicBezTo>
                    <a:pt x="4" y="39"/>
                    <a:pt x="7" y="44"/>
                    <a:pt x="9" y="49"/>
                  </a:cubicBezTo>
                  <a:cubicBezTo>
                    <a:pt x="26" y="36"/>
                    <a:pt x="39" y="23"/>
                    <a:pt x="46" y="15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948863" y="3951288"/>
              <a:ext cx="584200" cy="1109662"/>
            </a:xfrm>
            <a:custGeom>
              <a:avLst/>
              <a:gdLst>
                <a:gd name="T0" fmla="*/ 15 w 208"/>
                <a:gd name="T1" fmla="*/ 312 h 395"/>
                <a:gd name="T2" fmla="*/ 45 w 208"/>
                <a:gd name="T3" fmla="*/ 307 h 395"/>
                <a:gd name="T4" fmla="*/ 49 w 208"/>
                <a:gd name="T5" fmla="*/ 220 h 395"/>
                <a:gd name="T6" fmla="*/ 48 w 208"/>
                <a:gd name="T7" fmla="*/ 93 h 395"/>
                <a:gd name="T8" fmla="*/ 92 w 208"/>
                <a:gd name="T9" fmla="*/ 8 h 395"/>
                <a:gd name="T10" fmla="*/ 166 w 208"/>
                <a:gd name="T11" fmla="*/ 29 h 395"/>
                <a:gd name="T12" fmla="*/ 193 w 208"/>
                <a:gd name="T13" fmla="*/ 226 h 395"/>
                <a:gd name="T14" fmla="*/ 99 w 208"/>
                <a:gd name="T15" fmla="*/ 379 h 395"/>
                <a:gd name="T16" fmla="*/ 0 w 208"/>
                <a:gd name="T17" fmla="*/ 363 h 395"/>
                <a:gd name="T18" fmla="*/ 15 w 208"/>
                <a:gd name="T19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95">
                  <a:moveTo>
                    <a:pt x="15" y="312"/>
                  </a:moveTo>
                  <a:cubicBezTo>
                    <a:pt x="15" y="312"/>
                    <a:pt x="38" y="313"/>
                    <a:pt x="45" y="307"/>
                  </a:cubicBezTo>
                  <a:cubicBezTo>
                    <a:pt x="51" y="301"/>
                    <a:pt x="50" y="253"/>
                    <a:pt x="49" y="220"/>
                  </a:cubicBezTo>
                  <a:cubicBezTo>
                    <a:pt x="49" y="197"/>
                    <a:pt x="46" y="139"/>
                    <a:pt x="48" y="93"/>
                  </a:cubicBezTo>
                  <a:cubicBezTo>
                    <a:pt x="48" y="73"/>
                    <a:pt x="54" y="18"/>
                    <a:pt x="92" y="8"/>
                  </a:cubicBezTo>
                  <a:cubicBezTo>
                    <a:pt x="118" y="0"/>
                    <a:pt x="144" y="7"/>
                    <a:pt x="166" y="29"/>
                  </a:cubicBezTo>
                  <a:cubicBezTo>
                    <a:pt x="208" y="70"/>
                    <a:pt x="198" y="177"/>
                    <a:pt x="193" y="226"/>
                  </a:cubicBezTo>
                  <a:cubicBezTo>
                    <a:pt x="188" y="275"/>
                    <a:pt x="164" y="362"/>
                    <a:pt x="99" y="379"/>
                  </a:cubicBezTo>
                  <a:cubicBezTo>
                    <a:pt x="36" y="395"/>
                    <a:pt x="0" y="363"/>
                    <a:pt x="0" y="363"/>
                  </a:cubicBezTo>
                  <a:lnTo>
                    <a:pt x="15" y="312"/>
                  </a:ln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917113" y="4827588"/>
              <a:ext cx="149225" cy="153987"/>
            </a:xfrm>
            <a:prstGeom prst="ellipse">
              <a:avLst/>
            </a:pr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120313" y="4565650"/>
              <a:ext cx="36513" cy="39687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390188" y="4546600"/>
              <a:ext cx="41275" cy="42862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0333038" y="4678363"/>
              <a:ext cx="90488" cy="104775"/>
            </a:xfrm>
            <a:custGeom>
              <a:avLst/>
              <a:gdLst>
                <a:gd name="T0" fmla="*/ 30 w 32"/>
                <a:gd name="T1" fmla="*/ 22 h 37"/>
                <a:gd name="T2" fmla="*/ 12 w 32"/>
                <a:gd name="T3" fmla="*/ 35 h 37"/>
                <a:gd name="T4" fmla="*/ 2 w 32"/>
                <a:gd name="T5" fmla="*/ 15 h 37"/>
                <a:gd name="T6" fmla="*/ 20 w 32"/>
                <a:gd name="T7" fmla="*/ 2 h 37"/>
                <a:gd name="T8" fmla="*/ 30 w 32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0" y="22"/>
                  </a:moveTo>
                  <a:cubicBezTo>
                    <a:pt x="28" y="31"/>
                    <a:pt x="20" y="37"/>
                    <a:pt x="12" y="35"/>
                  </a:cubicBezTo>
                  <a:cubicBezTo>
                    <a:pt x="5" y="33"/>
                    <a:pt x="0" y="24"/>
                    <a:pt x="2" y="15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8" y="3"/>
                    <a:pt x="32" y="12"/>
                    <a:pt x="30" y="22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0110788" y="4813300"/>
              <a:ext cx="158750" cy="204787"/>
            </a:xfrm>
            <a:custGeom>
              <a:avLst/>
              <a:gdLst>
                <a:gd name="T0" fmla="*/ 56 w 56"/>
                <a:gd name="T1" fmla="*/ 0 h 73"/>
                <a:gd name="T2" fmla="*/ 0 w 56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56" y="0"/>
                    <a:pt x="42" y="62"/>
                    <a:pt x="0" y="73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350501" y="3684588"/>
              <a:ext cx="176213" cy="320675"/>
            </a:xfrm>
            <a:custGeom>
              <a:avLst/>
              <a:gdLst>
                <a:gd name="T0" fmla="*/ 11 w 63"/>
                <a:gd name="T1" fmla="*/ 114 h 114"/>
                <a:gd name="T2" fmla="*/ 5 w 63"/>
                <a:gd name="T3" fmla="*/ 53 h 114"/>
                <a:gd name="T4" fmla="*/ 33 w 63"/>
                <a:gd name="T5" fmla="*/ 0 h 114"/>
                <a:gd name="T6" fmla="*/ 53 w 63"/>
                <a:gd name="T7" fmla="*/ 63 h 114"/>
                <a:gd name="T8" fmla="*/ 11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11" y="114"/>
                  </a:moveTo>
                  <a:cubicBezTo>
                    <a:pt x="11" y="114"/>
                    <a:pt x="0" y="87"/>
                    <a:pt x="5" y="53"/>
                  </a:cubicBezTo>
                  <a:cubicBezTo>
                    <a:pt x="11" y="19"/>
                    <a:pt x="33" y="0"/>
                    <a:pt x="33" y="0"/>
                  </a:cubicBezTo>
                  <a:cubicBezTo>
                    <a:pt x="33" y="0"/>
                    <a:pt x="63" y="21"/>
                    <a:pt x="53" y="63"/>
                  </a:cubicBezTo>
                  <a:cubicBezTo>
                    <a:pt x="43" y="106"/>
                    <a:pt x="11" y="114"/>
                    <a:pt x="11" y="114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975851" y="3717925"/>
              <a:ext cx="177800" cy="288925"/>
            </a:xfrm>
            <a:custGeom>
              <a:avLst/>
              <a:gdLst>
                <a:gd name="T0" fmla="*/ 62 w 63"/>
                <a:gd name="T1" fmla="*/ 103 h 103"/>
                <a:gd name="T2" fmla="*/ 56 w 63"/>
                <a:gd name="T3" fmla="*/ 43 h 103"/>
                <a:gd name="T4" fmla="*/ 19 w 63"/>
                <a:gd name="T5" fmla="*/ 0 h 103"/>
                <a:gd name="T6" fmla="*/ 12 w 63"/>
                <a:gd name="T7" fmla="*/ 62 h 103"/>
                <a:gd name="T8" fmla="*/ 62 w 6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62" y="103"/>
                  </a:moveTo>
                  <a:cubicBezTo>
                    <a:pt x="62" y="102"/>
                    <a:pt x="63" y="66"/>
                    <a:pt x="56" y="43"/>
                  </a:cubicBezTo>
                  <a:cubicBezTo>
                    <a:pt x="48" y="20"/>
                    <a:pt x="19" y="0"/>
                    <a:pt x="19" y="0"/>
                  </a:cubicBezTo>
                  <a:cubicBezTo>
                    <a:pt x="19" y="0"/>
                    <a:pt x="0" y="30"/>
                    <a:pt x="12" y="62"/>
                  </a:cubicBezTo>
                  <a:cubicBezTo>
                    <a:pt x="24" y="94"/>
                    <a:pt x="62" y="103"/>
                    <a:pt x="62" y="103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9945688" y="4886325"/>
              <a:ext cx="25400" cy="36512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4426" y="4881563"/>
              <a:ext cx="31750" cy="38100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0058401" y="4268788"/>
              <a:ext cx="482600" cy="55562"/>
            </a:xfrm>
            <a:custGeom>
              <a:avLst/>
              <a:gdLst>
                <a:gd name="T0" fmla="*/ 0 w 172"/>
                <a:gd name="T1" fmla="*/ 10 h 20"/>
                <a:gd name="T2" fmla="*/ 172 w 17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20">
                  <a:moveTo>
                    <a:pt x="0" y="10"/>
                  </a:moveTo>
                  <a:cubicBezTo>
                    <a:pt x="0" y="10"/>
                    <a:pt x="101" y="0"/>
                    <a:pt x="172" y="2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0063163" y="4210050"/>
              <a:ext cx="458788" cy="171450"/>
            </a:xfrm>
            <a:custGeom>
              <a:avLst/>
              <a:gdLst>
                <a:gd name="T0" fmla="*/ 0 w 163"/>
                <a:gd name="T1" fmla="*/ 61 h 61"/>
                <a:gd name="T2" fmla="*/ 163 w 163"/>
                <a:gd name="T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61">
                  <a:moveTo>
                    <a:pt x="0" y="61"/>
                  </a:moveTo>
                  <a:cubicBezTo>
                    <a:pt x="0" y="61"/>
                    <a:pt x="87" y="0"/>
                    <a:pt x="163" y="4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77451" y="4152900"/>
              <a:ext cx="422275" cy="104775"/>
            </a:xfrm>
            <a:custGeom>
              <a:avLst/>
              <a:gdLst>
                <a:gd name="T0" fmla="*/ 0 w 150"/>
                <a:gd name="T1" fmla="*/ 37 h 37"/>
                <a:gd name="T2" fmla="*/ 150 w 150"/>
                <a:gd name="T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cubicBezTo>
                    <a:pt x="0" y="37"/>
                    <a:pt x="68" y="0"/>
                    <a:pt x="150" y="1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055226" y="4352925"/>
              <a:ext cx="492125" cy="115887"/>
            </a:xfrm>
            <a:custGeom>
              <a:avLst/>
              <a:gdLst>
                <a:gd name="T0" fmla="*/ 0 w 175"/>
                <a:gd name="T1" fmla="*/ 29 h 41"/>
                <a:gd name="T2" fmla="*/ 175 w 175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5" h="41">
                  <a:moveTo>
                    <a:pt x="0" y="29"/>
                  </a:moveTo>
                  <a:cubicBezTo>
                    <a:pt x="0" y="29"/>
                    <a:pt x="72" y="0"/>
                    <a:pt x="175" y="41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063163" y="4324350"/>
              <a:ext cx="458788" cy="207962"/>
            </a:xfrm>
            <a:custGeom>
              <a:avLst/>
              <a:gdLst>
                <a:gd name="T0" fmla="*/ 0 w 163"/>
                <a:gd name="T1" fmla="*/ 74 h 74"/>
                <a:gd name="T2" fmla="*/ 163 w 163"/>
                <a:gd name="T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74">
                  <a:moveTo>
                    <a:pt x="0" y="74"/>
                  </a:moveTo>
                  <a:cubicBezTo>
                    <a:pt x="0" y="74"/>
                    <a:pt x="104" y="0"/>
                    <a:pt x="163" y="3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083801" y="5149850"/>
              <a:ext cx="109538" cy="98425"/>
            </a:xfrm>
            <a:custGeom>
              <a:avLst/>
              <a:gdLst>
                <a:gd name="T0" fmla="*/ 26 w 39"/>
                <a:gd name="T1" fmla="*/ 0 h 35"/>
                <a:gd name="T2" fmla="*/ 2 w 39"/>
                <a:gd name="T3" fmla="*/ 11 h 35"/>
                <a:gd name="T4" fmla="*/ 25 w 39"/>
                <a:gd name="T5" fmla="*/ 14 h 35"/>
                <a:gd name="T6" fmla="*/ 20 w 39"/>
                <a:gd name="T7" fmla="*/ 30 h 35"/>
                <a:gd name="T8" fmla="*/ 39 w 39"/>
                <a:gd name="T9" fmla="*/ 12 h 35"/>
                <a:gd name="T10" fmla="*/ 26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6" y="0"/>
                  </a:moveTo>
                  <a:cubicBezTo>
                    <a:pt x="26" y="0"/>
                    <a:pt x="0" y="2"/>
                    <a:pt x="2" y="11"/>
                  </a:cubicBezTo>
                  <a:cubicBezTo>
                    <a:pt x="3" y="20"/>
                    <a:pt x="25" y="14"/>
                    <a:pt x="25" y="14"/>
                  </a:cubicBezTo>
                  <a:cubicBezTo>
                    <a:pt x="25" y="14"/>
                    <a:pt x="14" y="25"/>
                    <a:pt x="20" y="30"/>
                  </a:cubicBezTo>
                  <a:cubicBezTo>
                    <a:pt x="26" y="35"/>
                    <a:pt x="39" y="12"/>
                    <a:pt x="39" y="1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82138" y="4616450"/>
              <a:ext cx="233363" cy="338137"/>
            </a:xfrm>
            <a:custGeom>
              <a:avLst/>
              <a:gdLst>
                <a:gd name="T0" fmla="*/ 79 w 83"/>
                <a:gd name="T1" fmla="*/ 120 h 120"/>
                <a:gd name="T2" fmla="*/ 59 w 83"/>
                <a:gd name="T3" fmla="*/ 119 h 120"/>
                <a:gd name="T4" fmla="*/ 50 w 83"/>
                <a:gd name="T5" fmla="*/ 33 h 120"/>
                <a:gd name="T6" fmla="*/ 3 w 83"/>
                <a:gd name="T7" fmla="*/ 27 h 120"/>
                <a:gd name="T8" fmla="*/ 0 w 83"/>
                <a:gd name="T9" fmla="*/ 7 h 120"/>
                <a:gd name="T10" fmla="*/ 67 w 83"/>
                <a:gd name="T11" fmla="*/ 20 h 120"/>
                <a:gd name="T12" fmla="*/ 79 w 8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0">
                  <a:moveTo>
                    <a:pt x="79" y="12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60" y="85"/>
                    <a:pt x="58" y="42"/>
                    <a:pt x="50" y="33"/>
                  </a:cubicBezTo>
                  <a:cubicBezTo>
                    <a:pt x="44" y="25"/>
                    <a:pt x="18" y="25"/>
                    <a:pt x="3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50" y="0"/>
                    <a:pt x="67" y="20"/>
                  </a:cubicBezTo>
                  <a:cubicBezTo>
                    <a:pt x="83" y="40"/>
                    <a:pt x="80" y="107"/>
                    <a:pt x="79" y="120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9594851" y="4881563"/>
              <a:ext cx="168275" cy="606425"/>
            </a:xfrm>
            <a:custGeom>
              <a:avLst/>
              <a:gdLst>
                <a:gd name="T0" fmla="*/ 0 w 60"/>
                <a:gd name="T1" fmla="*/ 216 h 216"/>
                <a:gd name="T2" fmla="*/ 0 w 60"/>
                <a:gd name="T3" fmla="*/ 40 h 216"/>
                <a:gd name="T4" fmla="*/ 25 w 60"/>
                <a:gd name="T5" fmla="*/ 0 h 216"/>
                <a:gd name="T6" fmla="*/ 60 w 60"/>
                <a:gd name="T7" fmla="*/ 38 h 216"/>
                <a:gd name="T8" fmla="*/ 60 w 60"/>
                <a:gd name="T9" fmla="*/ 211 h 216"/>
                <a:gd name="T10" fmla="*/ 1 w 60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6">
                  <a:moveTo>
                    <a:pt x="0" y="216"/>
                  </a:moveTo>
                  <a:cubicBezTo>
                    <a:pt x="0" y="216"/>
                    <a:pt x="0" y="74"/>
                    <a:pt x="0" y="40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43" y="0"/>
                    <a:pt x="60" y="1"/>
                    <a:pt x="60" y="38"/>
                  </a:cubicBezTo>
                  <a:cubicBezTo>
                    <a:pt x="60" y="75"/>
                    <a:pt x="60" y="211"/>
                    <a:pt x="60" y="211"/>
                  </a:cubicBezTo>
                  <a:cubicBezTo>
                    <a:pt x="1" y="211"/>
                    <a:pt x="1" y="211"/>
                    <a:pt x="1" y="211"/>
                  </a:cubicBezTo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467851" y="5422900"/>
              <a:ext cx="1314450" cy="796925"/>
            </a:xfrm>
            <a:custGeom>
              <a:avLst/>
              <a:gdLst>
                <a:gd name="T0" fmla="*/ 7 w 828"/>
                <a:gd name="T1" fmla="*/ 379 h 502"/>
                <a:gd name="T2" fmla="*/ 0 w 828"/>
                <a:gd name="T3" fmla="*/ 32 h 502"/>
                <a:gd name="T4" fmla="*/ 828 w 828"/>
                <a:gd name="T5" fmla="*/ 0 h 502"/>
                <a:gd name="T6" fmla="*/ 828 w 828"/>
                <a:gd name="T7" fmla="*/ 502 h 502"/>
                <a:gd name="T8" fmla="*/ 149 w 828"/>
                <a:gd name="T9" fmla="*/ 502 h 502"/>
                <a:gd name="T10" fmla="*/ 7 w 828"/>
                <a:gd name="T11" fmla="*/ 3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02">
                  <a:moveTo>
                    <a:pt x="7" y="379"/>
                  </a:moveTo>
                  <a:lnTo>
                    <a:pt x="0" y="32"/>
                  </a:lnTo>
                  <a:lnTo>
                    <a:pt x="828" y="0"/>
                  </a:lnTo>
                  <a:lnTo>
                    <a:pt x="828" y="502"/>
                  </a:lnTo>
                  <a:lnTo>
                    <a:pt x="149" y="502"/>
                  </a:lnTo>
                  <a:lnTo>
                    <a:pt x="7" y="37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667876" y="5465763"/>
              <a:ext cx="223838" cy="398462"/>
            </a:xfrm>
            <a:custGeom>
              <a:avLst/>
              <a:gdLst>
                <a:gd name="T0" fmla="*/ 0 w 80"/>
                <a:gd name="T1" fmla="*/ 3 h 142"/>
                <a:gd name="T2" fmla="*/ 0 w 80"/>
                <a:gd name="T3" fmla="*/ 89 h 142"/>
                <a:gd name="T4" fmla="*/ 41 w 80"/>
                <a:gd name="T5" fmla="*/ 142 h 142"/>
                <a:gd name="T6" fmla="*/ 80 w 80"/>
                <a:gd name="T7" fmla="*/ 84 h 142"/>
                <a:gd name="T8" fmla="*/ 80 w 80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2">
                  <a:moveTo>
                    <a:pt x="0" y="3"/>
                  </a:moveTo>
                  <a:cubicBezTo>
                    <a:pt x="0" y="24"/>
                    <a:pt x="0" y="67"/>
                    <a:pt x="0" y="89"/>
                  </a:cubicBezTo>
                  <a:cubicBezTo>
                    <a:pt x="0" y="121"/>
                    <a:pt x="8" y="142"/>
                    <a:pt x="41" y="142"/>
                  </a:cubicBezTo>
                  <a:cubicBezTo>
                    <a:pt x="75" y="142"/>
                    <a:pt x="80" y="124"/>
                    <a:pt x="80" y="84"/>
                  </a:cubicBezTo>
                  <a:cubicBezTo>
                    <a:pt x="80" y="59"/>
                    <a:pt x="80" y="24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698038" y="5507038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8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698038" y="5573713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7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98038" y="5638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98038" y="5703888"/>
              <a:ext cx="166688" cy="25400"/>
            </a:xfrm>
            <a:custGeom>
              <a:avLst/>
              <a:gdLst>
                <a:gd name="T0" fmla="*/ 59 w 59"/>
                <a:gd name="T1" fmla="*/ 4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4 h 9"/>
                <a:gd name="T8" fmla="*/ 0 w 59"/>
                <a:gd name="T9" fmla="*/ 4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4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98038" y="5765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9339263" y="5573713"/>
              <a:ext cx="49213" cy="211137"/>
            </a:xfrm>
            <a:custGeom>
              <a:avLst/>
              <a:gdLst>
                <a:gd name="T0" fmla="*/ 18 w 18"/>
                <a:gd name="T1" fmla="*/ 0 h 75"/>
                <a:gd name="T2" fmla="*/ 0 w 18"/>
                <a:gd name="T3" fmla="*/ 3 h 75"/>
                <a:gd name="T4" fmla="*/ 0 w 18"/>
                <a:gd name="T5" fmla="*/ 74 h 75"/>
                <a:gd name="T6" fmla="*/ 18 w 18"/>
                <a:gd name="T7" fmla="*/ 75 h 75"/>
                <a:gd name="T8" fmla="*/ 18 w 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5">
                  <a:moveTo>
                    <a:pt x="18" y="0"/>
                  </a:moveTo>
                  <a:cubicBezTo>
                    <a:pt x="7" y="1"/>
                    <a:pt x="0" y="3"/>
                    <a:pt x="0" y="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" y="75"/>
                    <a:pt x="18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63188" y="5330825"/>
              <a:ext cx="1152525" cy="1187450"/>
            </a:xfrm>
            <a:custGeom>
              <a:avLst/>
              <a:gdLst>
                <a:gd name="T0" fmla="*/ 396 w 410"/>
                <a:gd name="T1" fmla="*/ 130 h 423"/>
                <a:gd name="T2" fmla="*/ 386 w 410"/>
                <a:gd name="T3" fmla="*/ 134 h 423"/>
                <a:gd name="T4" fmla="*/ 354 w 410"/>
                <a:gd name="T5" fmla="*/ 82 h 423"/>
                <a:gd name="T6" fmla="*/ 364 w 410"/>
                <a:gd name="T7" fmla="*/ 74 h 423"/>
                <a:gd name="T8" fmla="*/ 333 w 410"/>
                <a:gd name="T9" fmla="*/ 44 h 423"/>
                <a:gd name="T10" fmla="*/ 328 w 410"/>
                <a:gd name="T11" fmla="*/ 51 h 423"/>
                <a:gd name="T12" fmla="*/ 275 w 410"/>
                <a:gd name="T13" fmla="*/ 22 h 423"/>
                <a:gd name="T14" fmla="*/ 279 w 410"/>
                <a:gd name="T15" fmla="*/ 12 h 423"/>
                <a:gd name="T16" fmla="*/ 234 w 410"/>
                <a:gd name="T17" fmla="*/ 0 h 423"/>
                <a:gd name="T18" fmla="*/ 233 w 410"/>
                <a:gd name="T19" fmla="*/ 7 h 423"/>
                <a:gd name="T20" fmla="*/ 174 w 410"/>
                <a:gd name="T21" fmla="*/ 9 h 423"/>
                <a:gd name="T22" fmla="*/ 173 w 410"/>
                <a:gd name="T23" fmla="*/ 1 h 423"/>
                <a:gd name="T24" fmla="*/ 126 w 410"/>
                <a:gd name="T25" fmla="*/ 14 h 423"/>
                <a:gd name="T26" fmla="*/ 129 w 410"/>
                <a:gd name="T27" fmla="*/ 19 h 423"/>
                <a:gd name="T28" fmla="*/ 78 w 410"/>
                <a:gd name="T29" fmla="*/ 53 h 423"/>
                <a:gd name="T30" fmla="*/ 74 w 410"/>
                <a:gd name="T31" fmla="*/ 46 h 423"/>
                <a:gd name="T32" fmla="*/ 44 w 410"/>
                <a:gd name="T33" fmla="*/ 76 h 423"/>
                <a:gd name="T34" fmla="*/ 49 w 410"/>
                <a:gd name="T35" fmla="*/ 80 h 423"/>
                <a:gd name="T36" fmla="*/ 20 w 410"/>
                <a:gd name="T37" fmla="*/ 135 h 423"/>
                <a:gd name="T38" fmla="*/ 13 w 410"/>
                <a:gd name="T39" fmla="*/ 131 h 423"/>
                <a:gd name="T40" fmla="*/ 1 w 410"/>
                <a:gd name="T41" fmla="*/ 177 h 423"/>
                <a:gd name="T42" fmla="*/ 6 w 410"/>
                <a:gd name="T43" fmla="*/ 178 h 423"/>
                <a:gd name="T44" fmla="*/ 8 w 410"/>
                <a:gd name="T45" fmla="*/ 240 h 423"/>
                <a:gd name="T46" fmla="*/ 0 w 410"/>
                <a:gd name="T47" fmla="*/ 241 h 423"/>
                <a:gd name="T48" fmla="*/ 12 w 410"/>
                <a:gd name="T49" fmla="*/ 290 h 423"/>
                <a:gd name="T50" fmla="*/ 18 w 410"/>
                <a:gd name="T51" fmla="*/ 287 h 423"/>
                <a:gd name="T52" fmla="*/ 50 w 410"/>
                <a:gd name="T53" fmla="*/ 339 h 423"/>
                <a:gd name="T54" fmla="*/ 43 w 410"/>
                <a:gd name="T55" fmla="*/ 345 h 423"/>
                <a:gd name="T56" fmla="*/ 73 w 410"/>
                <a:gd name="T57" fmla="*/ 375 h 423"/>
                <a:gd name="T58" fmla="*/ 77 w 410"/>
                <a:gd name="T59" fmla="*/ 370 h 423"/>
                <a:gd name="T60" fmla="*/ 129 w 410"/>
                <a:gd name="T61" fmla="*/ 400 h 423"/>
                <a:gd name="T62" fmla="*/ 125 w 410"/>
                <a:gd name="T63" fmla="*/ 408 h 423"/>
                <a:gd name="T64" fmla="*/ 170 w 410"/>
                <a:gd name="T65" fmla="*/ 421 h 423"/>
                <a:gd name="T66" fmla="*/ 171 w 410"/>
                <a:gd name="T67" fmla="*/ 414 h 423"/>
                <a:gd name="T68" fmla="*/ 231 w 410"/>
                <a:gd name="T69" fmla="*/ 413 h 423"/>
                <a:gd name="T70" fmla="*/ 231 w 410"/>
                <a:gd name="T71" fmla="*/ 423 h 423"/>
                <a:gd name="T72" fmla="*/ 279 w 410"/>
                <a:gd name="T73" fmla="*/ 410 h 423"/>
                <a:gd name="T74" fmla="*/ 276 w 410"/>
                <a:gd name="T75" fmla="*/ 402 h 423"/>
                <a:gd name="T76" fmla="*/ 326 w 410"/>
                <a:gd name="T77" fmla="*/ 369 h 423"/>
                <a:gd name="T78" fmla="*/ 333 w 410"/>
                <a:gd name="T79" fmla="*/ 379 h 423"/>
                <a:gd name="T80" fmla="*/ 364 w 410"/>
                <a:gd name="T81" fmla="*/ 348 h 423"/>
                <a:gd name="T82" fmla="*/ 355 w 410"/>
                <a:gd name="T83" fmla="*/ 341 h 423"/>
                <a:gd name="T84" fmla="*/ 384 w 410"/>
                <a:gd name="T85" fmla="*/ 287 h 423"/>
                <a:gd name="T86" fmla="*/ 396 w 410"/>
                <a:gd name="T87" fmla="*/ 293 h 423"/>
                <a:gd name="T88" fmla="*/ 409 w 410"/>
                <a:gd name="T89" fmla="*/ 245 h 423"/>
                <a:gd name="T90" fmla="*/ 398 w 410"/>
                <a:gd name="T91" fmla="*/ 243 h 423"/>
                <a:gd name="T92" fmla="*/ 396 w 410"/>
                <a:gd name="T93" fmla="*/ 181 h 423"/>
                <a:gd name="T94" fmla="*/ 410 w 410"/>
                <a:gd name="T95" fmla="*/ 180 h 423"/>
                <a:gd name="T96" fmla="*/ 396 w 410"/>
                <a:gd name="T97" fmla="*/ 13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423">
                  <a:moveTo>
                    <a:pt x="396" y="130"/>
                  </a:moveTo>
                  <a:cubicBezTo>
                    <a:pt x="386" y="134"/>
                    <a:pt x="386" y="134"/>
                    <a:pt x="386" y="134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2"/>
                    <a:pt x="359" y="79"/>
                    <a:pt x="364" y="74"/>
                  </a:cubicBezTo>
                  <a:cubicBezTo>
                    <a:pt x="355" y="63"/>
                    <a:pt x="344" y="53"/>
                    <a:pt x="333" y="44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5" y="22"/>
                    <a:pt x="277" y="17"/>
                    <a:pt x="279" y="12"/>
                  </a:cubicBezTo>
                  <a:cubicBezTo>
                    <a:pt x="265" y="7"/>
                    <a:pt x="250" y="2"/>
                    <a:pt x="234" y="0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3" y="5"/>
                    <a:pt x="173" y="1"/>
                  </a:cubicBezTo>
                  <a:cubicBezTo>
                    <a:pt x="157" y="3"/>
                    <a:pt x="141" y="8"/>
                    <a:pt x="126" y="1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6" y="50"/>
                    <a:pt x="74" y="46"/>
                  </a:cubicBezTo>
                  <a:cubicBezTo>
                    <a:pt x="63" y="55"/>
                    <a:pt x="53" y="65"/>
                    <a:pt x="44" y="7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17" y="133"/>
                    <a:pt x="13" y="131"/>
                  </a:cubicBezTo>
                  <a:cubicBezTo>
                    <a:pt x="7" y="146"/>
                    <a:pt x="3" y="161"/>
                    <a:pt x="1" y="177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40"/>
                    <a:pt x="5" y="241"/>
                    <a:pt x="0" y="241"/>
                  </a:cubicBezTo>
                  <a:cubicBezTo>
                    <a:pt x="2" y="258"/>
                    <a:pt x="6" y="274"/>
                    <a:pt x="12" y="290"/>
                  </a:cubicBezTo>
                  <a:cubicBezTo>
                    <a:pt x="18" y="287"/>
                    <a:pt x="18" y="287"/>
                    <a:pt x="18" y="287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0" y="339"/>
                    <a:pt x="47" y="342"/>
                    <a:pt x="43" y="345"/>
                  </a:cubicBezTo>
                  <a:cubicBezTo>
                    <a:pt x="52" y="356"/>
                    <a:pt x="62" y="366"/>
                    <a:pt x="73" y="375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29" y="400"/>
                    <a:pt x="127" y="404"/>
                    <a:pt x="125" y="408"/>
                  </a:cubicBezTo>
                  <a:cubicBezTo>
                    <a:pt x="139" y="414"/>
                    <a:pt x="154" y="419"/>
                    <a:pt x="170" y="421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1" y="413"/>
                    <a:pt x="231" y="417"/>
                    <a:pt x="231" y="423"/>
                  </a:cubicBezTo>
                  <a:cubicBezTo>
                    <a:pt x="248" y="420"/>
                    <a:pt x="264" y="416"/>
                    <a:pt x="279" y="410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326" y="369"/>
                    <a:pt x="326" y="369"/>
                    <a:pt x="326" y="369"/>
                  </a:cubicBezTo>
                  <a:cubicBezTo>
                    <a:pt x="326" y="369"/>
                    <a:pt x="329" y="373"/>
                    <a:pt x="333" y="379"/>
                  </a:cubicBezTo>
                  <a:cubicBezTo>
                    <a:pt x="344" y="370"/>
                    <a:pt x="355" y="359"/>
                    <a:pt x="364" y="348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4" y="287"/>
                    <a:pt x="390" y="290"/>
                    <a:pt x="396" y="293"/>
                  </a:cubicBezTo>
                  <a:cubicBezTo>
                    <a:pt x="402" y="278"/>
                    <a:pt x="407" y="262"/>
                    <a:pt x="409" y="245"/>
                  </a:cubicBezTo>
                  <a:cubicBezTo>
                    <a:pt x="398" y="243"/>
                    <a:pt x="398" y="243"/>
                    <a:pt x="398" y="243"/>
                  </a:cubicBezTo>
                  <a:cubicBezTo>
                    <a:pt x="396" y="181"/>
                    <a:pt x="396" y="181"/>
                    <a:pt x="396" y="181"/>
                  </a:cubicBezTo>
                  <a:cubicBezTo>
                    <a:pt x="396" y="181"/>
                    <a:pt x="402" y="181"/>
                    <a:pt x="410" y="180"/>
                  </a:cubicBezTo>
                  <a:cubicBezTo>
                    <a:pt x="407" y="162"/>
                    <a:pt x="403" y="146"/>
                    <a:pt x="396" y="13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10541001" y="5622925"/>
              <a:ext cx="612775" cy="625475"/>
            </a:xfrm>
            <a:custGeom>
              <a:avLst/>
              <a:gdLst>
                <a:gd name="T0" fmla="*/ 214 w 218"/>
                <a:gd name="T1" fmla="*/ 118 h 223"/>
                <a:gd name="T2" fmla="*/ 101 w 218"/>
                <a:gd name="T3" fmla="*/ 220 h 223"/>
                <a:gd name="T4" fmla="*/ 5 w 218"/>
                <a:gd name="T5" fmla="*/ 105 h 223"/>
                <a:gd name="T6" fmla="*/ 118 w 218"/>
                <a:gd name="T7" fmla="*/ 4 h 223"/>
                <a:gd name="T8" fmla="*/ 214 w 218"/>
                <a:gd name="T9" fmla="*/ 1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23">
                  <a:moveTo>
                    <a:pt x="214" y="118"/>
                  </a:moveTo>
                  <a:cubicBezTo>
                    <a:pt x="209" y="178"/>
                    <a:pt x="158" y="223"/>
                    <a:pt x="101" y="220"/>
                  </a:cubicBezTo>
                  <a:cubicBezTo>
                    <a:pt x="43" y="216"/>
                    <a:pt x="0" y="165"/>
                    <a:pt x="5" y="105"/>
                  </a:cubicBezTo>
                  <a:cubicBezTo>
                    <a:pt x="9" y="46"/>
                    <a:pt x="60" y="0"/>
                    <a:pt x="118" y="4"/>
                  </a:cubicBezTo>
                  <a:cubicBezTo>
                    <a:pt x="175" y="8"/>
                    <a:pt x="218" y="59"/>
                    <a:pt x="214" y="11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212263" y="5919788"/>
              <a:ext cx="579438" cy="598487"/>
            </a:xfrm>
            <a:custGeom>
              <a:avLst/>
              <a:gdLst>
                <a:gd name="T0" fmla="*/ 199 w 206"/>
                <a:gd name="T1" fmla="*/ 65 h 213"/>
                <a:gd name="T2" fmla="*/ 194 w 206"/>
                <a:gd name="T3" fmla="*/ 68 h 213"/>
                <a:gd name="T4" fmla="*/ 178 w 206"/>
                <a:gd name="T5" fmla="*/ 41 h 213"/>
                <a:gd name="T6" fmla="*/ 183 w 206"/>
                <a:gd name="T7" fmla="*/ 37 h 213"/>
                <a:gd name="T8" fmla="*/ 168 w 206"/>
                <a:gd name="T9" fmla="*/ 22 h 213"/>
                <a:gd name="T10" fmla="*/ 165 w 206"/>
                <a:gd name="T11" fmla="*/ 26 h 213"/>
                <a:gd name="T12" fmla="*/ 138 w 206"/>
                <a:gd name="T13" fmla="*/ 11 h 213"/>
                <a:gd name="T14" fmla="*/ 140 w 206"/>
                <a:gd name="T15" fmla="*/ 6 h 213"/>
                <a:gd name="T16" fmla="*/ 118 w 206"/>
                <a:gd name="T17" fmla="*/ 0 h 213"/>
                <a:gd name="T18" fmla="*/ 117 w 206"/>
                <a:gd name="T19" fmla="*/ 3 h 213"/>
                <a:gd name="T20" fmla="*/ 87 w 206"/>
                <a:gd name="T21" fmla="*/ 4 h 213"/>
                <a:gd name="T22" fmla="*/ 87 w 206"/>
                <a:gd name="T23" fmla="*/ 0 h 213"/>
                <a:gd name="T24" fmla="*/ 63 w 206"/>
                <a:gd name="T25" fmla="*/ 7 h 213"/>
                <a:gd name="T26" fmla="*/ 65 w 206"/>
                <a:gd name="T27" fmla="*/ 10 h 213"/>
                <a:gd name="T28" fmla="*/ 39 w 206"/>
                <a:gd name="T29" fmla="*/ 26 h 213"/>
                <a:gd name="T30" fmla="*/ 37 w 206"/>
                <a:gd name="T31" fmla="*/ 23 h 213"/>
                <a:gd name="T32" fmla="*/ 22 w 206"/>
                <a:gd name="T33" fmla="*/ 38 h 213"/>
                <a:gd name="T34" fmla="*/ 24 w 206"/>
                <a:gd name="T35" fmla="*/ 40 h 213"/>
                <a:gd name="T36" fmla="*/ 10 w 206"/>
                <a:gd name="T37" fmla="*/ 68 h 213"/>
                <a:gd name="T38" fmla="*/ 6 w 206"/>
                <a:gd name="T39" fmla="*/ 66 h 213"/>
                <a:gd name="T40" fmla="*/ 0 w 206"/>
                <a:gd name="T41" fmla="*/ 89 h 213"/>
                <a:gd name="T42" fmla="*/ 3 w 206"/>
                <a:gd name="T43" fmla="*/ 90 h 213"/>
                <a:gd name="T44" fmla="*/ 4 w 206"/>
                <a:gd name="T45" fmla="*/ 121 h 213"/>
                <a:gd name="T46" fmla="*/ 0 w 206"/>
                <a:gd name="T47" fmla="*/ 121 h 213"/>
                <a:gd name="T48" fmla="*/ 6 w 206"/>
                <a:gd name="T49" fmla="*/ 146 h 213"/>
                <a:gd name="T50" fmla="*/ 9 w 206"/>
                <a:gd name="T51" fmla="*/ 144 h 213"/>
                <a:gd name="T52" fmla="*/ 25 w 206"/>
                <a:gd name="T53" fmla="*/ 171 h 213"/>
                <a:gd name="T54" fmla="*/ 22 w 206"/>
                <a:gd name="T55" fmla="*/ 173 h 213"/>
                <a:gd name="T56" fmla="*/ 36 w 206"/>
                <a:gd name="T57" fmla="*/ 189 h 213"/>
                <a:gd name="T58" fmla="*/ 38 w 206"/>
                <a:gd name="T59" fmla="*/ 186 h 213"/>
                <a:gd name="T60" fmla="*/ 65 w 206"/>
                <a:gd name="T61" fmla="*/ 201 h 213"/>
                <a:gd name="T62" fmla="*/ 63 w 206"/>
                <a:gd name="T63" fmla="*/ 205 h 213"/>
                <a:gd name="T64" fmla="*/ 85 w 206"/>
                <a:gd name="T65" fmla="*/ 212 h 213"/>
                <a:gd name="T66" fmla="*/ 86 w 206"/>
                <a:gd name="T67" fmla="*/ 208 h 213"/>
                <a:gd name="T68" fmla="*/ 116 w 206"/>
                <a:gd name="T69" fmla="*/ 208 h 213"/>
                <a:gd name="T70" fmla="*/ 116 w 206"/>
                <a:gd name="T71" fmla="*/ 213 h 213"/>
                <a:gd name="T72" fmla="*/ 140 w 206"/>
                <a:gd name="T73" fmla="*/ 206 h 213"/>
                <a:gd name="T74" fmla="*/ 139 w 206"/>
                <a:gd name="T75" fmla="*/ 202 h 213"/>
                <a:gd name="T76" fmla="*/ 164 w 206"/>
                <a:gd name="T77" fmla="*/ 186 h 213"/>
                <a:gd name="T78" fmla="*/ 167 w 206"/>
                <a:gd name="T79" fmla="*/ 191 h 213"/>
                <a:gd name="T80" fmla="*/ 183 w 206"/>
                <a:gd name="T81" fmla="*/ 175 h 213"/>
                <a:gd name="T82" fmla="*/ 179 w 206"/>
                <a:gd name="T83" fmla="*/ 172 h 213"/>
                <a:gd name="T84" fmla="*/ 193 w 206"/>
                <a:gd name="T85" fmla="*/ 144 h 213"/>
                <a:gd name="T86" fmla="*/ 199 w 206"/>
                <a:gd name="T87" fmla="*/ 147 h 213"/>
                <a:gd name="T88" fmla="*/ 206 w 206"/>
                <a:gd name="T89" fmla="*/ 123 h 213"/>
                <a:gd name="T90" fmla="*/ 200 w 206"/>
                <a:gd name="T91" fmla="*/ 122 h 213"/>
                <a:gd name="T92" fmla="*/ 199 w 206"/>
                <a:gd name="T93" fmla="*/ 91 h 213"/>
                <a:gd name="T94" fmla="*/ 206 w 206"/>
                <a:gd name="T95" fmla="*/ 90 h 213"/>
                <a:gd name="T96" fmla="*/ 199 w 206"/>
                <a:gd name="T97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213">
                  <a:moveTo>
                    <a:pt x="199" y="65"/>
                  </a:moveTo>
                  <a:cubicBezTo>
                    <a:pt x="194" y="68"/>
                    <a:pt x="194" y="68"/>
                    <a:pt x="194" y="6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80" y="39"/>
                    <a:pt x="183" y="37"/>
                  </a:cubicBezTo>
                  <a:cubicBezTo>
                    <a:pt x="178" y="32"/>
                    <a:pt x="173" y="26"/>
                    <a:pt x="168" y="22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9" y="9"/>
                    <a:pt x="140" y="6"/>
                  </a:cubicBezTo>
                  <a:cubicBezTo>
                    <a:pt x="133" y="3"/>
                    <a:pt x="126" y="1"/>
                    <a:pt x="118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3"/>
                    <a:pt x="87" y="0"/>
                  </a:cubicBezTo>
                  <a:cubicBezTo>
                    <a:pt x="79" y="1"/>
                    <a:pt x="71" y="4"/>
                    <a:pt x="63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5"/>
                    <a:pt x="37" y="23"/>
                  </a:cubicBezTo>
                  <a:cubicBezTo>
                    <a:pt x="31" y="28"/>
                    <a:pt x="27" y="33"/>
                    <a:pt x="22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8" y="67"/>
                    <a:pt x="6" y="66"/>
                  </a:cubicBezTo>
                  <a:cubicBezTo>
                    <a:pt x="3" y="73"/>
                    <a:pt x="1" y="81"/>
                    <a:pt x="0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2" y="121"/>
                    <a:pt x="0" y="121"/>
                  </a:cubicBezTo>
                  <a:cubicBezTo>
                    <a:pt x="1" y="130"/>
                    <a:pt x="3" y="138"/>
                    <a:pt x="6" y="146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4" y="172"/>
                    <a:pt x="22" y="173"/>
                  </a:cubicBezTo>
                  <a:cubicBezTo>
                    <a:pt x="26" y="179"/>
                    <a:pt x="31" y="184"/>
                    <a:pt x="36" y="189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5" y="201"/>
                    <a:pt x="64" y="203"/>
                    <a:pt x="63" y="205"/>
                  </a:cubicBezTo>
                  <a:cubicBezTo>
                    <a:pt x="70" y="208"/>
                    <a:pt x="78" y="211"/>
                    <a:pt x="85" y="212"/>
                  </a:cubicBezTo>
                  <a:cubicBezTo>
                    <a:pt x="86" y="208"/>
                    <a:pt x="86" y="208"/>
                    <a:pt x="86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6" y="208"/>
                    <a:pt x="116" y="210"/>
                    <a:pt x="116" y="213"/>
                  </a:cubicBezTo>
                  <a:cubicBezTo>
                    <a:pt x="125" y="212"/>
                    <a:pt x="133" y="209"/>
                    <a:pt x="140" y="206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5" y="188"/>
                    <a:pt x="167" y="191"/>
                  </a:cubicBezTo>
                  <a:cubicBezTo>
                    <a:pt x="173" y="186"/>
                    <a:pt x="178" y="181"/>
                    <a:pt x="183" y="175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6" y="146"/>
                    <a:pt x="199" y="147"/>
                  </a:cubicBezTo>
                  <a:cubicBezTo>
                    <a:pt x="202" y="140"/>
                    <a:pt x="205" y="132"/>
                    <a:pt x="206" y="12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202" y="91"/>
                    <a:pt x="206" y="90"/>
                  </a:cubicBezTo>
                  <a:cubicBezTo>
                    <a:pt x="205" y="82"/>
                    <a:pt x="203" y="73"/>
                    <a:pt x="199" y="6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9351963" y="6065838"/>
              <a:ext cx="309563" cy="317500"/>
            </a:xfrm>
            <a:custGeom>
              <a:avLst/>
              <a:gdLst>
                <a:gd name="T0" fmla="*/ 107 w 110"/>
                <a:gd name="T1" fmla="*/ 60 h 113"/>
                <a:gd name="T2" fmla="*/ 50 w 110"/>
                <a:gd name="T3" fmla="*/ 111 h 113"/>
                <a:gd name="T4" fmla="*/ 2 w 110"/>
                <a:gd name="T5" fmla="*/ 53 h 113"/>
                <a:gd name="T6" fmla="*/ 59 w 110"/>
                <a:gd name="T7" fmla="*/ 2 h 113"/>
                <a:gd name="T8" fmla="*/ 107 w 110"/>
                <a:gd name="T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3">
                  <a:moveTo>
                    <a:pt x="107" y="60"/>
                  </a:moveTo>
                  <a:cubicBezTo>
                    <a:pt x="105" y="90"/>
                    <a:pt x="79" y="113"/>
                    <a:pt x="50" y="111"/>
                  </a:cubicBezTo>
                  <a:cubicBezTo>
                    <a:pt x="21" y="109"/>
                    <a:pt x="0" y="83"/>
                    <a:pt x="2" y="53"/>
                  </a:cubicBezTo>
                  <a:cubicBezTo>
                    <a:pt x="4" y="23"/>
                    <a:pt x="30" y="0"/>
                    <a:pt x="59" y="2"/>
                  </a:cubicBezTo>
                  <a:cubicBezTo>
                    <a:pt x="88" y="4"/>
                    <a:pt x="110" y="30"/>
                    <a:pt x="107" y="6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9453563" y="6178550"/>
              <a:ext cx="95250" cy="95250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4" y="34"/>
                    <a:pt x="16" y="33"/>
                  </a:cubicBezTo>
                  <a:cubicBezTo>
                    <a:pt x="7" y="33"/>
                    <a:pt x="0" y="25"/>
                    <a:pt x="1" y="16"/>
                  </a:cubicBezTo>
                  <a:cubicBezTo>
                    <a:pt x="2" y="7"/>
                    <a:pt x="10" y="0"/>
                    <a:pt x="18" y="1"/>
                  </a:cubicBezTo>
                  <a:cubicBezTo>
                    <a:pt x="27" y="1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9475788" y="6105525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9478963" y="6299200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7" y="5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9569451" y="6197600"/>
              <a:ext cx="47625" cy="476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386888" y="6203950"/>
              <a:ext cx="47625" cy="44450"/>
            </a:xfrm>
            <a:custGeom>
              <a:avLst/>
              <a:gdLst>
                <a:gd name="T0" fmla="*/ 16 w 17"/>
                <a:gd name="T1" fmla="*/ 9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6 w 1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9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766426" y="5853113"/>
              <a:ext cx="163513" cy="165100"/>
            </a:xfrm>
            <a:custGeom>
              <a:avLst/>
              <a:gdLst>
                <a:gd name="T0" fmla="*/ 57 w 58"/>
                <a:gd name="T1" fmla="*/ 32 h 59"/>
                <a:gd name="T2" fmla="*/ 27 w 58"/>
                <a:gd name="T3" fmla="*/ 58 h 59"/>
                <a:gd name="T4" fmla="*/ 1 w 58"/>
                <a:gd name="T5" fmla="*/ 28 h 59"/>
                <a:gd name="T6" fmla="*/ 31 w 58"/>
                <a:gd name="T7" fmla="*/ 1 h 59"/>
                <a:gd name="T8" fmla="*/ 57 w 58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7" y="32"/>
                  </a:moveTo>
                  <a:cubicBezTo>
                    <a:pt x="55" y="47"/>
                    <a:pt x="42" y="59"/>
                    <a:pt x="27" y="58"/>
                  </a:cubicBezTo>
                  <a:cubicBezTo>
                    <a:pt x="12" y="57"/>
                    <a:pt x="0" y="44"/>
                    <a:pt x="1" y="28"/>
                  </a:cubicBezTo>
                  <a:cubicBezTo>
                    <a:pt x="3" y="12"/>
                    <a:pt x="16" y="0"/>
                    <a:pt x="31" y="1"/>
                  </a:cubicBezTo>
                  <a:cubicBezTo>
                    <a:pt x="47" y="2"/>
                    <a:pt x="58" y="16"/>
                    <a:pt x="57" y="3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810876" y="5695950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810876" y="6110288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602913" y="5902325"/>
              <a:ext cx="73025" cy="71437"/>
            </a:xfrm>
            <a:custGeom>
              <a:avLst/>
              <a:gdLst>
                <a:gd name="T0" fmla="*/ 14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1 h 25"/>
                <a:gd name="T8" fmla="*/ 1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cubicBezTo>
                    <a:pt x="21" y="1"/>
                    <a:pt x="26" y="7"/>
                    <a:pt x="26" y="13"/>
                  </a:cubicBezTo>
                  <a:cubicBezTo>
                    <a:pt x="25" y="20"/>
                    <a:pt x="19" y="25"/>
                    <a:pt x="12" y="25"/>
                  </a:cubicBezTo>
                  <a:cubicBezTo>
                    <a:pt x="5" y="24"/>
                    <a:pt x="0" y="18"/>
                    <a:pt x="0" y="11"/>
                  </a:cubicBezTo>
                  <a:cubicBezTo>
                    <a:pt x="1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1018838" y="5902325"/>
              <a:ext cx="73025" cy="73025"/>
            </a:xfrm>
            <a:custGeom>
              <a:avLst/>
              <a:gdLst>
                <a:gd name="T0" fmla="*/ 14 w 26"/>
                <a:gd name="T1" fmla="*/ 1 h 26"/>
                <a:gd name="T2" fmla="*/ 26 w 26"/>
                <a:gd name="T3" fmla="*/ 14 h 26"/>
                <a:gd name="T4" fmla="*/ 12 w 26"/>
                <a:gd name="T5" fmla="*/ 25 h 26"/>
                <a:gd name="T6" fmla="*/ 0 w 26"/>
                <a:gd name="T7" fmla="*/ 12 h 26"/>
                <a:gd name="T8" fmla="*/ 14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1"/>
                  </a:moveTo>
                  <a:cubicBezTo>
                    <a:pt x="21" y="1"/>
                    <a:pt x="26" y="7"/>
                    <a:pt x="26" y="14"/>
                  </a:cubicBezTo>
                  <a:cubicBezTo>
                    <a:pt x="25" y="21"/>
                    <a:pt x="19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1" y="5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952163" y="5748338"/>
              <a:ext cx="77788" cy="79375"/>
            </a:xfrm>
            <a:custGeom>
              <a:avLst/>
              <a:gdLst>
                <a:gd name="T0" fmla="*/ 23 w 28"/>
                <a:gd name="T1" fmla="*/ 23 h 28"/>
                <a:gd name="T2" fmla="*/ 5 w 28"/>
                <a:gd name="T3" fmla="*/ 23 h 28"/>
                <a:gd name="T4" fmla="*/ 6 w 28"/>
                <a:gd name="T5" fmla="*/ 5 h 28"/>
                <a:gd name="T6" fmla="*/ 24 w 28"/>
                <a:gd name="T7" fmla="*/ 6 h 28"/>
                <a:gd name="T8" fmla="*/ 23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1" y="0"/>
                    <a:pt x="19" y="1"/>
                    <a:pt x="24" y="6"/>
                  </a:cubicBezTo>
                  <a:cubicBezTo>
                    <a:pt x="28" y="11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64826" y="6048375"/>
              <a:ext cx="79375" cy="79375"/>
            </a:xfrm>
            <a:custGeom>
              <a:avLst/>
              <a:gdLst>
                <a:gd name="T0" fmla="*/ 22 w 28"/>
                <a:gd name="T1" fmla="*/ 23 h 28"/>
                <a:gd name="T2" fmla="*/ 4 w 28"/>
                <a:gd name="T3" fmla="*/ 23 h 28"/>
                <a:gd name="T4" fmla="*/ 6 w 28"/>
                <a:gd name="T5" fmla="*/ 5 h 28"/>
                <a:gd name="T6" fmla="*/ 23 w 28"/>
                <a:gd name="T7" fmla="*/ 6 h 28"/>
                <a:gd name="T8" fmla="*/ 22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2" y="23"/>
                  </a:moveTo>
                  <a:cubicBezTo>
                    <a:pt x="17" y="28"/>
                    <a:pt x="9" y="28"/>
                    <a:pt x="4" y="23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1" y="0"/>
                    <a:pt x="19" y="1"/>
                    <a:pt x="23" y="6"/>
                  </a:cubicBezTo>
                  <a:cubicBezTo>
                    <a:pt x="28" y="11"/>
                    <a:pt x="27" y="18"/>
                    <a:pt x="22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660063" y="5754688"/>
              <a:ext cx="74613" cy="77787"/>
            </a:xfrm>
            <a:custGeom>
              <a:avLst/>
              <a:gdLst>
                <a:gd name="T0" fmla="*/ 23 w 27"/>
                <a:gd name="T1" fmla="*/ 6 h 28"/>
                <a:gd name="T2" fmla="*/ 22 w 27"/>
                <a:gd name="T3" fmla="*/ 24 h 28"/>
                <a:gd name="T4" fmla="*/ 5 w 27"/>
                <a:gd name="T5" fmla="*/ 23 h 28"/>
                <a:gd name="T6" fmla="*/ 5 w 27"/>
                <a:gd name="T7" fmla="*/ 5 h 28"/>
                <a:gd name="T8" fmla="*/ 23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3" y="6"/>
                  </a:moveTo>
                  <a:cubicBezTo>
                    <a:pt x="27" y="11"/>
                    <a:pt x="27" y="19"/>
                    <a:pt x="22" y="24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10960101" y="6043613"/>
              <a:ext cx="76200" cy="77787"/>
            </a:xfrm>
            <a:custGeom>
              <a:avLst/>
              <a:gdLst>
                <a:gd name="T0" fmla="*/ 22 w 27"/>
                <a:gd name="T1" fmla="*/ 6 h 28"/>
                <a:gd name="T2" fmla="*/ 22 w 27"/>
                <a:gd name="T3" fmla="*/ 23 h 28"/>
                <a:gd name="T4" fmla="*/ 4 w 27"/>
                <a:gd name="T5" fmla="*/ 22 h 28"/>
                <a:gd name="T6" fmla="*/ 5 w 27"/>
                <a:gd name="T7" fmla="*/ 4 h 28"/>
                <a:gd name="T8" fmla="*/ 22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2" y="6"/>
                  </a:moveTo>
                  <a:cubicBezTo>
                    <a:pt x="27" y="11"/>
                    <a:pt x="27" y="19"/>
                    <a:pt x="22" y="23"/>
                  </a:cubicBezTo>
                  <a:cubicBezTo>
                    <a:pt x="17" y="28"/>
                    <a:pt x="9" y="27"/>
                    <a:pt x="4" y="22"/>
                  </a:cubicBezTo>
                  <a:cubicBezTo>
                    <a:pt x="0" y="17"/>
                    <a:pt x="0" y="9"/>
                    <a:pt x="5" y="4"/>
                  </a:cubicBezTo>
                  <a:cubicBezTo>
                    <a:pt x="10" y="0"/>
                    <a:pt x="18" y="0"/>
                    <a:pt x="22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9388476" y="5572125"/>
              <a:ext cx="166688" cy="212725"/>
            </a:xfrm>
            <a:custGeom>
              <a:avLst/>
              <a:gdLst>
                <a:gd name="T0" fmla="*/ 0 w 59"/>
                <a:gd name="T1" fmla="*/ 1 h 76"/>
                <a:gd name="T2" fmla="*/ 0 w 59"/>
                <a:gd name="T3" fmla="*/ 76 h 76"/>
                <a:gd name="T4" fmla="*/ 59 w 59"/>
                <a:gd name="T5" fmla="*/ 36 h 76"/>
                <a:gd name="T6" fmla="*/ 0 w 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2" y="76"/>
                    <a:pt x="59" y="70"/>
                    <a:pt x="59" y="36"/>
                  </a:cubicBezTo>
                  <a:cubicBezTo>
                    <a:pt x="59" y="2"/>
                    <a:pt x="22" y="0"/>
                    <a:pt x="0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9928226" y="5487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9818688" y="616743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9898063" y="6167438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9974263" y="6164263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0044113" y="6164263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0120313" y="61674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0193338" y="61642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0260013" y="61610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0004426" y="54816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0083801" y="5478463"/>
              <a:ext cx="22225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0160001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0244138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0325101" y="5470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0391776" y="5465763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9931401" y="556895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9928226" y="5646738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9928226" y="57292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9915526" y="5807075"/>
              <a:ext cx="19050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9877426" y="5868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9804401" y="58943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9726613" y="58896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9653588" y="5861050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9621838" y="5781675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9610726" y="5686425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9613901" y="5597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961390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954405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9482138" y="5507038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9255" y="1289050"/>
            <a:ext cx="114427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你怎么回家？</a:t>
            </a:r>
            <a:endParaRPr lang="zh-CN" altLang="en-US" sz="3600"/>
          </a:p>
          <a:p>
            <a:r>
              <a:rPr lang="zh-CN" altLang="en-US" sz="3600"/>
              <a:t>   nǐ zěn me huí jiā ？</a:t>
            </a:r>
            <a:endParaRPr lang="zh-CN" altLang="en-US" sz="3600"/>
          </a:p>
          <a:p>
            <a:r>
              <a:rPr lang="zh-CN" altLang="en-US" sz="3600"/>
              <a:t>   How do you go home?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我坐公共汽车回家。</a:t>
            </a:r>
            <a:endParaRPr lang="zh-CN" altLang="en-US" sz="3600"/>
          </a:p>
          <a:p>
            <a:r>
              <a:rPr lang="en-US" altLang="zh-CN" sz="3600"/>
              <a:t>   wǒ zuò gōng gòng qì chē huí jiā.</a:t>
            </a:r>
            <a:endParaRPr lang="en-US" altLang="zh-CN" sz="3600"/>
          </a:p>
          <a:p>
            <a:r>
              <a:rPr lang="zh-CN" altLang="en-US" sz="3600"/>
              <a:t>   I go home by bus.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241790" y="4311650"/>
            <a:ext cx="2580640" cy="2374900"/>
            <a:chOff x="9212263" y="3684588"/>
            <a:chExt cx="2203450" cy="2833687"/>
          </a:xfrm>
        </p:grpSpPr>
        <p:sp>
          <p:nvSpPr>
            <p:cNvPr id="9" name="Freeform 5"/>
            <p:cNvSpPr/>
            <p:nvPr/>
          </p:nvSpPr>
          <p:spPr bwMode="auto">
            <a:xfrm>
              <a:off x="9928226" y="4046538"/>
              <a:ext cx="804863" cy="1446212"/>
            </a:xfrm>
            <a:custGeom>
              <a:avLst/>
              <a:gdLst>
                <a:gd name="T0" fmla="*/ 0 w 286"/>
                <a:gd name="T1" fmla="*/ 515 h 515"/>
                <a:gd name="T2" fmla="*/ 0 w 286"/>
                <a:gd name="T3" fmla="*/ 171 h 515"/>
                <a:gd name="T4" fmla="*/ 135 w 286"/>
                <a:gd name="T5" fmla="*/ 0 h 515"/>
                <a:gd name="T6" fmla="*/ 286 w 286"/>
                <a:gd name="T7" fmla="*/ 181 h 515"/>
                <a:gd name="T8" fmla="*/ 286 w 286"/>
                <a:gd name="T9" fmla="*/ 499 h 515"/>
                <a:gd name="T10" fmla="*/ 0 w 286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515">
                  <a:moveTo>
                    <a:pt x="0" y="515"/>
                  </a:moveTo>
                  <a:cubicBezTo>
                    <a:pt x="0" y="515"/>
                    <a:pt x="0" y="259"/>
                    <a:pt x="0" y="171"/>
                  </a:cubicBezTo>
                  <a:cubicBezTo>
                    <a:pt x="0" y="48"/>
                    <a:pt x="44" y="0"/>
                    <a:pt x="135" y="0"/>
                  </a:cubicBezTo>
                  <a:cubicBezTo>
                    <a:pt x="226" y="0"/>
                    <a:pt x="286" y="27"/>
                    <a:pt x="286" y="181"/>
                  </a:cubicBezTo>
                  <a:cubicBezTo>
                    <a:pt x="286" y="315"/>
                    <a:pt x="286" y="499"/>
                    <a:pt x="286" y="499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88551" y="4105275"/>
              <a:ext cx="684213" cy="1360487"/>
            </a:xfrm>
            <a:custGeom>
              <a:avLst/>
              <a:gdLst>
                <a:gd name="T0" fmla="*/ 0 w 244"/>
                <a:gd name="T1" fmla="*/ 150 h 484"/>
                <a:gd name="T2" fmla="*/ 114 w 244"/>
                <a:gd name="T3" fmla="*/ 0 h 484"/>
                <a:gd name="T4" fmla="*/ 209 w 244"/>
                <a:gd name="T5" fmla="*/ 27 h 484"/>
                <a:gd name="T6" fmla="*/ 244 w 244"/>
                <a:gd name="T7" fmla="*/ 160 h 484"/>
                <a:gd name="T8" fmla="*/ 244 w 244"/>
                <a:gd name="T9" fmla="*/ 470 h 484"/>
                <a:gd name="T10" fmla="*/ 0 w 244"/>
                <a:gd name="T11" fmla="*/ 484 h 484"/>
                <a:gd name="T12" fmla="*/ 0 w 244"/>
                <a:gd name="T13" fmla="*/ 1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84">
                  <a:moveTo>
                    <a:pt x="0" y="150"/>
                  </a:moveTo>
                  <a:cubicBezTo>
                    <a:pt x="0" y="26"/>
                    <a:pt x="46" y="0"/>
                    <a:pt x="114" y="0"/>
                  </a:cubicBezTo>
                  <a:cubicBezTo>
                    <a:pt x="162" y="0"/>
                    <a:pt x="190" y="8"/>
                    <a:pt x="209" y="27"/>
                  </a:cubicBezTo>
                  <a:cubicBezTo>
                    <a:pt x="233" y="50"/>
                    <a:pt x="244" y="94"/>
                    <a:pt x="244" y="160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066338" y="5294313"/>
              <a:ext cx="68263" cy="165100"/>
            </a:xfrm>
            <a:custGeom>
              <a:avLst/>
              <a:gdLst>
                <a:gd name="T0" fmla="*/ 0 w 43"/>
                <a:gd name="T1" fmla="*/ 99 h 104"/>
                <a:gd name="T2" fmla="*/ 16 w 43"/>
                <a:gd name="T3" fmla="*/ 0 h 104"/>
                <a:gd name="T4" fmla="*/ 43 w 43"/>
                <a:gd name="T5" fmla="*/ 3 h 104"/>
                <a:gd name="T6" fmla="*/ 18 w 43"/>
                <a:gd name="T7" fmla="*/ 104 h 104"/>
                <a:gd name="T8" fmla="*/ 0 w 43"/>
                <a:gd name="T9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99"/>
                  </a:moveTo>
                  <a:lnTo>
                    <a:pt x="16" y="0"/>
                  </a:lnTo>
                  <a:lnTo>
                    <a:pt x="43" y="3"/>
                  </a:lnTo>
                  <a:lnTo>
                    <a:pt x="18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0776" y="5149850"/>
              <a:ext cx="246063" cy="157162"/>
            </a:xfrm>
            <a:custGeom>
              <a:avLst/>
              <a:gdLst>
                <a:gd name="T0" fmla="*/ 87 w 88"/>
                <a:gd name="T1" fmla="*/ 31 h 56"/>
                <a:gd name="T2" fmla="*/ 46 w 88"/>
                <a:gd name="T3" fmla="*/ 2 h 56"/>
                <a:gd name="T4" fmla="*/ 1 w 88"/>
                <a:gd name="T5" fmla="*/ 25 h 56"/>
                <a:gd name="T6" fmla="*/ 42 w 88"/>
                <a:gd name="T7" fmla="*/ 54 h 56"/>
                <a:gd name="T8" fmla="*/ 87 w 88"/>
                <a:gd name="T9" fmla="*/ 31 h 56"/>
                <a:gd name="T10" fmla="*/ 67 w 88"/>
                <a:gd name="T11" fmla="*/ 15 h 56"/>
                <a:gd name="T12" fmla="*/ 80 w 88"/>
                <a:gd name="T13" fmla="*/ 31 h 56"/>
                <a:gd name="T14" fmla="*/ 80 w 88"/>
                <a:gd name="T15" fmla="*/ 31 h 56"/>
                <a:gd name="T16" fmla="*/ 56 w 88"/>
                <a:gd name="T17" fmla="*/ 25 h 56"/>
                <a:gd name="T18" fmla="*/ 67 w 88"/>
                <a:gd name="T19" fmla="*/ 15 h 56"/>
                <a:gd name="T20" fmla="*/ 24 w 88"/>
                <a:gd name="T21" fmla="*/ 42 h 56"/>
                <a:gd name="T22" fmla="*/ 8 w 88"/>
                <a:gd name="T23" fmla="*/ 26 h 56"/>
                <a:gd name="T24" fmla="*/ 10 w 88"/>
                <a:gd name="T25" fmla="*/ 21 h 56"/>
                <a:gd name="T26" fmla="*/ 40 w 88"/>
                <a:gd name="T27" fmla="*/ 29 h 56"/>
                <a:gd name="T28" fmla="*/ 24 w 88"/>
                <a:gd name="T29" fmla="*/ 42 h 56"/>
                <a:gd name="T30" fmla="*/ 47 w 88"/>
                <a:gd name="T31" fmla="*/ 23 h 56"/>
                <a:gd name="T32" fmla="*/ 16 w 88"/>
                <a:gd name="T33" fmla="*/ 15 h 56"/>
                <a:gd name="T34" fmla="*/ 45 w 88"/>
                <a:gd name="T35" fmla="*/ 10 h 56"/>
                <a:gd name="T36" fmla="*/ 60 w 88"/>
                <a:gd name="T37" fmla="*/ 12 h 56"/>
                <a:gd name="T38" fmla="*/ 47 w 88"/>
                <a:gd name="T39" fmla="*/ 23 h 56"/>
                <a:gd name="T40" fmla="*/ 43 w 88"/>
                <a:gd name="T41" fmla="*/ 47 h 56"/>
                <a:gd name="T42" fmla="*/ 33 w 88"/>
                <a:gd name="T43" fmla="*/ 45 h 56"/>
                <a:gd name="T44" fmla="*/ 48 w 88"/>
                <a:gd name="T45" fmla="*/ 32 h 56"/>
                <a:gd name="T46" fmla="*/ 74 w 88"/>
                <a:gd name="T47" fmla="*/ 39 h 56"/>
                <a:gd name="T48" fmla="*/ 43 w 88"/>
                <a:gd name="T4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56">
                  <a:moveTo>
                    <a:pt x="87" y="31"/>
                  </a:moveTo>
                  <a:cubicBezTo>
                    <a:pt x="88" y="17"/>
                    <a:pt x="70" y="4"/>
                    <a:pt x="46" y="2"/>
                  </a:cubicBezTo>
                  <a:cubicBezTo>
                    <a:pt x="22" y="0"/>
                    <a:pt x="2" y="11"/>
                    <a:pt x="1" y="25"/>
                  </a:cubicBezTo>
                  <a:cubicBezTo>
                    <a:pt x="0" y="39"/>
                    <a:pt x="18" y="52"/>
                    <a:pt x="42" y="54"/>
                  </a:cubicBezTo>
                  <a:cubicBezTo>
                    <a:pt x="66" y="56"/>
                    <a:pt x="86" y="46"/>
                    <a:pt x="87" y="31"/>
                  </a:cubicBezTo>
                  <a:close/>
                  <a:moveTo>
                    <a:pt x="67" y="15"/>
                  </a:moveTo>
                  <a:cubicBezTo>
                    <a:pt x="75" y="19"/>
                    <a:pt x="80" y="25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4" y="30"/>
                    <a:pt x="65" y="28"/>
                    <a:pt x="56" y="25"/>
                  </a:cubicBezTo>
                  <a:lnTo>
                    <a:pt x="67" y="15"/>
                  </a:lnTo>
                  <a:close/>
                  <a:moveTo>
                    <a:pt x="24" y="42"/>
                  </a:moveTo>
                  <a:cubicBezTo>
                    <a:pt x="14" y="39"/>
                    <a:pt x="8" y="32"/>
                    <a:pt x="8" y="26"/>
                  </a:cubicBezTo>
                  <a:cubicBezTo>
                    <a:pt x="8" y="24"/>
                    <a:pt x="9" y="22"/>
                    <a:pt x="10" y="2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24" y="42"/>
                  </a:lnTo>
                  <a:close/>
                  <a:moveTo>
                    <a:pt x="47" y="23"/>
                  </a:moveTo>
                  <a:cubicBezTo>
                    <a:pt x="34" y="20"/>
                    <a:pt x="20" y="16"/>
                    <a:pt x="16" y="15"/>
                  </a:cubicBezTo>
                  <a:cubicBezTo>
                    <a:pt x="23" y="11"/>
                    <a:pt x="34" y="9"/>
                    <a:pt x="45" y="10"/>
                  </a:cubicBezTo>
                  <a:cubicBezTo>
                    <a:pt x="51" y="10"/>
                    <a:pt x="56" y="11"/>
                    <a:pt x="60" y="12"/>
                  </a:cubicBezTo>
                  <a:lnTo>
                    <a:pt x="47" y="23"/>
                  </a:lnTo>
                  <a:close/>
                  <a:moveTo>
                    <a:pt x="43" y="47"/>
                  </a:moveTo>
                  <a:cubicBezTo>
                    <a:pt x="39" y="46"/>
                    <a:pt x="36" y="46"/>
                    <a:pt x="33" y="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8" y="45"/>
                    <a:pt x="56" y="48"/>
                    <a:pt x="43" y="47"/>
                  </a:cubicBez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0280651" y="4978400"/>
              <a:ext cx="354013" cy="517525"/>
            </a:xfrm>
            <a:custGeom>
              <a:avLst/>
              <a:gdLst>
                <a:gd name="T0" fmla="*/ 124 w 126"/>
                <a:gd name="T1" fmla="*/ 173 h 184"/>
                <a:gd name="T2" fmla="*/ 125 w 126"/>
                <a:gd name="T3" fmla="*/ 69 h 184"/>
                <a:gd name="T4" fmla="*/ 108 w 126"/>
                <a:gd name="T5" fmla="*/ 1 h 184"/>
                <a:gd name="T6" fmla="*/ 94 w 126"/>
                <a:gd name="T7" fmla="*/ 124 h 184"/>
                <a:gd name="T8" fmla="*/ 26 w 126"/>
                <a:gd name="T9" fmla="*/ 125 h 184"/>
                <a:gd name="T10" fmla="*/ 0 w 126"/>
                <a:gd name="T11" fmla="*/ 152 h 184"/>
                <a:gd name="T12" fmla="*/ 2 w 126"/>
                <a:gd name="T13" fmla="*/ 184 h 184"/>
                <a:gd name="T14" fmla="*/ 124 w 126"/>
                <a:gd name="T15" fmla="*/ 1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84">
                  <a:moveTo>
                    <a:pt x="124" y="173"/>
                  </a:moveTo>
                  <a:cubicBezTo>
                    <a:pt x="126" y="169"/>
                    <a:pt x="125" y="109"/>
                    <a:pt x="125" y="69"/>
                  </a:cubicBezTo>
                  <a:cubicBezTo>
                    <a:pt x="125" y="29"/>
                    <a:pt x="123" y="0"/>
                    <a:pt x="108" y="1"/>
                  </a:cubicBezTo>
                  <a:cubicBezTo>
                    <a:pt x="88" y="2"/>
                    <a:pt x="94" y="124"/>
                    <a:pt x="94" y="124"/>
                  </a:cubicBezTo>
                  <a:cubicBezTo>
                    <a:pt x="94" y="124"/>
                    <a:pt x="44" y="125"/>
                    <a:pt x="26" y="125"/>
                  </a:cubicBezTo>
                  <a:cubicBezTo>
                    <a:pt x="9" y="125"/>
                    <a:pt x="0" y="134"/>
                    <a:pt x="0" y="152"/>
                  </a:cubicBezTo>
                  <a:cubicBezTo>
                    <a:pt x="0" y="170"/>
                    <a:pt x="2" y="184"/>
                    <a:pt x="2" y="184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274301" y="4875213"/>
              <a:ext cx="258763" cy="314325"/>
            </a:xfrm>
            <a:custGeom>
              <a:avLst/>
              <a:gdLst>
                <a:gd name="T0" fmla="*/ 88 w 92"/>
                <a:gd name="T1" fmla="*/ 84 h 112"/>
                <a:gd name="T2" fmla="*/ 34 w 92"/>
                <a:gd name="T3" fmla="*/ 0 h 112"/>
                <a:gd name="T4" fmla="*/ 0 w 92"/>
                <a:gd name="T5" fmla="*/ 30 h 112"/>
                <a:gd name="T6" fmla="*/ 12 w 92"/>
                <a:gd name="T7" fmla="*/ 74 h 112"/>
                <a:gd name="T8" fmla="*/ 13 w 92"/>
                <a:gd name="T9" fmla="*/ 112 h 112"/>
                <a:gd name="T10" fmla="*/ 92 w 92"/>
                <a:gd name="T11" fmla="*/ 109 h 112"/>
                <a:gd name="T12" fmla="*/ 88 w 92"/>
                <a:gd name="T13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2">
                  <a:moveTo>
                    <a:pt x="88" y="84"/>
                  </a:moveTo>
                  <a:cubicBezTo>
                    <a:pt x="80" y="46"/>
                    <a:pt x="34" y="0"/>
                    <a:pt x="34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52"/>
                    <a:pt x="12" y="74"/>
                  </a:cubicBezTo>
                  <a:cubicBezTo>
                    <a:pt x="14" y="84"/>
                    <a:pt x="14" y="99"/>
                    <a:pt x="13" y="112"/>
                  </a:cubicBezTo>
                  <a:cubicBezTo>
                    <a:pt x="40" y="110"/>
                    <a:pt x="66" y="109"/>
                    <a:pt x="92" y="109"/>
                  </a:cubicBezTo>
                  <a:cubicBezTo>
                    <a:pt x="91" y="101"/>
                    <a:pt x="90" y="92"/>
                    <a:pt x="88" y="84"/>
                  </a:cubicBez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179051" y="5181600"/>
              <a:ext cx="365125" cy="277812"/>
            </a:xfrm>
            <a:custGeom>
              <a:avLst/>
              <a:gdLst>
                <a:gd name="T0" fmla="*/ 47 w 130"/>
                <a:gd name="T1" fmla="*/ 3 h 99"/>
                <a:gd name="T2" fmla="*/ 46 w 130"/>
                <a:gd name="T3" fmla="*/ 32 h 99"/>
                <a:gd name="T4" fmla="*/ 14 w 130"/>
                <a:gd name="T5" fmla="*/ 54 h 99"/>
                <a:gd name="T6" fmla="*/ 0 w 130"/>
                <a:gd name="T7" fmla="*/ 99 h 99"/>
                <a:gd name="T8" fmla="*/ 21 w 130"/>
                <a:gd name="T9" fmla="*/ 98 h 99"/>
                <a:gd name="T10" fmla="*/ 34 w 130"/>
                <a:gd name="T11" fmla="*/ 61 h 99"/>
                <a:gd name="T12" fmla="*/ 118 w 130"/>
                <a:gd name="T13" fmla="*/ 45 h 99"/>
                <a:gd name="T14" fmla="*/ 126 w 130"/>
                <a:gd name="T15" fmla="*/ 0 h 99"/>
                <a:gd name="T16" fmla="*/ 47 w 130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47" y="3"/>
                  </a:moveTo>
                  <a:cubicBezTo>
                    <a:pt x="47" y="18"/>
                    <a:pt x="46" y="32"/>
                    <a:pt x="46" y="32"/>
                  </a:cubicBezTo>
                  <a:cubicBezTo>
                    <a:pt x="46" y="32"/>
                    <a:pt x="23" y="37"/>
                    <a:pt x="14" y="54"/>
                  </a:cubicBezTo>
                  <a:cubicBezTo>
                    <a:pt x="4" y="70"/>
                    <a:pt x="0" y="99"/>
                    <a:pt x="0" y="9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3" y="72"/>
                    <a:pt x="34" y="61"/>
                  </a:cubicBezTo>
                  <a:cubicBezTo>
                    <a:pt x="47" y="48"/>
                    <a:pt x="100" y="61"/>
                    <a:pt x="118" y="45"/>
                  </a:cubicBezTo>
                  <a:cubicBezTo>
                    <a:pt x="128" y="37"/>
                    <a:pt x="130" y="29"/>
                    <a:pt x="126" y="0"/>
                  </a:cubicBezTo>
                  <a:cubicBezTo>
                    <a:pt x="100" y="0"/>
                    <a:pt x="74" y="1"/>
                    <a:pt x="47" y="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0136188" y="5046663"/>
              <a:ext cx="225425" cy="149225"/>
            </a:xfrm>
            <a:custGeom>
              <a:avLst/>
              <a:gdLst>
                <a:gd name="T0" fmla="*/ 0 w 80"/>
                <a:gd name="T1" fmla="*/ 40 h 53"/>
                <a:gd name="T2" fmla="*/ 12 w 80"/>
                <a:gd name="T3" fmla="*/ 53 h 53"/>
                <a:gd name="T4" fmla="*/ 77 w 80"/>
                <a:gd name="T5" fmla="*/ 17 h 53"/>
                <a:gd name="T6" fmla="*/ 80 w 80"/>
                <a:gd name="T7" fmla="*/ 14 h 53"/>
                <a:gd name="T8" fmla="*/ 71 w 80"/>
                <a:gd name="T9" fmla="*/ 0 h 53"/>
                <a:gd name="T10" fmla="*/ 0 w 80"/>
                <a:gd name="T1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3">
                  <a:moveTo>
                    <a:pt x="0" y="40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49" y="39"/>
                    <a:pt x="77" y="17"/>
                  </a:cubicBezTo>
                  <a:cubicBezTo>
                    <a:pt x="78" y="16"/>
                    <a:pt x="79" y="15"/>
                    <a:pt x="80" y="14"/>
                  </a:cubicBezTo>
                  <a:cubicBezTo>
                    <a:pt x="78" y="9"/>
                    <a:pt x="75" y="4"/>
                    <a:pt x="71" y="0"/>
                  </a:cubicBezTo>
                  <a:cubicBezTo>
                    <a:pt x="43" y="2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336213" y="4948238"/>
              <a:ext cx="128588" cy="138112"/>
            </a:xfrm>
            <a:custGeom>
              <a:avLst/>
              <a:gdLst>
                <a:gd name="T0" fmla="*/ 46 w 46"/>
                <a:gd name="T1" fmla="*/ 15 h 49"/>
                <a:gd name="T2" fmla="*/ 35 w 46"/>
                <a:gd name="T3" fmla="*/ 0 h 49"/>
                <a:gd name="T4" fmla="*/ 2 w 46"/>
                <a:gd name="T5" fmla="*/ 33 h 49"/>
                <a:gd name="T6" fmla="*/ 0 w 46"/>
                <a:gd name="T7" fmla="*/ 35 h 49"/>
                <a:gd name="T8" fmla="*/ 9 w 46"/>
                <a:gd name="T9" fmla="*/ 49 h 49"/>
                <a:gd name="T10" fmla="*/ 46 w 46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46" y="15"/>
                  </a:moveTo>
                  <a:cubicBezTo>
                    <a:pt x="42" y="10"/>
                    <a:pt x="38" y="5"/>
                    <a:pt x="35" y="0"/>
                  </a:cubicBezTo>
                  <a:cubicBezTo>
                    <a:pt x="28" y="8"/>
                    <a:pt x="17" y="20"/>
                    <a:pt x="2" y="33"/>
                  </a:cubicBezTo>
                  <a:cubicBezTo>
                    <a:pt x="1" y="34"/>
                    <a:pt x="1" y="34"/>
                    <a:pt x="0" y="35"/>
                  </a:cubicBezTo>
                  <a:cubicBezTo>
                    <a:pt x="4" y="39"/>
                    <a:pt x="7" y="44"/>
                    <a:pt x="9" y="49"/>
                  </a:cubicBezTo>
                  <a:cubicBezTo>
                    <a:pt x="26" y="36"/>
                    <a:pt x="39" y="23"/>
                    <a:pt x="46" y="15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948863" y="3951288"/>
              <a:ext cx="584200" cy="1109662"/>
            </a:xfrm>
            <a:custGeom>
              <a:avLst/>
              <a:gdLst>
                <a:gd name="T0" fmla="*/ 15 w 208"/>
                <a:gd name="T1" fmla="*/ 312 h 395"/>
                <a:gd name="T2" fmla="*/ 45 w 208"/>
                <a:gd name="T3" fmla="*/ 307 h 395"/>
                <a:gd name="T4" fmla="*/ 49 w 208"/>
                <a:gd name="T5" fmla="*/ 220 h 395"/>
                <a:gd name="T6" fmla="*/ 48 w 208"/>
                <a:gd name="T7" fmla="*/ 93 h 395"/>
                <a:gd name="T8" fmla="*/ 92 w 208"/>
                <a:gd name="T9" fmla="*/ 8 h 395"/>
                <a:gd name="T10" fmla="*/ 166 w 208"/>
                <a:gd name="T11" fmla="*/ 29 h 395"/>
                <a:gd name="T12" fmla="*/ 193 w 208"/>
                <a:gd name="T13" fmla="*/ 226 h 395"/>
                <a:gd name="T14" fmla="*/ 99 w 208"/>
                <a:gd name="T15" fmla="*/ 379 h 395"/>
                <a:gd name="T16" fmla="*/ 0 w 208"/>
                <a:gd name="T17" fmla="*/ 363 h 395"/>
                <a:gd name="T18" fmla="*/ 15 w 208"/>
                <a:gd name="T19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95">
                  <a:moveTo>
                    <a:pt x="15" y="312"/>
                  </a:moveTo>
                  <a:cubicBezTo>
                    <a:pt x="15" y="312"/>
                    <a:pt x="38" y="313"/>
                    <a:pt x="45" y="307"/>
                  </a:cubicBezTo>
                  <a:cubicBezTo>
                    <a:pt x="51" y="301"/>
                    <a:pt x="50" y="253"/>
                    <a:pt x="49" y="220"/>
                  </a:cubicBezTo>
                  <a:cubicBezTo>
                    <a:pt x="49" y="197"/>
                    <a:pt x="46" y="139"/>
                    <a:pt x="48" y="93"/>
                  </a:cubicBezTo>
                  <a:cubicBezTo>
                    <a:pt x="48" y="73"/>
                    <a:pt x="54" y="18"/>
                    <a:pt x="92" y="8"/>
                  </a:cubicBezTo>
                  <a:cubicBezTo>
                    <a:pt x="118" y="0"/>
                    <a:pt x="144" y="7"/>
                    <a:pt x="166" y="29"/>
                  </a:cubicBezTo>
                  <a:cubicBezTo>
                    <a:pt x="208" y="70"/>
                    <a:pt x="198" y="177"/>
                    <a:pt x="193" y="226"/>
                  </a:cubicBezTo>
                  <a:cubicBezTo>
                    <a:pt x="188" y="275"/>
                    <a:pt x="164" y="362"/>
                    <a:pt x="99" y="379"/>
                  </a:cubicBezTo>
                  <a:cubicBezTo>
                    <a:pt x="36" y="395"/>
                    <a:pt x="0" y="363"/>
                    <a:pt x="0" y="363"/>
                  </a:cubicBezTo>
                  <a:lnTo>
                    <a:pt x="15" y="312"/>
                  </a:ln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917113" y="4827588"/>
              <a:ext cx="149225" cy="153987"/>
            </a:xfrm>
            <a:prstGeom prst="ellipse">
              <a:avLst/>
            </a:pr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120313" y="4565650"/>
              <a:ext cx="36513" cy="39687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390188" y="4546600"/>
              <a:ext cx="41275" cy="42862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0333038" y="4678363"/>
              <a:ext cx="90488" cy="104775"/>
            </a:xfrm>
            <a:custGeom>
              <a:avLst/>
              <a:gdLst>
                <a:gd name="T0" fmla="*/ 30 w 32"/>
                <a:gd name="T1" fmla="*/ 22 h 37"/>
                <a:gd name="T2" fmla="*/ 12 w 32"/>
                <a:gd name="T3" fmla="*/ 35 h 37"/>
                <a:gd name="T4" fmla="*/ 2 w 32"/>
                <a:gd name="T5" fmla="*/ 15 h 37"/>
                <a:gd name="T6" fmla="*/ 20 w 32"/>
                <a:gd name="T7" fmla="*/ 2 h 37"/>
                <a:gd name="T8" fmla="*/ 30 w 32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0" y="22"/>
                  </a:moveTo>
                  <a:cubicBezTo>
                    <a:pt x="28" y="31"/>
                    <a:pt x="20" y="37"/>
                    <a:pt x="12" y="35"/>
                  </a:cubicBezTo>
                  <a:cubicBezTo>
                    <a:pt x="5" y="33"/>
                    <a:pt x="0" y="24"/>
                    <a:pt x="2" y="15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8" y="3"/>
                    <a:pt x="32" y="12"/>
                    <a:pt x="30" y="22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0110788" y="4813300"/>
              <a:ext cx="158750" cy="204787"/>
            </a:xfrm>
            <a:custGeom>
              <a:avLst/>
              <a:gdLst>
                <a:gd name="T0" fmla="*/ 56 w 56"/>
                <a:gd name="T1" fmla="*/ 0 h 73"/>
                <a:gd name="T2" fmla="*/ 0 w 56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56" y="0"/>
                    <a:pt x="42" y="62"/>
                    <a:pt x="0" y="73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350501" y="3684588"/>
              <a:ext cx="176213" cy="320675"/>
            </a:xfrm>
            <a:custGeom>
              <a:avLst/>
              <a:gdLst>
                <a:gd name="T0" fmla="*/ 11 w 63"/>
                <a:gd name="T1" fmla="*/ 114 h 114"/>
                <a:gd name="T2" fmla="*/ 5 w 63"/>
                <a:gd name="T3" fmla="*/ 53 h 114"/>
                <a:gd name="T4" fmla="*/ 33 w 63"/>
                <a:gd name="T5" fmla="*/ 0 h 114"/>
                <a:gd name="T6" fmla="*/ 53 w 63"/>
                <a:gd name="T7" fmla="*/ 63 h 114"/>
                <a:gd name="T8" fmla="*/ 11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11" y="114"/>
                  </a:moveTo>
                  <a:cubicBezTo>
                    <a:pt x="11" y="114"/>
                    <a:pt x="0" y="87"/>
                    <a:pt x="5" y="53"/>
                  </a:cubicBezTo>
                  <a:cubicBezTo>
                    <a:pt x="11" y="19"/>
                    <a:pt x="33" y="0"/>
                    <a:pt x="33" y="0"/>
                  </a:cubicBezTo>
                  <a:cubicBezTo>
                    <a:pt x="33" y="0"/>
                    <a:pt x="63" y="21"/>
                    <a:pt x="53" y="63"/>
                  </a:cubicBezTo>
                  <a:cubicBezTo>
                    <a:pt x="43" y="106"/>
                    <a:pt x="11" y="114"/>
                    <a:pt x="11" y="114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975851" y="3717925"/>
              <a:ext cx="177800" cy="288925"/>
            </a:xfrm>
            <a:custGeom>
              <a:avLst/>
              <a:gdLst>
                <a:gd name="T0" fmla="*/ 62 w 63"/>
                <a:gd name="T1" fmla="*/ 103 h 103"/>
                <a:gd name="T2" fmla="*/ 56 w 63"/>
                <a:gd name="T3" fmla="*/ 43 h 103"/>
                <a:gd name="T4" fmla="*/ 19 w 63"/>
                <a:gd name="T5" fmla="*/ 0 h 103"/>
                <a:gd name="T6" fmla="*/ 12 w 63"/>
                <a:gd name="T7" fmla="*/ 62 h 103"/>
                <a:gd name="T8" fmla="*/ 62 w 6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62" y="103"/>
                  </a:moveTo>
                  <a:cubicBezTo>
                    <a:pt x="62" y="102"/>
                    <a:pt x="63" y="66"/>
                    <a:pt x="56" y="43"/>
                  </a:cubicBezTo>
                  <a:cubicBezTo>
                    <a:pt x="48" y="20"/>
                    <a:pt x="19" y="0"/>
                    <a:pt x="19" y="0"/>
                  </a:cubicBezTo>
                  <a:cubicBezTo>
                    <a:pt x="19" y="0"/>
                    <a:pt x="0" y="30"/>
                    <a:pt x="12" y="62"/>
                  </a:cubicBezTo>
                  <a:cubicBezTo>
                    <a:pt x="24" y="94"/>
                    <a:pt x="62" y="103"/>
                    <a:pt x="62" y="103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9945688" y="4886325"/>
              <a:ext cx="25400" cy="36512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4426" y="4881563"/>
              <a:ext cx="31750" cy="38100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0058401" y="4268788"/>
              <a:ext cx="482600" cy="55562"/>
            </a:xfrm>
            <a:custGeom>
              <a:avLst/>
              <a:gdLst>
                <a:gd name="T0" fmla="*/ 0 w 172"/>
                <a:gd name="T1" fmla="*/ 10 h 20"/>
                <a:gd name="T2" fmla="*/ 172 w 17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20">
                  <a:moveTo>
                    <a:pt x="0" y="10"/>
                  </a:moveTo>
                  <a:cubicBezTo>
                    <a:pt x="0" y="10"/>
                    <a:pt x="101" y="0"/>
                    <a:pt x="172" y="2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0063163" y="4210050"/>
              <a:ext cx="458788" cy="171450"/>
            </a:xfrm>
            <a:custGeom>
              <a:avLst/>
              <a:gdLst>
                <a:gd name="T0" fmla="*/ 0 w 163"/>
                <a:gd name="T1" fmla="*/ 61 h 61"/>
                <a:gd name="T2" fmla="*/ 163 w 163"/>
                <a:gd name="T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61">
                  <a:moveTo>
                    <a:pt x="0" y="61"/>
                  </a:moveTo>
                  <a:cubicBezTo>
                    <a:pt x="0" y="61"/>
                    <a:pt x="87" y="0"/>
                    <a:pt x="163" y="4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77451" y="4152900"/>
              <a:ext cx="422275" cy="104775"/>
            </a:xfrm>
            <a:custGeom>
              <a:avLst/>
              <a:gdLst>
                <a:gd name="T0" fmla="*/ 0 w 150"/>
                <a:gd name="T1" fmla="*/ 37 h 37"/>
                <a:gd name="T2" fmla="*/ 150 w 150"/>
                <a:gd name="T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cubicBezTo>
                    <a:pt x="0" y="37"/>
                    <a:pt x="68" y="0"/>
                    <a:pt x="150" y="1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055226" y="4352925"/>
              <a:ext cx="492125" cy="115887"/>
            </a:xfrm>
            <a:custGeom>
              <a:avLst/>
              <a:gdLst>
                <a:gd name="T0" fmla="*/ 0 w 175"/>
                <a:gd name="T1" fmla="*/ 29 h 41"/>
                <a:gd name="T2" fmla="*/ 175 w 175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5" h="41">
                  <a:moveTo>
                    <a:pt x="0" y="29"/>
                  </a:moveTo>
                  <a:cubicBezTo>
                    <a:pt x="0" y="29"/>
                    <a:pt x="72" y="0"/>
                    <a:pt x="175" y="41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063163" y="4324350"/>
              <a:ext cx="458788" cy="207962"/>
            </a:xfrm>
            <a:custGeom>
              <a:avLst/>
              <a:gdLst>
                <a:gd name="T0" fmla="*/ 0 w 163"/>
                <a:gd name="T1" fmla="*/ 74 h 74"/>
                <a:gd name="T2" fmla="*/ 163 w 163"/>
                <a:gd name="T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74">
                  <a:moveTo>
                    <a:pt x="0" y="74"/>
                  </a:moveTo>
                  <a:cubicBezTo>
                    <a:pt x="0" y="74"/>
                    <a:pt x="104" y="0"/>
                    <a:pt x="163" y="3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083801" y="5149850"/>
              <a:ext cx="109538" cy="98425"/>
            </a:xfrm>
            <a:custGeom>
              <a:avLst/>
              <a:gdLst>
                <a:gd name="T0" fmla="*/ 26 w 39"/>
                <a:gd name="T1" fmla="*/ 0 h 35"/>
                <a:gd name="T2" fmla="*/ 2 w 39"/>
                <a:gd name="T3" fmla="*/ 11 h 35"/>
                <a:gd name="T4" fmla="*/ 25 w 39"/>
                <a:gd name="T5" fmla="*/ 14 h 35"/>
                <a:gd name="T6" fmla="*/ 20 w 39"/>
                <a:gd name="T7" fmla="*/ 30 h 35"/>
                <a:gd name="T8" fmla="*/ 39 w 39"/>
                <a:gd name="T9" fmla="*/ 12 h 35"/>
                <a:gd name="T10" fmla="*/ 26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6" y="0"/>
                  </a:moveTo>
                  <a:cubicBezTo>
                    <a:pt x="26" y="0"/>
                    <a:pt x="0" y="2"/>
                    <a:pt x="2" y="11"/>
                  </a:cubicBezTo>
                  <a:cubicBezTo>
                    <a:pt x="3" y="20"/>
                    <a:pt x="25" y="14"/>
                    <a:pt x="25" y="14"/>
                  </a:cubicBezTo>
                  <a:cubicBezTo>
                    <a:pt x="25" y="14"/>
                    <a:pt x="14" y="25"/>
                    <a:pt x="20" y="30"/>
                  </a:cubicBezTo>
                  <a:cubicBezTo>
                    <a:pt x="26" y="35"/>
                    <a:pt x="39" y="12"/>
                    <a:pt x="39" y="1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82138" y="4616450"/>
              <a:ext cx="233363" cy="338137"/>
            </a:xfrm>
            <a:custGeom>
              <a:avLst/>
              <a:gdLst>
                <a:gd name="T0" fmla="*/ 79 w 83"/>
                <a:gd name="T1" fmla="*/ 120 h 120"/>
                <a:gd name="T2" fmla="*/ 59 w 83"/>
                <a:gd name="T3" fmla="*/ 119 h 120"/>
                <a:gd name="T4" fmla="*/ 50 w 83"/>
                <a:gd name="T5" fmla="*/ 33 h 120"/>
                <a:gd name="T6" fmla="*/ 3 w 83"/>
                <a:gd name="T7" fmla="*/ 27 h 120"/>
                <a:gd name="T8" fmla="*/ 0 w 83"/>
                <a:gd name="T9" fmla="*/ 7 h 120"/>
                <a:gd name="T10" fmla="*/ 67 w 83"/>
                <a:gd name="T11" fmla="*/ 20 h 120"/>
                <a:gd name="T12" fmla="*/ 79 w 8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0">
                  <a:moveTo>
                    <a:pt x="79" y="12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60" y="85"/>
                    <a:pt x="58" y="42"/>
                    <a:pt x="50" y="33"/>
                  </a:cubicBezTo>
                  <a:cubicBezTo>
                    <a:pt x="44" y="25"/>
                    <a:pt x="18" y="25"/>
                    <a:pt x="3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50" y="0"/>
                    <a:pt x="67" y="20"/>
                  </a:cubicBezTo>
                  <a:cubicBezTo>
                    <a:pt x="83" y="40"/>
                    <a:pt x="80" y="107"/>
                    <a:pt x="79" y="120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9594851" y="4881563"/>
              <a:ext cx="168275" cy="606425"/>
            </a:xfrm>
            <a:custGeom>
              <a:avLst/>
              <a:gdLst>
                <a:gd name="T0" fmla="*/ 0 w 60"/>
                <a:gd name="T1" fmla="*/ 216 h 216"/>
                <a:gd name="T2" fmla="*/ 0 w 60"/>
                <a:gd name="T3" fmla="*/ 40 h 216"/>
                <a:gd name="T4" fmla="*/ 25 w 60"/>
                <a:gd name="T5" fmla="*/ 0 h 216"/>
                <a:gd name="T6" fmla="*/ 60 w 60"/>
                <a:gd name="T7" fmla="*/ 38 h 216"/>
                <a:gd name="T8" fmla="*/ 60 w 60"/>
                <a:gd name="T9" fmla="*/ 211 h 216"/>
                <a:gd name="T10" fmla="*/ 1 w 60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6">
                  <a:moveTo>
                    <a:pt x="0" y="216"/>
                  </a:moveTo>
                  <a:cubicBezTo>
                    <a:pt x="0" y="216"/>
                    <a:pt x="0" y="74"/>
                    <a:pt x="0" y="40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43" y="0"/>
                    <a:pt x="60" y="1"/>
                    <a:pt x="60" y="38"/>
                  </a:cubicBezTo>
                  <a:cubicBezTo>
                    <a:pt x="60" y="75"/>
                    <a:pt x="60" y="211"/>
                    <a:pt x="60" y="211"/>
                  </a:cubicBezTo>
                  <a:cubicBezTo>
                    <a:pt x="1" y="211"/>
                    <a:pt x="1" y="211"/>
                    <a:pt x="1" y="211"/>
                  </a:cubicBezTo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467851" y="5422900"/>
              <a:ext cx="1314450" cy="796925"/>
            </a:xfrm>
            <a:custGeom>
              <a:avLst/>
              <a:gdLst>
                <a:gd name="T0" fmla="*/ 7 w 828"/>
                <a:gd name="T1" fmla="*/ 379 h 502"/>
                <a:gd name="T2" fmla="*/ 0 w 828"/>
                <a:gd name="T3" fmla="*/ 32 h 502"/>
                <a:gd name="T4" fmla="*/ 828 w 828"/>
                <a:gd name="T5" fmla="*/ 0 h 502"/>
                <a:gd name="T6" fmla="*/ 828 w 828"/>
                <a:gd name="T7" fmla="*/ 502 h 502"/>
                <a:gd name="T8" fmla="*/ 149 w 828"/>
                <a:gd name="T9" fmla="*/ 502 h 502"/>
                <a:gd name="T10" fmla="*/ 7 w 828"/>
                <a:gd name="T11" fmla="*/ 3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02">
                  <a:moveTo>
                    <a:pt x="7" y="379"/>
                  </a:moveTo>
                  <a:lnTo>
                    <a:pt x="0" y="32"/>
                  </a:lnTo>
                  <a:lnTo>
                    <a:pt x="828" y="0"/>
                  </a:lnTo>
                  <a:lnTo>
                    <a:pt x="828" y="502"/>
                  </a:lnTo>
                  <a:lnTo>
                    <a:pt x="149" y="502"/>
                  </a:lnTo>
                  <a:lnTo>
                    <a:pt x="7" y="37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667876" y="5465763"/>
              <a:ext cx="223838" cy="398462"/>
            </a:xfrm>
            <a:custGeom>
              <a:avLst/>
              <a:gdLst>
                <a:gd name="T0" fmla="*/ 0 w 80"/>
                <a:gd name="T1" fmla="*/ 3 h 142"/>
                <a:gd name="T2" fmla="*/ 0 w 80"/>
                <a:gd name="T3" fmla="*/ 89 h 142"/>
                <a:gd name="T4" fmla="*/ 41 w 80"/>
                <a:gd name="T5" fmla="*/ 142 h 142"/>
                <a:gd name="T6" fmla="*/ 80 w 80"/>
                <a:gd name="T7" fmla="*/ 84 h 142"/>
                <a:gd name="T8" fmla="*/ 80 w 80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2">
                  <a:moveTo>
                    <a:pt x="0" y="3"/>
                  </a:moveTo>
                  <a:cubicBezTo>
                    <a:pt x="0" y="24"/>
                    <a:pt x="0" y="67"/>
                    <a:pt x="0" y="89"/>
                  </a:cubicBezTo>
                  <a:cubicBezTo>
                    <a:pt x="0" y="121"/>
                    <a:pt x="8" y="142"/>
                    <a:pt x="41" y="142"/>
                  </a:cubicBezTo>
                  <a:cubicBezTo>
                    <a:pt x="75" y="142"/>
                    <a:pt x="80" y="124"/>
                    <a:pt x="80" y="84"/>
                  </a:cubicBezTo>
                  <a:cubicBezTo>
                    <a:pt x="80" y="59"/>
                    <a:pt x="80" y="24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698038" y="5507038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8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698038" y="5573713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7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98038" y="5638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98038" y="5703888"/>
              <a:ext cx="166688" cy="25400"/>
            </a:xfrm>
            <a:custGeom>
              <a:avLst/>
              <a:gdLst>
                <a:gd name="T0" fmla="*/ 59 w 59"/>
                <a:gd name="T1" fmla="*/ 4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4 h 9"/>
                <a:gd name="T8" fmla="*/ 0 w 59"/>
                <a:gd name="T9" fmla="*/ 4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4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98038" y="5765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9339263" y="5573713"/>
              <a:ext cx="49213" cy="211137"/>
            </a:xfrm>
            <a:custGeom>
              <a:avLst/>
              <a:gdLst>
                <a:gd name="T0" fmla="*/ 18 w 18"/>
                <a:gd name="T1" fmla="*/ 0 h 75"/>
                <a:gd name="T2" fmla="*/ 0 w 18"/>
                <a:gd name="T3" fmla="*/ 3 h 75"/>
                <a:gd name="T4" fmla="*/ 0 w 18"/>
                <a:gd name="T5" fmla="*/ 74 h 75"/>
                <a:gd name="T6" fmla="*/ 18 w 18"/>
                <a:gd name="T7" fmla="*/ 75 h 75"/>
                <a:gd name="T8" fmla="*/ 18 w 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5">
                  <a:moveTo>
                    <a:pt x="18" y="0"/>
                  </a:moveTo>
                  <a:cubicBezTo>
                    <a:pt x="7" y="1"/>
                    <a:pt x="0" y="3"/>
                    <a:pt x="0" y="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" y="75"/>
                    <a:pt x="18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63188" y="5330825"/>
              <a:ext cx="1152525" cy="1187450"/>
            </a:xfrm>
            <a:custGeom>
              <a:avLst/>
              <a:gdLst>
                <a:gd name="T0" fmla="*/ 396 w 410"/>
                <a:gd name="T1" fmla="*/ 130 h 423"/>
                <a:gd name="T2" fmla="*/ 386 w 410"/>
                <a:gd name="T3" fmla="*/ 134 h 423"/>
                <a:gd name="T4" fmla="*/ 354 w 410"/>
                <a:gd name="T5" fmla="*/ 82 h 423"/>
                <a:gd name="T6" fmla="*/ 364 w 410"/>
                <a:gd name="T7" fmla="*/ 74 h 423"/>
                <a:gd name="T8" fmla="*/ 333 w 410"/>
                <a:gd name="T9" fmla="*/ 44 h 423"/>
                <a:gd name="T10" fmla="*/ 328 w 410"/>
                <a:gd name="T11" fmla="*/ 51 h 423"/>
                <a:gd name="T12" fmla="*/ 275 w 410"/>
                <a:gd name="T13" fmla="*/ 22 h 423"/>
                <a:gd name="T14" fmla="*/ 279 w 410"/>
                <a:gd name="T15" fmla="*/ 12 h 423"/>
                <a:gd name="T16" fmla="*/ 234 w 410"/>
                <a:gd name="T17" fmla="*/ 0 h 423"/>
                <a:gd name="T18" fmla="*/ 233 w 410"/>
                <a:gd name="T19" fmla="*/ 7 h 423"/>
                <a:gd name="T20" fmla="*/ 174 w 410"/>
                <a:gd name="T21" fmla="*/ 9 h 423"/>
                <a:gd name="T22" fmla="*/ 173 w 410"/>
                <a:gd name="T23" fmla="*/ 1 h 423"/>
                <a:gd name="T24" fmla="*/ 126 w 410"/>
                <a:gd name="T25" fmla="*/ 14 h 423"/>
                <a:gd name="T26" fmla="*/ 129 w 410"/>
                <a:gd name="T27" fmla="*/ 19 h 423"/>
                <a:gd name="T28" fmla="*/ 78 w 410"/>
                <a:gd name="T29" fmla="*/ 53 h 423"/>
                <a:gd name="T30" fmla="*/ 74 w 410"/>
                <a:gd name="T31" fmla="*/ 46 h 423"/>
                <a:gd name="T32" fmla="*/ 44 w 410"/>
                <a:gd name="T33" fmla="*/ 76 h 423"/>
                <a:gd name="T34" fmla="*/ 49 w 410"/>
                <a:gd name="T35" fmla="*/ 80 h 423"/>
                <a:gd name="T36" fmla="*/ 20 w 410"/>
                <a:gd name="T37" fmla="*/ 135 h 423"/>
                <a:gd name="T38" fmla="*/ 13 w 410"/>
                <a:gd name="T39" fmla="*/ 131 h 423"/>
                <a:gd name="T40" fmla="*/ 1 w 410"/>
                <a:gd name="T41" fmla="*/ 177 h 423"/>
                <a:gd name="T42" fmla="*/ 6 w 410"/>
                <a:gd name="T43" fmla="*/ 178 h 423"/>
                <a:gd name="T44" fmla="*/ 8 w 410"/>
                <a:gd name="T45" fmla="*/ 240 h 423"/>
                <a:gd name="T46" fmla="*/ 0 w 410"/>
                <a:gd name="T47" fmla="*/ 241 h 423"/>
                <a:gd name="T48" fmla="*/ 12 w 410"/>
                <a:gd name="T49" fmla="*/ 290 h 423"/>
                <a:gd name="T50" fmla="*/ 18 w 410"/>
                <a:gd name="T51" fmla="*/ 287 h 423"/>
                <a:gd name="T52" fmla="*/ 50 w 410"/>
                <a:gd name="T53" fmla="*/ 339 h 423"/>
                <a:gd name="T54" fmla="*/ 43 w 410"/>
                <a:gd name="T55" fmla="*/ 345 h 423"/>
                <a:gd name="T56" fmla="*/ 73 w 410"/>
                <a:gd name="T57" fmla="*/ 375 h 423"/>
                <a:gd name="T58" fmla="*/ 77 w 410"/>
                <a:gd name="T59" fmla="*/ 370 h 423"/>
                <a:gd name="T60" fmla="*/ 129 w 410"/>
                <a:gd name="T61" fmla="*/ 400 h 423"/>
                <a:gd name="T62" fmla="*/ 125 w 410"/>
                <a:gd name="T63" fmla="*/ 408 h 423"/>
                <a:gd name="T64" fmla="*/ 170 w 410"/>
                <a:gd name="T65" fmla="*/ 421 h 423"/>
                <a:gd name="T66" fmla="*/ 171 w 410"/>
                <a:gd name="T67" fmla="*/ 414 h 423"/>
                <a:gd name="T68" fmla="*/ 231 w 410"/>
                <a:gd name="T69" fmla="*/ 413 h 423"/>
                <a:gd name="T70" fmla="*/ 231 w 410"/>
                <a:gd name="T71" fmla="*/ 423 h 423"/>
                <a:gd name="T72" fmla="*/ 279 w 410"/>
                <a:gd name="T73" fmla="*/ 410 h 423"/>
                <a:gd name="T74" fmla="*/ 276 w 410"/>
                <a:gd name="T75" fmla="*/ 402 h 423"/>
                <a:gd name="T76" fmla="*/ 326 w 410"/>
                <a:gd name="T77" fmla="*/ 369 h 423"/>
                <a:gd name="T78" fmla="*/ 333 w 410"/>
                <a:gd name="T79" fmla="*/ 379 h 423"/>
                <a:gd name="T80" fmla="*/ 364 w 410"/>
                <a:gd name="T81" fmla="*/ 348 h 423"/>
                <a:gd name="T82" fmla="*/ 355 w 410"/>
                <a:gd name="T83" fmla="*/ 341 h 423"/>
                <a:gd name="T84" fmla="*/ 384 w 410"/>
                <a:gd name="T85" fmla="*/ 287 h 423"/>
                <a:gd name="T86" fmla="*/ 396 w 410"/>
                <a:gd name="T87" fmla="*/ 293 h 423"/>
                <a:gd name="T88" fmla="*/ 409 w 410"/>
                <a:gd name="T89" fmla="*/ 245 h 423"/>
                <a:gd name="T90" fmla="*/ 398 w 410"/>
                <a:gd name="T91" fmla="*/ 243 h 423"/>
                <a:gd name="T92" fmla="*/ 396 w 410"/>
                <a:gd name="T93" fmla="*/ 181 h 423"/>
                <a:gd name="T94" fmla="*/ 410 w 410"/>
                <a:gd name="T95" fmla="*/ 180 h 423"/>
                <a:gd name="T96" fmla="*/ 396 w 410"/>
                <a:gd name="T97" fmla="*/ 13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423">
                  <a:moveTo>
                    <a:pt x="396" y="130"/>
                  </a:moveTo>
                  <a:cubicBezTo>
                    <a:pt x="386" y="134"/>
                    <a:pt x="386" y="134"/>
                    <a:pt x="386" y="134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2"/>
                    <a:pt x="359" y="79"/>
                    <a:pt x="364" y="74"/>
                  </a:cubicBezTo>
                  <a:cubicBezTo>
                    <a:pt x="355" y="63"/>
                    <a:pt x="344" y="53"/>
                    <a:pt x="333" y="44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5" y="22"/>
                    <a:pt x="277" y="17"/>
                    <a:pt x="279" y="12"/>
                  </a:cubicBezTo>
                  <a:cubicBezTo>
                    <a:pt x="265" y="7"/>
                    <a:pt x="250" y="2"/>
                    <a:pt x="234" y="0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3" y="5"/>
                    <a:pt x="173" y="1"/>
                  </a:cubicBezTo>
                  <a:cubicBezTo>
                    <a:pt x="157" y="3"/>
                    <a:pt x="141" y="8"/>
                    <a:pt x="126" y="1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6" y="50"/>
                    <a:pt x="74" y="46"/>
                  </a:cubicBezTo>
                  <a:cubicBezTo>
                    <a:pt x="63" y="55"/>
                    <a:pt x="53" y="65"/>
                    <a:pt x="44" y="7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17" y="133"/>
                    <a:pt x="13" y="131"/>
                  </a:cubicBezTo>
                  <a:cubicBezTo>
                    <a:pt x="7" y="146"/>
                    <a:pt x="3" y="161"/>
                    <a:pt x="1" y="177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40"/>
                    <a:pt x="5" y="241"/>
                    <a:pt x="0" y="241"/>
                  </a:cubicBezTo>
                  <a:cubicBezTo>
                    <a:pt x="2" y="258"/>
                    <a:pt x="6" y="274"/>
                    <a:pt x="12" y="290"/>
                  </a:cubicBezTo>
                  <a:cubicBezTo>
                    <a:pt x="18" y="287"/>
                    <a:pt x="18" y="287"/>
                    <a:pt x="18" y="287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0" y="339"/>
                    <a:pt x="47" y="342"/>
                    <a:pt x="43" y="345"/>
                  </a:cubicBezTo>
                  <a:cubicBezTo>
                    <a:pt x="52" y="356"/>
                    <a:pt x="62" y="366"/>
                    <a:pt x="73" y="375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29" y="400"/>
                    <a:pt x="127" y="404"/>
                    <a:pt x="125" y="408"/>
                  </a:cubicBezTo>
                  <a:cubicBezTo>
                    <a:pt x="139" y="414"/>
                    <a:pt x="154" y="419"/>
                    <a:pt x="170" y="421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1" y="413"/>
                    <a:pt x="231" y="417"/>
                    <a:pt x="231" y="423"/>
                  </a:cubicBezTo>
                  <a:cubicBezTo>
                    <a:pt x="248" y="420"/>
                    <a:pt x="264" y="416"/>
                    <a:pt x="279" y="410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326" y="369"/>
                    <a:pt x="326" y="369"/>
                    <a:pt x="326" y="369"/>
                  </a:cubicBezTo>
                  <a:cubicBezTo>
                    <a:pt x="326" y="369"/>
                    <a:pt x="329" y="373"/>
                    <a:pt x="333" y="379"/>
                  </a:cubicBezTo>
                  <a:cubicBezTo>
                    <a:pt x="344" y="370"/>
                    <a:pt x="355" y="359"/>
                    <a:pt x="364" y="348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4" y="287"/>
                    <a:pt x="390" y="290"/>
                    <a:pt x="396" y="293"/>
                  </a:cubicBezTo>
                  <a:cubicBezTo>
                    <a:pt x="402" y="278"/>
                    <a:pt x="407" y="262"/>
                    <a:pt x="409" y="245"/>
                  </a:cubicBezTo>
                  <a:cubicBezTo>
                    <a:pt x="398" y="243"/>
                    <a:pt x="398" y="243"/>
                    <a:pt x="398" y="243"/>
                  </a:cubicBezTo>
                  <a:cubicBezTo>
                    <a:pt x="396" y="181"/>
                    <a:pt x="396" y="181"/>
                    <a:pt x="396" y="181"/>
                  </a:cubicBezTo>
                  <a:cubicBezTo>
                    <a:pt x="396" y="181"/>
                    <a:pt x="402" y="181"/>
                    <a:pt x="410" y="180"/>
                  </a:cubicBezTo>
                  <a:cubicBezTo>
                    <a:pt x="407" y="162"/>
                    <a:pt x="403" y="146"/>
                    <a:pt x="396" y="13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10541001" y="5622925"/>
              <a:ext cx="612775" cy="625475"/>
            </a:xfrm>
            <a:custGeom>
              <a:avLst/>
              <a:gdLst>
                <a:gd name="T0" fmla="*/ 214 w 218"/>
                <a:gd name="T1" fmla="*/ 118 h 223"/>
                <a:gd name="T2" fmla="*/ 101 w 218"/>
                <a:gd name="T3" fmla="*/ 220 h 223"/>
                <a:gd name="T4" fmla="*/ 5 w 218"/>
                <a:gd name="T5" fmla="*/ 105 h 223"/>
                <a:gd name="T6" fmla="*/ 118 w 218"/>
                <a:gd name="T7" fmla="*/ 4 h 223"/>
                <a:gd name="T8" fmla="*/ 214 w 218"/>
                <a:gd name="T9" fmla="*/ 1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23">
                  <a:moveTo>
                    <a:pt x="214" y="118"/>
                  </a:moveTo>
                  <a:cubicBezTo>
                    <a:pt x="209" y="178"/>
                    <a:pt x="158" y="223"/>
                    <a:pt x="101" y="220"/>
                  </a:cubicBezTo>
                  <a:cubicBezTo>
                    <a:pt x="43" y="216"/>
                    <a:pt x="0" y="165"/>
                    <a:pt x="5" y="105"/>
                  </a:cubicBezTo>
                  <a:cubicBezTo>
                    <a:pt x="9" y="46"/>
                    <a:pt x="60" y="0"/>
                    <a:pt x="118" y="4"/>
                  </a:cubicBezTo>
                  <a:cubicBezTo>
                    <a:pt x="175" y="8"/>
                    <a:pt x="218" y="59"/>
                    <a:pt x="214" y="11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212263" y="5919788"/>
              <a:ext cx="579438" cy="598487"/>
            </a:xfrm>
            <a:custGeom>
              <a:avLst/>
              <a:gdLst>
                <a:gd name="T0" fmla="*/ 199 w 206"/>
                <a:gd name="T1" fmla="*/ 65 h 213"/>
                <a:gd name="T2" fmla="*/ 194 w 206"/>
                <a:gd name="T3" fmla="*/ 68 h 213"/>
                <a:gd name="T4" fmla="*/ 178 w 206"/>
                <a:gd name="T5" fmla="*/ 41 h 213"/>
                <a:gd name="T6" fmla="*/ 183 w 206"/>
                <a:gd name="T7" fmla="*/ 37 h 213"/>
                <a:gd name="T8" fmla="*/ 168 w 206"/>
                <a:gd name="T9" fmla="*/ 22 h 213"/>
                <a:gd name="T10" fmla="*/ 165 w 206"/>
                <a:gd name="T11" fmla="*/ 26 h 213"/>
                <a:gd name="T12" fmla="*/ 138 w 206"/>
                <a:gd name="T13" fmla="*/ 11 h 213"/>
                <a:gd name="T14" fmla="*/ 140 w 206"/>
                <a:gd name="T15" fmla="*/ 6 h 213"/>
                <a:gd name="T16" fmla="*/ 118 w 206"/>
                <a:gd name="T17" fmla="*/ 0 h 213"/>
                <a:gd name="T18" fmla="*/ 117 w 206"/>
                <a:gd name="T19" fmla="*/ 3 h 213"/>
                <a:gd name="T20" fmla="*/ 87 w 206"/>
                <a:gd name="T21" fmla="*/ 4 h 213"/>
                <a:gd name="T22" fmla="*/ 87 w 206"/>
                <a:gd name="T23" fmla="*/ 0 h 213"/>
                <a:gd name="T24" fmla="*/ 63 w 206"/>
                <a:gd name="T25" fmla="*/ 7 h 213"/>
                <a:gd name="T26" fmla="*/ 65 w 206"/>
                <a:gd name="T27" fmla="*/ 10 h 213"/>
                <a:gd name="T28" fmla="*/ 39 w 206"/>
                <a:gd name="T29" fmla="*/ 26 h 213"/>
                <a:gd name="T30" fmla="*/ 37 w 206"/>
                <a:gd name="T31" fmla="*/ 23 h 213"/>
                <a:gd name="T32" fmla="*/ 22 w 206"/>
                <a:gd name="T33" fmla="*/ 38 h 213"/>
                <a:gd name="T34" fmla="*/ 24 w 206"/>
                <a:gd name="T35" fmla="*/ 40 h 213"/>
                <a:gd name="T36" fmla="*/ 10 w 206"/>
                <a:gd name="T37" fmla="*/ 68 h 213"/>
                <a:gd name="T38" fmla="*/ 6 w 206"/>
                <a:gd name="T39" fmla="*/ 66 h 213"/>
                <a:gd name="T40" fmla="*/ 0 w 206"/>
                <a:gd name="T41" fmla="*/ 89 h 213"/>
                <a:gd name="T42" fmla="*/ 3 w 206"/>
                <a:gd name="T43" fmla="*/ 90 h 213"/>
                <a:gd name="T44" fmla="*/ 4 w 206"/>
                <a:gd name="T45" fmla="*/ 121 h 213"/>
                <a:gd name="T46" fmla="*/ 0 w 206"/>
                <a:gd name="T47" fmla="*/ 121 h 213"/>
                <a:gd name="T48" fmla="*/ 6 w 206"/>
                <a:gd name="T49" fmla="*/ 146 h 213"/>
                <a:gd name="T50" fmla="*/ 9 w 206"/>
                <a:gd name="T51" fmla="*/ 144 h 213"/>
                <a:gd name="T52" fmla="*/ 25 w 206"/>
                <a:gd name="T53" fmla="*/ 171 h 213"/>
                <a:gd name="T54" fmla="*/ 22 w 206"/>
                <a:gd name="T55" fmla="*/ 173 h 213"/>
                <a:gd name="T56" fmla="*/ 36 w 206"/>
                <a:gd name="T57" fmla="*/ 189 h 213"/>
                <a:gd name="T58" fmla="*/ 38 w 206"/>
                <a:gd name="T59" fmla="*/ 186 h 213"/>
                <a:gd name="T60" fmla="*/ 65 w 206"/>
                <a:gd name="T61" fmla="*/ 201 h 213"/>
                <a:gd name="T62" fmla="*/ 63 w 206"/>
                <a:gd name="T63" fmla="*/ 205 h 213"/>
                <a:gd name="T64" fmla="*/ 85 w 206"/>
                <a:gd name="T65" fmla="*/ 212 h 213"/>
                <a:gd name="T66" fmla="*/ 86 w 206"/>
                <a:gd name="T67" fmla="*/ 208 h 213"/>
                <a:gd name="T68" fmla="*/ 116 w 206"/>
                <a:gd name="T69" fmla="*/ 208 h 213"/>
                <a:gd name="T70" fmla="*/ 116 w 206"/>
                <a:gd name="T71" fmla="*/ 213 h 213"/>
                <a:gd name="T72" fmla="*/ 140 w 206"/>
                <a:gd name="T73" fmla="*/ 206 h 213"/>
                <a:gd name="T74" fmla="*/ 139 w 206"/>
                <a:gd name="T75" fmla="*/ 202 h 213"/>
                <a:gd name="T76" fmla="*/ 164 w 206"/>
                <a:gd name="T77" fmla="*/ 186 h 213"/>
                <a:gd name="T78" fmla="*/ 167 w 206"/>
                <a:gd name="T79" fmla="*/ 191 h 213"/>
                <a:gd name="T80" fmla="*/ 183 w 206"/>
                <a:gd name="T81" fmla="*/ 175 h 213"/>
                <a:gd name="T82" fmla="*/ 179 w 206"/>
                <a:gd name="T83" fmla="*/ 172 h 213"/>
                <a:gd name="T84" fmla="*/ 193 w 206"/>
                <a:gd name="T85" fmla="*/ 144 h 213"/>
                <a:gd name="T86" fmla="*/ 199 w 206"/>
                <a:gd name="T87" fmla="*/ 147 h 213"/>
                <a:gd name="T88" fmla="*/ 206 w 206"/>
                <a:gd name="T89" fmla="*/ 123 h 213"/>
                <a:gd name="T90" fmla="*/ 200 w 206"/>
                <a:gd name="T91" fmla="*/ 122 h 213"/>
                <a:gd name="T92" fmla="*/ 199 w 206"/>
                <a:gd name="T93" fmla="*/ 91 h 213"/>
                <a:gd name="T94" fmla="*/ 206 w 206"/>
                <a:gd name="T95" fmla="*/ 90 h 213"/>
                <a:gd name="T96" fmla="*/ 199 w 206"/>
                <a:gd name="T97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213">
                  <a:moveTo>
                    <a:pt x="199" y="65"/>
                  </a:moveTo>
                  <a:cubicBezTo>
                    <a:pt x="194" y="68"/>
                    <a:pt x="194" y="68"/>
                    <a:pt x="194" y="6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80" y="39"/>
                    <a:pt x="183" y="37"/>
                  </a:cubicBezTo>
                  <a:cubicBezTo>
                    <a:pt x="178" y="32"/>
                    <a:pt x="173" y="26"/>
                    <a:pt x="168" y="22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9" y="9"/>
                    <a:pt x="140" y="6"/>
                  </a:cubicBezTo>
                  <a:cubicBezTo>
                    <a:pt x="133" y="3"/>
                    <a:pt x="126" y="1"/>
                    <a:pt x="118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3"/>
                    <a:pt x="87" y="0"/>
                  </a:cubicBezTo>
                  <a:cubicBezTo>
                    <a:pt x="79" y="1"/>
                    <a:pt x="71" y="4"/>
                    <a:pt x="63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5"/>
                    <a:pt x="37" y="23"/>
                  </a:cubicBezTo>
                  <a:cubicBezTo>
                    <a:pt x="31" y="28"/>
                    <a:pt x="27" y="33"/>
                    <a:pt x="22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8" y="67"/>
                    <a:pt x="6" y="66"/>
                  </a:cubicBezTo>
                  <a:cubicBezTo>
                    <a:pt x="3" y="73"/>
                    <a:pt x="1" y="81"/>
                    <a:pt x="0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2" y="121"/>
                    <a:pt x="0" y="121"/>
                  </a:cubicBezTo>
                  <a:cubicBezTo>
                    <a:pt x="1" y="130"/>
                    <a:pt x="3" y="138"/>
                    <a:pt x="6" y="146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4" y="172"/>
                    <a:pt x="22" y="173"/>
                  </a:cubicBezTo>
                  <a:cubicBezTo>
                    <a:pt x="26" y="179"/>
                    <a:pt x="31" y="184"/>
                    <a:pt x="36" y="189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5" y="201"/>
                    <a:pt x="64" y="203"/>
                    <a:pt x="63" y="205"/>
                  </a:cubicBezTo>
                  <a:cubicBezTo>
                    <a:pt x="70" y="208"/>
                    <a:pt x="78" y="211"/>
                    <a:pt x="85" y="212"/>
                  </a:cubicBezTo>
                  <a:cubicBezTo>
                    <a:pt x="86" y="208"/>
                    <a:pt x="86" y="208"/>
                    <a:pt x="86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6" y="208"/>
                    <a:pt x="116" y="210"/>
                    <a:pt x="116" y="213"/>
                  </a:cubicBezTo>
                  <a:cubicBezTo>
                    <a:pt x="125" y="212"/>
                    <a:pt x="133" y="209"/>
                    <a:pt x="140" y="206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5" y="188"/>
                    <a:pt x="167" y="191"/>
                  </a:cubicBezTo>
                  <a:cubicBezTo>
                    <a:pt x="173" y="186"/>
                    <a:pt x="178" y="181"/>
                    <a:pt x="183" y="175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6" y="146"/>
                    <a:pt x="199" y="147"/>
                  </a:cubicBezTo>
                  <a:cubicBezTo>
                    <a:pt x="202" y="140"/>
                    <a:pt x="205" y="132"/>
                    <a:pt x="206" y="12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202" y="91"/>
                    <a:pt x="206" y="90"/>
                  </a:cubicBezTo>
                  <a:cubicBezTo>
                    <a:pt x="205" y="82"/>
                    <a:pt x="203" y="73"/>
                    <a:pt x="199" y="6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9351963" y="6065838"/>
              <a:ext cx="309563" cy="317500"/>
            </a:xfrm>
            <a:custGeom>
              <a:avLst/>
              <a:gdLst>
                <a:gd name="T0" fmla="*/ 107 w 110"/>
                <a:gd name="T1" fmla="*/ 60 h 113"/>
                <a:gd name="T2" fmla="*/ 50 w 110"/>
                <a:gd name="T3" fmla="*/ 111 h 113"/>
                <a:gd name="T4" fmla="*/ 2 w 110"/>
                <a:gd name="T5" fmla="*/ 53 h 113"/>
                <a:gd name="T6" fmla="*/ 59 w 110"/>
                <a:gd name="T7" fmla="*/ 2 h 113"/>
                <a:gd name="T8" fmla="*/ 107 w 110"/>
                <a:gd name="T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3">
                  <a:moveTo>
                    <a:pt x="107" y="60"/>
                  </a:moveTo>
                  <a:cubicBezTo>
                    <a:pt x="105" y="90"/>
                    <a:pt x="79" y="113"/>
                    <a:pt x="50" y="111"/>
                  </a:cubicBezTo>
                  <a:cubicBezTo>
                    <a:pt x="21" y="109"/>
                    <a:pt x="0" y="83"/>
                    <a:pt x="2" y="53"/>
                  </a:cubicBezTo>
                  <a:cubicBezTo>
                    <a:pt x="4" y="23"/>
                    <a:pt x="30" y="0"/>
                    <a:pt x="59" y="2"/>
                  </a:cubicBezTo>
                  <a:cubicBezTo>
                    <a:pt x="88" y="4"/>
                    <a:pt x="110" y="30"/>
                    <a:pt x="107" y="6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9453563" y="6178550"/>
              <a:ext cx="95250" cy="95250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4" y="34"/>
                    <a:pt x="16" y="33"/>
                  </a:cubicBezTo>
                  <a:cubicBezTo>
                    <a:pt x="7" y="33"/>
                    <a:pt x="0" y="25"/>
                    <a:pt x="1" y="16"/>
                  </a:cubicBezTo>
                  <a:cubicBezTo>
                    <a:pt x="2" y="7"/>
                    <a:pt x="10" y="0"/>
                    <a:pt x="18" y="1"/>
                  </a:cubicBezTo>
                  <a:cubicBezTo>
                    <a:pt x="27" y="1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9475788" y="6105525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9478963" y="6299200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7" y="5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9569451" y="6197600"/>
              <a:ext cx="47625" cy="476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386888" y="6203950"/>
              <a:ext cx="47625" cy="44450"/>
            </a:xfrm>
            <a:custGeom>
              <a:avLst/>
              <a:gdLst>
                <a:gd name="T0" fmla="*/ 16 w 17"/>
                <a:gd name="T1" fmla="*/ 9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6 w 1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9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766426" y="5853113"/>
              <a:ext cx="163513" cy="165100"/>
            </a:xfrm>
            <a:custGeom>
              <a:avLst/>
              <a:gdLst>
                <a:gd name="T0" fmla="*/ 57 w 58"/>
                <a:gd name="T1" fmla="*/ 32 h 59"/>
                <a:gd name="T2" fmla="*/ 27 w 58"/>
                <a:gd name="T3" fmla="*/ 58 h 59"/>
                <a:gd name="T4" fmla="*/ 1 w 58"/>
                <a:gd name="T5" fmla="*/ 28 h 59"/>
                <a:gd name="T6" fmla="*/ 31 w 58"/>
                <a:gd name="T7" fmla="*/ 1 h 59"/>
                <a:gd name="T8" fmla="*/ 57 w 58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7" y="32"/>
                  </a:moveTo>
                  <a:cubicBezTo>
                    <a:pt x="55" y="47"/>
                    <a:pt x="42" y="59"/>
                    <a:pt x="27" y="58"/>
                  </a:cubicBezTo>
                  <a:cubicBezTo>
                    <a:pt x="12" y="57"/>
                    <a:pt x="0" y="44"/>
                    <a:pt x="1" y="28"/>
                  </a:cubicBezTo>
                  <a:cubicBezTo>
                    <a:pt x="3" y="12"/>
                    <a:pt x="16" y="0"/>
                    <a:pt x="31" y="1"/>
                  </a:cubicBezTo>
                  <a:cubicBezTo>
                    <a:pt x="47" y="2"/>
                    <a:pt x="58" y="16"/>
                    <a:pt x="57" y="3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810876" y="5695950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810876" y="6110288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602913" y="5902325"/>
              <a:ext cx="73025" cy="71437"/>
            </a:xfrm>
            <a:custGeom>
              <a:avLst/>
              <a:gdLst>
                <a:gd name="T0" fmla="*/ 14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1 h 25"/>
                <a:gd name="T8" fmla="*/ 1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cubicBezTo>
                    <a:pt x="21" y="1"/>
                    <a:pt x="26" y="7"/>
                    <a:pt x="26" y="13"/>
                  </a:cubicBezTo>
                  <a:cubicBezTo>
                    <a:pt x="25" y="20"/>
                    <a:pt x="19" y="25"/>
                    <a:pt x="12" y="25"/>
                  </a:cubicBezTo>
                  <a:cubicBezTo>
                    <a:pt x="5" y="24"/>
                    <a:pt x="0" y="18"/>
                    <a:pt x="0" y="11"/>
                  </a:cubicBezTo>
                  <a:cubicBezTo>
                    <a:pt x="1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1018838" y="5902325"/>
              <a:ext cx="73025" cy="73025"/>
            </a:xfrm>
            <a:custGeom>
              <a:avLst/>
              <a:gdLst>
                <a:gd name="T0" fmla="*/ 14 w 26"/>
                <a:gd name="T1" fmla="*/ 1 h 26"/>
                <a:gd name="T2" fmla="*/ 26 w 26"/>
                <a:gd name="T3" fmla="*/ 14 h 26"/>
                <a:gd name="T4" fmla="*/ 12 w 26"/>
                <a:gd name="T5" fmla="*/ 25 h 26"/>
                <a:gd name="T6" fmla="*/ 0 w 26"/>
                <a:gd name="T7" fmla="*/ 12 h 26"/>
                <a:gd name="T8" fmla="*/ 14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1"/>
                  </a:moveTo>
                  <a:cubicBezTo>
                    <a:pt x="21" y="1"/>
                    <a:pt x="26" y="7"/>
                    <a:pt x="26" y="14"/>
                  </a:cubicBezTo>
                  <a:cubicBezTo>
                    <a:pt x="25" y="21"/>
                    <a:pt x="19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1" y="5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952163" y="5748338"/>
              <a:ext cx="77788" cy="79375"/>
            </a:xfrm>
            <a:custGeom>
              <a:avLst/>
              <a:gdLst>
                <a:gd name="T0" fmla="*/ 23 w 28"/>
                <a:gd name="T1" fmla="*/ 23 h 28"/>
                <a:gd name="T2" fmla="*/ 5 w 28"/>
                <a:gd name="T3" fmla="*/ 23 h 28"/>
                <a:gd name="T4" fmla="*/ 6 w 28"/>
                <a:gd name="T5" fmla="*/ 5 h 28"/>
                <a:gd name="T6" fmla="*/ 24 w 28"/>
                <a:gd name="T7" fmla="*/ 6 h 28"/>
                <a:gd name="T8" fmla="*/ 23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1" y="0"/>
                    <a:pt x="19" y="1"/>
                    <a:pt x="24" y="6"/>
                  </a:cubicBezTo>
                  <a:cubicBezTo>
                    <a:pt x="28" y="11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64826" y="6048375"/>
              <a:ext cx="79375" cy="79375"/>
            </a:xfrm>
            <a:custGeom>
              <a:avLst/>
              <a:gdLst>
                <a:gd name="T0" fmla="*/ 22 w 28"/>
                <a:gd name="T1" fmla="*/ 23 h 28"/>
                <a:gd name="T2" fmla="*/ 4 w 28"/>
                <a:gd name="T3" fmla="*/ 23 h 28"/>
                <a:gd name="T4" fmla="*/ 6 w 28"/>
                <a:gd name="T5" fmla="*/ 5 h 28"/>
                <a:gd name="T6" fmla="*/ 23 w 28"/>
                <a:gd name="T7" fmla="*/ 6 h 28"/>
                <a:gd name="T8" fmla="*/ 22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2" y="23"/>
                  </a:moveTo>
                  <a:cubicBezTo>
                    <a:pt x="17" y="28"/>
                    <a:pt x="9" y="28"/>
                    <a:pt x="4" y="23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1" y="0"/>
                    <a:pt x="19" y="1"/>
                    <a:pt x="23" y="6"/>
                  </a:cubicBezTo>
                  <a:cubicBezTo>
                    <a:pt x="28" y="11"/>
                    <a:pt x="27" y="18"/>
                    <a:pt x="22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660063" y="5754688"/>
              <a:ext cx="74613" cy="77787"/>
            </a:xfrm>
            <a:custGeom>
              <a:avLst/>
              <a:gdLst>
                <a:gd name="T0" fmla="*/ 23 w 27"/>
                <a:gd name="T1" fmla="*/ 6 h 28"/>
                <a:gd name="T2" fmla="*/ 22 w 27"/>
                <a:gd name="T3" fmla="*/ 24 h 28"/>
                <a:gd name="T4" fmla="*/ 5 w 27"/>
                <a:gd name="T5" fmla="*/ 23 h 28"/>
                <a:gd name="T6" fmla="*/ 5 w 27"/>
                <a:gd name="T7" fmla="*/ 5 h 28"/>
                <a:gd name="T8" fmla="*/ 23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3" y="6"/>
                  </a:moveTo>
                  <a:cubicBezTo>
                    <a:pt x="27" y="11"/>
                    <a:pt x="27" y="19"/>
                    <a:pt x="22" y="24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10960101" y="6043613"/>
              <a:ext cx="76200" cy="77787"/>
            </a:xfrm>
            <a:custGeom>
              <a:avLst/>
              <a:gdLst>
                <a:gd name="T0" fmla="*/ 22 w 27"/>
                <a:gd name="T1" fmla="*/ 6 h 28"/>
                <a:gd name="T2" fmla="*/ 22 w 27"/>
                <a:gd name="T3" fmla="*/ 23 h 28"/>
                <a:gd name="T4" fmla="*/ 4 w 27"/>
                <a:gd name="T5" fmla="*/ 22 h 28"/>
                <a:gd name="T6" fmla="*/ 5 w 27"/>
                <a:gd name="T7" fmla="*/ 4 h 28"/>
                <a:gd name="T8" fmla="*/ 22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2" y="6"/>
                  </a:moveTo>
                  <a:cubicBezTo>
                    <a:pt x="27" y="11"/>
                    <a:pt x="27" y="19"/>
                    <a:pt x="22" y="23"/>
                  </a:cubicBezTo>
                  <a:cubicBezTo>
                    <a:pt x="17" y="28"/>
                    <a:pt x="9" y="27"/>
                    <a:pt x="4" y="22"/>
                  </a:cubicBezTo>
                  <a:cubicBezTo>
                    <a:pt x="0" y="17"/>
                    <a:pt x="0" y="9"/>
                    <a:pt x="5" y="4"/>
                  </a:cubicBezTo>
                  <a:cubicBezTo>
                    <a:pt x="10" y="0"/>
                    <a:pt x="18" y="0"/>
                    <a:pt x="22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9388476" y="5572125"/>
              <a:ext cx="166688" cy="212725"/>
            </a:xfrm>
            <a:custGeom>
              <a:avLst/>
              <a:gdLst>
                <a:gd name="T0" fmla="*/ 0 w 59"/>
                <a:gd name="T1" fmla="*/ 1 h 76"/>
                <a:gd name="T2" fmla="*/ 0 w 59"/>
                <a:gd name="T3" fmla="*/ 76 h 76"/>
                <a:gd name="T4" fmla="*/ 59 w 59"/>
                <a:gd name="T5" fmla="*/ 36 h 76"/>
                <a:gd name="T6" fmla="*/ 0 w 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2" y="76"/>
                    <a:pt x="59" y="70"/>
                    <a:pt x="59" y="36"/>
                  </a:cubicBezTo>
                  <a:cubicBezTo>
                    <a:pt x="59" y="2"/>
                    <a:pt x="22" y="0"/>
                    <a:pt x="0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9928226" y="5487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9818688" y="616743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9898063" y="6167438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9974263" y="6164263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0044113" y="6164263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0120313" y="61674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0193338" y="61642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0260013" y="61610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0004426" y="54816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0083801" y="5478463"/>
              <a:ext cx="22225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0160001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0244138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0325101" y="5470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0391776" y="5465763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9931401" y="556895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9928226" y="5646738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9928226" y="57292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9915526" y="5807075"/>
              <a:ext cx="19050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9877426" y="5868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9804401" y="58943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9726613" y="58896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9653588" y="5861050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9621838" y="5781675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9610726" y="5686425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9613901" y="5597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961390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954405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9482138" y="5507038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1445" y="999490"/>
            <a:ext cx="114427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1.</a:t>
            </a:r>
            <a:r>
              <a:rPr lang="zh-CN" altLang="en-US" sz="3600"/>
              <a:t>怎么去</a:t>
            </a:r>
            <a:r>
              <a:rPr lang="en-US" altLang="zh-CN" sz="3600"/>
              <a:t>(zěn me qù)asks the means of transportation and </a:t>
            </a:r>
            <a:r>
              <a:rPr lang="zh-CN" altLang="en-US" sz="3600"/>
              <a:t>怎么走</a:t>
            </a:r>
            <a:r>
              <a:rPr lang="en-US" altLang="zh-CN" sz="3600"/>
              <a:t>(zěn me zǒu)asks the detailed route or directions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2.Taxicabs are called </a:t>
            </a:r>
            <a:r>
              <a:rPr lang="zh-CN" altLang="en-US" sz="3600"/>
              <a:t>计程车</a:t>
            </a:r>
            <a:r>
              <a:rPr lang="en-US" altLang="zh-CN" sz="3600"/>
              <a:t>(jì chéng chē, metered cars) in Taiwan but </a:t>
            </a:r>
            <a:r>
              <a:rPr lang="zh-CN" altLang="en-US" sz="3600"/>
              <a:t>出租</a:t>
            </a:r>
            <a:r>
              <a:rPr lang="en-US" altLang="zh-CN" sz="3600"/>
              <a:t>(</a:t>
            </a:r>
            <a:r>
              <a:rPr lang="zh-CN" altLang="en-US" sz="3600"/>
              <a:t>汽</a:t>
            </a:r>
            <a:r>
              <a:rPr lang="en-US" altLang="zh-CN" sz="3600"/>
              <a:t>)</a:t>
            </a:r>
            <a:r>
              <a:rPr lang="zh-CN" altLang="en-US" sz="3600"/>
              <a:t>车</a:t>
            </a:r>
            <a:r>
              <a:rPr lang="en-US" altLang="zh-CN" sz="3600"/>
              <a:t>(chū zū[qì]chē) in mainland China. To take a taxi is </a:t>
            </a:r>
            <a:r>
              <a:rPr lang="zh-CN" altLang="en-US" sz="3600"/>
              <a:t>打车</a:t>
            </a:r>
            <a:r>
              <a:rPr lang="en-US" altLang="zh-CN" sz="3600"/>
              <a:t>(dǎ chē)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241790" y="4311650"/>
            <a:ext cx="2580640" cy="2374900"/>
            <a:chOff x="9212263" y="3684588"/>
            <a:chExt cx="2203450" cy="2833687"/>
          </a:xfrm>
        </p:grpSpPr>
        <p:sp>
          <p:nvSpPr>
            <p:cNvPr id="9" name="Freeform 5"/>
            <p:cNvSpPr/>
            <p:nvPr/>
          </p:nvSpPr>
          <p:spPr bwMode="auto">
            <a:xfrm>
              <a:off x="9928226" y="4046538"/>
              <a:ext cx="804863" cy="1446212"/>
            </a:xfrm>
            <a:custGeom>
              <a:avLst/>
              <a:gdLst>
                <a:gd name="T0" fmla="*/ 0 w 286"/>
                <a:gd name="T1" fmla="*/ 515 h 515"/>
                <a:gd name="T2" fmla="*/ 0 w 286"/>
                <a:gd name="T3" fmla="*/ 171 h 515"/>
                <a:gd name="T4" fmla="*/ 135 w 286"/>
                <a:gd name="T5" fmla="*/ 0 h 515"/>
                <a:gd name="T6" fmla="*/ 286 w 286"/>
                <a:gd name="T7" fmla="*/ 181 h 515"/>
                <a:gd name="T8" fmla="*/ 286 w 286"/>
                <a:gd name="T9" fmla="*/ 499 h 515"/>
                <a:gd name="T10" fmla="*/ 0 w 286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515">
                  <a:moveTo>
                    <a:pt x="0" y="515"/>
                  </a:moveTo>
                  <a:cubicBezTo>
                    <a:pt x="0" y="515"/>
                    <a:pt x="0" y="259"/>
                    <a:pt x="0" y="171"/>
                  </a:cubicBezTo>
                  <a:cubicBezTo>
                    <a:pt x="0" y="48"/>
                    <a:pt x="44" y="0"/>
                    <a:pt x="135" y="0"/>
                  </a:cubicBezTo>
                  <a:cubicBezTo>
                    <a:pt x="226" y="0"/>
                    <a:pt x="286" y="27"/>
                    <a:pt x="286" y="181"/>
                  </a:cubicBezTo>
                  <a:cubicBezTo>
                    <a:pt x="286" y="315"/>
                    <a:pt x="286" y="499"/>
                    <a:pt x="286" y="499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88551" y="4105275"/>
              <a:ext cx="684213" cy="1360487"/>
            </a:xfrm>
            <a:custGeom>
              <a:avLst/>
              <a:gdLst>
                <a:gd name="T0" fmla="*/ 0 w 244"/>
                <a:gd name="T1" fmla="*/ 150 h 484"/>
                <a:gd name="T2" fmla="*/ 114 w 244"/>
                <a:gd name="T3" fmla="*/ 0 h 484"/>
                <a:gd name="T4" fmla="*/ 209 w 244"/>
                <a:gd name="T5" fmla="*/ 27 h 484"/>
                <a:gd name="T6" fmla="*/ 244 w 244"/>
                <a:gd name="T7" fmla="*/ 160 h 484"/>
                <a:gd name="T8" fmla="*/ 244 w 244"/>
                <a:gd name="T9" fmla="*/ 470 h 484"/>
                <a:gd name="T10" fmla="*/ 0 w 244"/>
                <a:gd name="T11" fmla="*/ 484 h 484"/>
                <a:gd name="T12" fmla="*/ 0 w 244"/>
                <a:gd name="T13" fmla="*/ 1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84">
                  <a:moveTo>
                    <a:pt x="0" y="150"/>
                  </a:moveTo>
                  <a:cubicBezTo>
                    <a:pt x="0" y="26"/>
                    <a:pt x="46" y="0"/>
                    <a:pt x="114" y="0"/>
                  </a:cubicBezTo>
                  <a:cubicBezTo>
                    <a:pt x="162" y="0"/>
                    <a:pt x="190" y="8"/>
                    <a:pt x="209" y="27"/>
                  </a:cubicBezTo>
                  <a:cubicBezTo>
                    <a:pt x="233" y="50"/>
                    <a:pt x="244" y="94"/>
                    <a:pt x="244" y="160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066338" y="5294313"/>
              <a:ext cx="68263" cy="165100"/>
            </a:xfrm>
            <a:custGeom>
              <a:avLst/>
              <a:gdLst>
                <a:gd name="T0" fmla="*/ 0 w 43"/>
                <a:gd name="T1" fmla="*/ 99 h 104"/>
                <a:gd name="T2" fmla="*/ 16 w 43"/>
                <a:gd name="T3" fmla="*/ 0 h 104"/>
                <a:gd name="T4" fmla="*/ 43 w 43"/>
                <a:gd name="T5" fmla="*/ 3 h 104"/>
                <a:gd name="T6" fmla="*/ 18 w 43"/>
                <a:gd name="T7" fmla="*/ 104 h 104"/>
                <a:gd name="T8" fmla="*/ 0 w 43"/>
                <a:gd name="T9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99"/>
                  </a:moveTo>
                  <a:lnTo>
                    <a:pt x="16" y="0"/>
                  </a:lnTo>
                  <a:lnTo>
                    <a:pt x="43" y="3"/>
                  </a:lnTo>
                  <a:lnTo>
                    <a:pt x="18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0776" y="5149850"/>
              <a:ext cx="246063" cy="157162"/>
            </a:xfrm>
            <a:custGeom>
              <a:avLst/>
              <a:gdLst>
                <a:gd name="T0" fmla="*/ 87 w 88"/>
                <a:gd name="T1" fmla="*/ 31 h 56"/>
                <a:gd name="T2" fmla="*/ 46 w 88"/>
                <a:gd name="T3" fmla="*/ 2 h 56"/>
                <a:gd name="T4" fmla="*/ 1 w 88"/>
                <a:gd name="T5" fmla="*/ 25 h 56"/>
                <a:gd name="T6" fmla="*/ 42 w 88"/>
                <a:gd name="T7" fmla="*/ 54 h 56"/>
                <a:gd name="T8" fmla="*/ 87 w 88"/>
                <a:gd name="T9" fmla="*/ 31 h 56"/>
                <a:gd name="T10" fmla="*/ 67 w 88"/>
                <a:gd name="T11" fmla="*/ 15 h 56"/>
                <a:gd name="T12" fmla="*/ 80 w 88"/>
                <a:gd name="T13" fmla="*/ 31 h 56"/>
                <a:gd name="T14" fmla="*/ 80 w 88"/>
                <a:gd name="T15" fmla="*/ 31 h 56"/>
                <a:gd name="T16" fmla="*/ 56 w 88"/>
                <a:gd name="T17" fmla="*/ 25 h 56"/>
                <a:gd name="T18" fmla="*/ 67 w 88"/>
                <a:gd name="T19" fmla="*/ 15 h 56"/>
                <a:gd name="T20" fmla="*/ 24 w 88"/>
                <a:gd name="T21" fmla="*/ 42 h 56"/>
                <a:gd name="T22" fmla="*/ 8 w 88"/>
                <a:gd name="T23" fmla="*/ 26 h 56"/>
                <a:gd name="T24" fmla="*/ 10 w 88"/>
                <a:gd name="T25" fmla="*/ 21 h 56"/>
                <a:gd name="T26" fmla="*/ 40 w 88"/>
                <a:gd name="T27" fmla="*/ 29 h 56"/>
                <a:gd name="T28" fmla="*/ 24 w 88"/>
                <a:gd name="T29" fmla="*/ 42 h 56"/>
                <a:gd name="T30" fmla="*/ 47 w 88"/>
                <a:gd name="T31" fmla="*/ 23 h 56"/>
                <a:gd name="T32" fmla="*/ 16 w 88"/>
                <a:gd name="T33" fmla="*/ 15 h 56"/>
                <a:gd name="T34" fmla="*/ 45 w 88"/>
                <a:gd name="T35" fmla="*/ 10 h 56"/>
                <a:gd name="T36" fmla="*/ 60 w 88"/>
                <a:gd name="T37" fmla="*/ 12 h 56"/>
                <a:gd name="T38" fmla="*/ 47 w 88"/>
                <a:gd name="T39" fmla="*/ 23 h 56"/>
                <a:gd name="T40" fmla="*/ 43 w 88"/>
                <a:gd name="T41" fmla="*/ 47 h 56"/>
                <a:gd name="T42" fmla="*/ 33 w 88"/>
                <a:gd name="T43" fmla="*/ 45 h 56"/>
                <a:gd name="T44" fmla="*/ 48 w 88"/>
                <a:gd name="T45" fmla="*/ 32 h 56"/>
                <a:gd name="T46" fmla="*/ 74 w 88"/>
                <a:gd name="T47" fmla="*/ 39 h 56"/>
                <a:gd name="T48" fmla="*/ 43 w 88"/>
                <a:gd name="T4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56">
                  <a:moveTo>
                    <a:pt x="87" y="31"/>
                  </a:moveTo>
                  <a:cubicBezTo>
                    <a:pt x="88" y="17"/>
                    <a:pt x="70" y="4"/>
                    <a:pt x="46" y="2"/>
                  </a:cubicBezTo>
                  <a:cubicBezTo>
                    <a:pt x="22" y="0"/>
                    <a:pt x="2" y="11"/>
                    <a:pt x="1" y="25"/>
                  </a:cubicBezTo>
                  <a:cubicBezTo>
                    <a:pt x="0" y="39"/>
                    <a:pt x="18" y="52"/>
                    <a:pt x="42" y="54"/>
                  </a:cubicBezTo>
                  <a:cubicBezTo>
                    <a:pt x="66" y="56"/>
                    <a:pt x="86" y="46"/>
                    <a:pt x="87" y="31"/>
                  </a:cubicBezTo>
                  <a:close/>
                  <a:moveTo>
                    <a:pt x="67" y="15"/>
                  </a:moveTo>
                  <a:cubicBezTo>
                    <a:pt x="75" y="19"/>
                    <a:pt x="80" y="25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4" y="30"/>
                    <a:pt x="65" y="28"/>
                    <a:pt x="56" y="25"/>
                  </a:cubicBezTo>
                  <a:lnTo>
                    <a:pt x="67" y="15"/>
                  </a:lnTo>
                  <a:close/>
                  <a:moveTo>
                    <a:pt x="24" y="42"/>
                  </a:moveTo>
                  <a:cubicBezTo>
                    <a:pt x="14" y="39"/>
                    <a:pt x="8" y="32"/>
                    <a:pt x="8" y="26"/>
                  </a:cubicBezTo>
                  <a:cubicBezTo>
                    <a:pt x="8" y="24"/>
                    <a:pt x="9" y="22"/>
                    <a:pt x="10" y="2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24" y="42"/>
                  </a:lnTo>
                  <a:close/>
                  <a:moveTo>
                    <a:pt x="47" y="23"/>
                  </a:moveTo>
                  <a:cubicBezTo>
                    <a:pt x="34" y="20"/>
                    <a:pt x="20" y="16"/>
                    <a:pt x="16" y="15"/>
                  </a:cubicBezTo>
                  <a:cubicBezTo>
                    <a:pt x="23" y="11"/>
                    <a:pt x="34" y="9"/>
                    <a:pt x="45" y="10"/>
                  </a:cubicBezTo>
                  <a:cubicBezTo>
                    <a:pt x="51" y="10"/>
                    <a:pt x="56" y="11"/>
                    <a:pt x="60" y="12"/>
                  </a:cubicBezTo>
                  <a:lnTo>
                    <a:pt x="47" y="23"/>
                  </a:lnTo>
                  <a:close/>
                  <a:moveTo>
                    <a:pt x="43" y="47"/>
                  </a:moveTo>
                  <a:cubicBezTo>
                    <a:pt x="39" y="46"/>
                    <a:pt x="36" y="46"/>
                    <a:pt x="33" y="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8" y="45"/>
                    <a:pt x="56" y="48"/>
                    <a:pt x="43" y="47"/>
                  </a:cubicBez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0280651" y="4978400"/>
              <a:ext cx="354013" cy="517525"/>
            </a:xfrm>
            <a:custGeom>
              <a:avLst/>
              <a:gdLst>
                <a:gd name="T0" fmla="*/ 124 w 126"/>
                <a:gd name="T1" fmla="*/ 173 h 184"/>
                <a:gd name="T2" fmla="*/ 125 w 126"/>
                <a:gd name="T3" fmla="*/ 69 h 184"/>
                <a:gd name="T4" fmla="*/ 108 w 126"/>
                <a:gd name="T5" fmla="*/ 1 h 184"/>
                <a:gd name="T6" fmla="*/ 94 w 126"/>
                <a:gd name="T7" fmla="*/ 124 h 184"/>
                <a:gd name="T8" fmla="*/ 26 w 126"/>
                <a:gd name="T9" fmla="*/ 125 h 184"/>
                <a:gd name="T10" fmla="*/ 0 w 126"/>
                <a:gd name="T11" fmla="*/ 152 h 184"/>
                <a:gd name="T12" fmla="*/ 2 w 126"/>
                <a:gd name="T13" fmla="*/ 184 h 184"/>
                <a:gd name="T14" fmla="*/ 124 w 126"/>
                <a:gd name="T15" fmla="*/ 1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84">
                  <a:moveTo>
                    <a:pt x="124" y="173"/>
                  </a:moveTo>
                  <a:cubicBezTo>
                    <a:pt x="126" y="169"/>
                    <a:pt x="125" y="109"/>
                    <a:pt x="125" y="69"/>
                  </a:cubicBezTo>
                  <a:cubicBezTo>
                    <a:pt x="125" y="29"/>
                    <a:pt x="123" y="0"/>
                    <a:pt x="108" y="1"/>
                  </a:cubicBezTo>
                  <a:cubicBezTo>
                    <a:pt x="88" y="2"/>
                    <a:pt x="94" y="124"/>
                    <a:pt x="94" y="124"/>
                  </a:cubicBezTo>
                  <a:cubicBezTo>
                    <a:pt x="94" y="124"/>
                    <a:pt x="44" y="125"/>
                    <a:pt x="26" y="125"/>
                  </a:cubicBezTo>
                  <a:cubicBezTo>
                    <a:pt x="9" y="125"/>
                    <a:pt x="0" y="134"/>
                    <a:pt x="0" y="152"/>
                  </a:cubicBezTo>
                  <a:cubicBezTo>
                    <a:pt x="0" y="170"/>
                    <a:pt x="2" y="184"/>
                    <a:pt x="2" y="184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274301" y="4875213"/>
              <a:ext cx="258763" cy="314325"/>
            </a:xfrm>
            <a:custGeom>
              <a:avLst/>
              <a:gdLst>
                <a:gd name="T0" fmla="*/ 88 w 92"/>
                <a:gd name="T1" fmla="*/ 84 h 112"/>
                <a:gd name="T2" fmla="*/ 34 w 92"/>
                <a:gd name="T3" fmla="*/ 0 h 112"/>
                <a:gd name="T4" fmla="*/ 0 w 92"/>
                <a:gd name="T5" fmla="*/ 30 h 112"/>
                <a:gd name="T6" fmla="*/ 12 w 92"/>
                <a:gd name="T7" fmla="*/ 74 h 112"/>
                <a:gd name="T8" fmla="*/ 13 w 92"/>
                <a:gd name="T9" fmla="*/ 112 h 112"/>
                <a:gd name="T10" fmla="*/ 92 w 92"/>
                <a:gd name="T11" fmla="*/ 109 h 112"/>
                <a:gd name="T12" fmla="*/ 88 w 92"/>
                <a:gd name="T13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2">
                  <a:moveTo>
                    <a:pt x="88" y="84"/>
                  </a:moveTo>
                  <a:cubicBezTo>
                    <a:pt x="80" y="46"/>
                    <a:pt x="34" y="0"/>
                    <a:pt x="34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52"/>
                    <a:pt x="12" y="74"/>
                  </a:cubicBezTo>
                  <a:cubicBezTo>
                    <a:pt x="14" y="84"/>
                    <a:pt x="14" y="99"/>
                    <a:pt x="13" y="112"/>
                  </a:cubicBezTo>
                  <a:cubicBezTo>
                    <a:pt x="40" y="110"/>
                    <a:pt x="66" y="109"/>
                    <a:pt x="92" y="109"/>
                  </a:cubicBezTo>
                  <a:cubicBezTo>
                    <a:pt x="91" y="101"/>
                    <a:pt x="90" y="92"/>
                    <a:pt x="88" y="84"/>
                  </a:cubicBez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179051" y="5181600"/>
              <a:ext cx="365125" cy="277812"/>
            </a:xfrm>
            <a:custGeom>
              <a:avLst/>
              <a:gdLst>
                <a:gd name="T0" fmla="*/ 47 w 130"/>
                <a:gd name="T1" fmla="*/ 3 h 99"/>
                <a:gd name="T2" fmla="*/ 46 w 130"/>
                <a:gd name="T3" fmla="*/ 32 h 99"/>
                <a:gd name="T4" fmla="*/ 14 w 130"/>
                <a:gd name="T5" fmla="*/ 54 h 99"/>
                <a:gd name="T6" fmla="*/ 0 w 130"/>
                <a:gd name="T7" fmla="*/ 99 h 99"/>
                <a:gd name="T8" fmla="*/ 21 w 130"/>
                <a:gd name="T9" fmla="*/ 98 h 99"/>
                <a:gd name="T10" fmla="*/ 34 w 130"/>
                <a:gd name="T11" fmla="*/ 61 h 99"/>
                <a:gd name="T12" fmla="*/ 118 w 130"/>
                <a:gd name="T13" fmla="*/ 45 h 99"/>
                <a:gd name="T14" fmla="*/ 126 w 130"/>
                <a:gd name="T15" fmla="*/ 0 h 99"/>
                <a:gd name="T16" fmla="*/ 47 w 130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47" y="3"/>
                  </a:moveTo>
                  <a:cubicBezTo>
                    <a:pt x="47" y="18"/>
                    <a:pt x="46" y="32"/>
                    <a:pt x="46" y="32"/>
                  </a:cubicBezTo>
                  <a:cubicBezTo>
                    <a:pt x="46" y="32"/>
                    <a:pt x="23" y="37"/>
                    <a:pt x="14" y="54"/>
                  </a:cubicBezTo>
                  <a:cubicBezTo>
                    <a:pt x="4" y="70"/>
                    <a:pt x="0" y="99"/>
                    <a:pt x="0" y="9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3" y="72"/>
                    <a:pt x="34" y="61"/>
                  </a:cubicBezTo>
                  <a:cubicBezTo>
                    <a:pt x="47" y="48"/>
                    <a:pt x="100" y="61"/>
                    <a:pt x="118" y="45"/>
                  </a:cubicBezTo>
                  <a:cubicBezTo>
                    <a:pt x="128" y="37"/>
                    <a:pt x="130" y="29"/>
                    <a:pt x="126" y="0"/>
                  </a:cubicBezTo>
                  <a:cubicBezTo>
                    <a:pt x="100" y="0"/>
                    <a:pt x="74" y="1"/>
                    <a:pt x="47" y="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0136188" y="5046663"/>
              <a:ext cx="225425" cy="149225"/>
            </a:xfrm>
            <a:custGeom>
              <a:avLst/>
              <a:gdLst>
                <a:gd name="T0" fmla="*/ 0 w 80"/>
                <a:gd name="T1" fmla="*/ 40 h 53"/>
                <a:gd name="T2" fmla="*/ 12 w 80"/>
                <a:gd name="T3" fmla="*/ 53 h 53"/>
                <a:gd name="T4" fmla="*/ 77 w 80"/>
                <a:gd name="T5" fmla="*/ 17 h 53"/>
                <a:gd name="T6" fmla="*/ 80 w 80"/>
                <a:gd name="T7" fmla="*/ 14 h 53"/>
                <a:gd name="T8" fmla="*/ 71 w 80"/>
                <a:gd name="T9" fmla="*/ 0 h 53"/>
                <a:gd name="T10" fmla="*/ 0 w 80"/>
                <a:gd name="T1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3">
                  <a:moveTo>
                    <a:pt x="0" y="40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49" y="39"/>
                    <a:pt x="77" y="17"/>
                  </a:cubicBezTo>
                  <a:cubicBezTo>
                    <a:pt x="78" y="16"/>
                    <a:pt x="79" y="15"/>
                    <a:pt x="80" y="14"/>
                  </a:cubicBezTo>
                  <a:cubicBezTo>
                    <a:pt x="78" y="9"/>
                    <a:pt x="75" y="4"/>
                    <a:pt x="71" y="0"/>
                  </a:cubicBezTo>
                  <a:cubicBezTo>
                    <a:pt x="43" y="2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336213" y="4948238"/>
              <a:ext cx="128588" cy="138112"/>
            </a:xfrm>
            <a:custGeom>
              <a:avLst/>
              <a:gdLst>
                <a:gd name="T0" fmla="*/ 46 w 46"/>
                <a:gd name="T1" fmla="*/ 15 h 49"/>
                <a:gd name="T2" fmla="*/ 35 w 46"/>
                <a:gd name="T3" fmla="*/ 0 h 49"/>
                <a:gd name="T4" fmla="*/ 2 w 46"/>
                <a:gd name="T5" fmla="*/ 33 h 49"/>
                <a:gd name="T6" fmla="*/ 0 w 46"/>
                <a:gd name="T7" fmla="*/ 35 h 49"/>
                <a:gd name="T8" fmla="*/ 9 w 46"/>
                <a:gd name="T9" fmla="*/ 49 h 49"/>
                <a:gd name="T10" fmla="*/ 46 w 46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46" y="15"/>
                  </a:moveTo>
                  <a:cubicBezTo>
                    <a:pt x="42" y="10"/>
                    <a:pt x="38" y="5"/>
                    <a:pt x="35" y="0"/>
                  </a:cubicBezTo>
                  <a:cubicBezTo>
                    <a:pt x="28" y="8"/>
                    <a:pt x="17" y="20"/>
                    <a:pt x="2" y="33"/>
                  </a:cubicBezTo>
                  <a:cubicBezTo>
                    <a:pt x="1" y="34"/>
                    <a:pt x="1" y="34"/>
                    <a:pt x="0" y="35"/>
                  </a:cubicBezTo>
                  <a:cubicBezTo>
                    <a:pt x="4" y="39"/>
                    <a:pt x="7" y="44"/>
                    <a:pt x="9" y="49"/>
                  </a:cubicBezTo>
                  <a:cubicBezTo>
                    <a:pt x="26" y="36"/>
                    <a:pt x="39" y="23"/>
                    <a:pt x="46" y="15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948863" y="3951288"/>
              <a:ext cx="584200" cy="1109662"/>
            </a:xfrm>
            <a:custGeom>
              <a:avLst/>
              <a:gdLst>
                <a:gd name="T0" fmla="*/ 15 w 208"/>
                <a:gd name="T1" fmla="*/ 312 h 395"/>
                <a:gd name="T2" fmla="*/ 45 w 208"/>
                <a:gd name="T3" fmla="*/ 307 h 395"/>
                <a:gd name="T4" fmla="*/ 49 w 208"/>
                <a:gd name="T5" fmla="*/ 220 h 395"/>
                <a:gd name="T6" fmla="*/ 48 w 208"/>
                <a:gd name="T7" fmla="*/ 93 h 395"/>
                <a:gd name="T8" fmla="*/ 92 w 208"/>
                <a:gd name="T9" fmla="*/ 8 h 395"/>
                <a:gd name="T10" fmla="*/ 166 w 208"/>
                <a:gd name="T11" fmla="*/ 29 h 395"/>
                <a:gd name="T12" fmla="*/ 193 w 208"/>
                <a:gd name="T13" fmla="*/ 226 h 395"/>
                <a:gd name="T14" fmla="*/ 99 w 208"/>
                <a:gd name="T15" fmla="*/ 379 h 395"/>
                <a:gd name="T16" fmla="*/ 0 w 208"/>
                <a:gd name="T17" fmla="*/ 363 h 395"/>
                <a:gd name="T18" fmla="*/ 15 w 208"/>
                <a:gd name="T19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95">
                  <a:moveTo>
                    <a:pt x="15" y="312"/>
                  </a:moveTo>
                  <a:cubicBezTo>
                    <a:pt x="15" y="312"/>
                    <a:pt x="38" y="313"/>
                    <a:pt x="45" y="307"/>
                  </a:cubicBezTo>
                  <a:cubicBezTo>
                    <a:pt x="51" y="301"/>
                    <a:pt x="50" y="253"/>
                    <a:pt x="49" y="220"/>
                  </a:cubicBezTo>
                  <a:cubicBezTo>
                    <a:pt x="49" y="197"/>
                    <a:pt x="46" y="139"/>
                    <a:pt x="48" y="93"/>
                  </a:cubicBezTo>
                  <a:cubicBezTo>
                    <a:pt x="48" y="73"/>
                    <a:pt x="54" y="18"/>
                    <a:pt x="92" y="8"/>
                  </a:cubicBezTo>
                  <a:cubicBezTo>
                    <a:pt x="118" y="0"/>
                    <a:pt x="144" y="7"/>
                    <a:pt x="166" y="29"/>
                  </a:cubicBezTo>
                  <a:cubicBezTo>
                    <a:pt x="208" y="70"/>
                    <a:pt x="198" y="177"/>
                    <a:pt x="193" y="226"/>
                  </a:cubicBezTo>
                  <a:cubicBezTo>
                    <a:pt x="188" y="275"/>
                    <a:pt x="164" y="362"/>
                    <a:pt x="99" y="379"/>
                  </a:cubicBezTo>
                  <a:cubicBezTo>
                    <a:pt x="36" y="395"/>
                    <a:pt x="0" y="363"/>
                    <a:pt x="0" y="363"/>
                  </a:cubicBezTo>
                  <a:lnTo>
                    <a:pt x="15" y="312"/>
                  </a:ln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917113" y="4827588"/>
              <a:ext cx="149225" cy="153987"/>
            </a:xfrm>
            <a:prstGeom prst="ellipse">
              <a:avLst/>
            </a:pr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120313" y="4565650"/>
              <a:ext cx="36513" cy="39687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390188" y="4546600"/>
              <a:ext cx="41275" cy="42862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0333038" y="4678363"/>
              <a:ext cx="90488" cy="104775"/>
            </a:xfrm>
            <a:custGeom>
              <a:avLst/>
              <a:gdLst>
                <a:gd name="T0" fmla="*/ 30 w 32"/>
                <a:gd name="T1" fmla="*/ 22 h 37"/>
                <a:gd name="T2" fmla="*/ 12 w 32"/>
                <a:gd name="T3" fmla="*/ 35 h 37"/>
                <a:gd name="T4" fmla="*/ 2 w 32"/>
                <a:gd name="T5" fmla="*/ 15 h 37"/>
                <a:gd name="T6" fmla="*/ 20 w 32"/>
                <a:gd name="T7" fmla="*/ 2 h 37"/>
                <a:gd name="T8" fmla="*/ 30 w 32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0" y="22"/>
                  </a:moveTo>
                  <a:cubicBezTo>
                    <a:pt x="28" y="31"/>
                    <a:pt x="20" y="37"/>
                    <a:pt x="12" y="35"/>
                  </a:cubicBezTo>
                  <a:cubicBezTo>
                    <a:pt x="5" y="33"/>
                    <a:pt x="0" y="24"/>
                    <a:pt x="2" y="15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8" y="3"/>
                    <a:pt x="32" y="12"/>
                    <a:pt x="30" y="22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0110788" y="4813300"/>
              <a:ext cx="158750" cy="204787"/>
            </a:xfrm>
            <a:custGeom>
              <a:avLst/>
              <a:gdLst>
                <a:gd name="T0" fmla="*/ 56 w 56"/>
                <a:gd name="T1" fmla="*/ 0 h 73"/>
                <a:gd name="T2" fmla="*/ 0 w 56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56" y="0"/>
                    <a:pt x="42" y="62"/>
                    <a:pt x="0" y="73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350501" y="3684588"/>
              <a:ext cx="176213" cy="320675"/>
            </a:xfrm>
            <a:custGeom>
              <a:avLst/>
              <a:gdLst>
                <a:gd name="T0" fmla="*/ 11 w 63"/>
                <a:gd name="T1" fmla="*/ 114 h 114"/>
                <a:gd name="T2" fmla="*/ 5 w 63"/>
                <a:gd name="T3" fmla="*/ 53 h 114"/>
                <a:gd name="T4" fmla="*/ 33 w 63"/>
                <a:gd name="T5" fmla="*/ 0 h 114"/>
                <a:gd name="T6" fmla="*/ 53 w 63"/>
                <a:gd name="T7" fmla="*/ 63 h 114"/>
                <a:gd name="T8" fmla="*/ 11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11" y="114"/>
                  </a:moveTo>
                  <a:cubicBezTo>
                    <a:pt x="11" y="114"/>
                    <a:pt x="0" y="87"/>
                    <a:pt x="5" y="53"/>
                  </a:cubicBezTo>
                  <a:cubicBezTo>
                    <a:pt x="11" y="19"/>
                    <a:pt x="33" y="0"/>
                    <a:pt x="33" y="0"/>
                  </a:cubicBezTo>
                  <a:cubicBezTo>
                    <a:pt x="33" y="0"/>
                    <a:pt x="63" y="21"/>
                    <a:pt x="53" y="63"/>
                  </a:cubicBezTo>
                  <a:cubicBezTo>
                    <a:pt x="43" y="106"/>
                    <a:pt x="11" y="114"/>
                    <a:pt x="11" y="114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975851" y="3717925"/>
              <a:ext cx="177800" cy="288925"/>
            </a:xfrm>
            <a:custGeom>
              <a:avLst/>
              <a:gdLst>
                <a:gd name="T0" fmla="*/ 62 w 63"/>
                <a:gd name="T1" fmla="*/ 103 h 103"/>
                <a:gd name="T2" fmla="*/ 56 w 63"/>
                <a:gd name="T3" fmla="*/ 43 h 103"/>
                <a:gd name="T4" fmla="*/ 19 w 63"/>
                <a:gd name="T5" fmla="*/ 0 h 103"/>
                <a:gd name="T6" fmla="*/ 12 w 63"/>
                <a:gd name="T7" fmla="*/ 62 h 103"/>
                <a:gd name="T8" fmla="*/ 62 w 6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62" y="103"/>
                  </a:moveTo>
                  <a:cubicBezTo>
                    <a:pt x="62" y="102"/>
                    <a:pt x="63" y="66"/>
                    <a:pt x="56" y="43"/>
                  </a:cubicBezTo>
                  <a:cubicBezTo>
                    <a:pt x="48" y="20"/>
                    <a:pt x="19" y="0"/>
                    <a:pt x="19" y="0"/>
                  </a:cubicBezTo>
                  <a:cubicBezTo>
                    <a:pt x="19" y="0"/>
                    <a:pt x="0" y="30"/>
                    <a:pt x="12" y="62"/>
                  </a:cubicBezTo>
                  <a:cubicBezTo>
                    <a:pt x="24" y="94"/>
                    <a:pt x="62" y="103"/>
                    <a:pt x="62" y="103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9945688" y="4886325"/>
              <a:ext cx="25400" cy="36512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4426" y="4881563"/>
              <a:ext cx="31750" cy="38100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0058401" y="4268788"/>
              <a:ext cx="482600" cy="55562"/>
            </a:xfrm>
            <a:custGeom>
              <a:avLst/>
              <a:gdLst>
                <a:gd name="T0" fmla="*/ 0 w 172"/>
                <a:gd name="T1" fmla="*/ 10 h 20"/>
                <a:gd name="T2" fmla="*/ 172 w 17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20">
                  <a:moveTo>
                    <a:pt x="0" y="10"/>
                  </a:moveTo>
                  <a:cubicBezTo>
                    <a:pt x="0" y="10"/>
                    <a:pt x="101" y="0"/>
                    <a:pt x="172" y="2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0063163" y="4210050"/>
              <a:ext cx="458788" cy="171450"/>
            </a:xfrm>
            <a:custGeom>
              <a:avLst/>
              <a:gdLst>
                <a:gd name="T0" fmla="*/ 0 w 163"/>
                <a:gd name="T1" fmla="*/ 61 h 61"/>
                <a:gd name="T2" fmla="*/ 163 w 163"/>
                <a:gd name="T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61">
                  <a:moveTo>
                    <a:pt x="0" y="61"/>
                  </a:moveTo>
                  <a:cubicBezTo>
                    <a:pt x="0" y="61"/>
                    <a:pt x="87" y="0"/>
                    <a:pt x="163" y="4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77451" y="4152900"/>
              <a:ext cx="422275" cy="104775"/>
            </a:xfrm>
            <a:custGeom>
              <a:avLst/>
              <a:gdLst>
                <a:gd name="T0" fmla="*/ 0 w 150"/>
                <a:gd name="T1" fmla="*/ 37 h 37"/>
                <a:gd name="T2" fmla="*/ 150 w 150"/>
                <a:gd name="T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cubicBezTo>
                    <a:pt x="0" y="37"/>
                    <a:pt x="68" y="0"/>
                    <a:pt x="150" y="1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055226" y="4352925"/>
              <a:ext cx="492125" cy="115887"/>
            </a:xfrm>
            <a:custGeom>
              <a:avLst/>
              <a:gdLst>
                <a:gd name="T0" fmla="*/ 0 w 175"/>
                <a:gd name="T1" fmla="*/ 29 h 41"/>
                <a:gd name="T2" fmla="*/ 175 w 175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5" h="41">
                  <a:moveTo>
                    <a:pt x="0" y="29"/>
                  </a:moveTo>
                  <a:cubicBezTo>
                    <a:pt x="0" y="29"/>
                    <a:pt x="72" y="0"/>
                    <a:pt x="175" y="41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063163" y="4324350"/>
              <a:ext cx="458788" cy="207962"/>
            </a:xfrm>
            <a:custGeom>
              <a:avLst/>
              <a:gdLst>
                <a:gd name="T0" fmla="*/ 0 w 163"/>
                <a:gd name="T1" fmla="*/ 74 h 74"/>
                <a:gd name="T2" fmla="*/ 163 w 163"/>
                <a:gd name="T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74">
                  <a:moveTo>
                    <a:pt x="0" y="74"/>
                  </a:moveTo>
                  <a:cubicBezTo>
                    <a:pt x="0" y="74"/>
                    <a:pt x="104" y="0"/>
                    <a:pt x="163" y="3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083801" y="5149850"/>
              <a:ext cx="109538" cy="98425"/>
            </a:xfrm>
            <a:custGeom>
              <a:avLst/>
              <a:gdLst>
                <a:gd name="T0" fmla="*/ 26 w 39"/>
                <a:gd name="T1" fmla="*/ 0 h 35"/>
                <a:gd name="T2" fmla="*/ 2 w 39"/>
                <a:gd name="T3" fmla="*/ 11 h 35"/>
                <a:gd name="T4" fmla="*/ 25 w 39"/>
                <a:gd name="T5" fmla="*/ 14 h 35"/>
                <a:gd name="T6" fmla="*/ 20 w 39"/>
                <a:gd name="T7" fmla="*/ 30 h 35"/>
                <a:gd name="T8" fmla="*/ 39 w 39"/>
                <a:gd name="T9" fmla="*/ 12 h 35"/>
                <a:gd name="T10" fmla="*/ 26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6" y="0"/>
                  </a:moveTo>
                  <a:cubicBezTo>
                    <a:pt x="26" y="0"/>
                    <a:pt x="0" y="2"/>
                    <a:pt x="2" y="11"/>
                  </a:cubicBezTo>
                  <a:cubicBezTo>
                    <a:pt x="3" y="20"/>
                    <a:pt x="25" y="14"/>
                    <a:pt x="25" y="14"/>
                  </a:cubicBezTo>
                  <a:cubicBezTo>
                    <a:pt x="25" y="14"/>
                    <a:pt x="14" y="25"/>
                    <a:pt x="20" y="30"/>
                  </a:cubicBezTo>
                  <a:cubicBezTo>
                    <a:pt x="26" y="35"/>
                    <a:pt x="39" y="12"/>
                    <a:pt x="39" y="1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82138" y="4616450"/>
              <a:ext cx="233363" cy="338137"/>
            </a:xfrm>
            <a:custGeom>
              <a:avLst/>
              <a:gdLst>
                <a:gd name="T0" fmla="*/ 79 w 83"/>
                <a:gd name="T1" fmla="*/ 120 h 120"/>
                <a:gd name="T2" fmla="*/ 59 w 83"/>
                <a:gd name="T3" fmla="*/ 119 h 120"/>
                <a:gd name="T4" fmla="*/ 50 w 83"/>
                <a:gd name="T5" fmla="*/ 33 h 120"/>
                <a:gd name="T6" fmla="*/ 3 w 83"/>
                <a:gd name="T7" fmla="*/ 27 h 120"/>
                <a:gd name="T8" fmla="*/ 0 w 83"/>
                <a:gd name="T9" fmla="*/ 7 h 120"/>
                <a:gd name="T10" fmla="*/ 67 w 83"/>
                <a:gd name="T11" fmla="*/ 20 h 120"/>
                <a:gd name="T12" fmla="*/ 79 w 8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0">
                  <a:moveTo>
                    <a:pt x="79" y="12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60" y="85"/>
                    <a:pt x="58" y="42"/>
                    <a:pt x="50" y="33"/>
                  </a:cubicBezTo>
                  <a:cubicBezTo>
                    <a:pt x="44" y="25"/>
                    <a:pt x="18" y="25"/>
                    <a:pt x="3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50" y="0"/>
                    <a:pt x="67" y="20"/>
                  </a:cubicBezTo>
                  <a:cubicBezTo>
                    <a:pt x="83" y="40"/>
                    <a:pt x="80" y="107"/>
                    <a:pt x="79" y="120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9594851" y="4881563"/>
              <a:ext cx="168275" cy="606425"/>
            </a:xfrm>
            <a:custGeom>
              <a:avLst/>
              <a:gdLst>
                <a:gd name="T0" fmla="*/ 0 w 60"/>
                <a:gd name="T1" fmla="*/ 216 h 216"/>
                <a:gd name="T2" fmla="*/ 0 w 60"/>
                <a:gd name="T3" fmla="*/ 40 h 216"/>
                <a:gd name="T4" fmla="*/ 25 w 60"/>
                <a:gd name="T5" fmla="*/ 0 h 216"/>
                <a:gd name="T6" fmla="*/ 60 w 60"/>
                <a:gd name="T7" fmla="*/ 38 h 216"/>
                <a:gd name="T8" fmla="*/ 60 w 60"/>
                <a:gd name="T9" fmla="*/ 211 h 216"/>
                <a:gd name="T10" fmla="*/ 1 w 60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6">
                  <a:moveTo>
                    <a:pt x="0" y="216"/>
                  </a:moveTo>
                  <a:cubicBezTo>
                    <a:pt x="0" y="216"/>
                    <a:pt x="0" y="74"/>
                    <a:pt x="0" y="40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43" y="0"/>
                    <a:pt x="60" y="1"/>
                    <a:pt x="60" y="38"/>
                  </a:cubicBezTo>
                  <a:cubicBezTo>
                    <a:pt x="60" y="75"/>
                    <a:pt x="60" y="211"/>
                    <a:pt x="60" y="211"/>
                  </a:cubicBezTo>
                  <a:cubicBezTo>
                    <a:pt x="1" y="211"/>
                    <a:pt x="1" y="211"/>
                    <a:pt x="1" y="211"/>
                  </a:cubicBezTo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467851" y="5422900"/>
              <a:ext cx="1314450" cy="796925"/>
            </a:xfrm>
            <a:custGeom>
              <a:avLst/>
              <a:gdLst>
                <a:gd name="T0" fmla="*/ 7 w 828"/>
                <a:gd name="T1" fmla="*/ 379 h 502"/>
                <a:gd name="T2" fmla="*/ 0 w 828"/>
                <a:gd name="T3" fmla="*/ 32 h 502"/>
                <a:gd name="T4" fmla="*/ 828 w 828"/>
                <a:gd name="T5" fmla="*/ 0 h 502"/>
                <a:gd name="T6" fmla="*/ 828 w 828"/>
                <a:gd name="T7" fmla="*/ 502 h 502"/>
                <a:gd name="T8" fmla="*/ 149 w 828"/>
                <a:gd name="T9" fmla="*/ 502 h 502"/>
                <a:gd name="T10" fmla="*/ 7 w 828"/>
                <a:gd name="T11" fmla="*/ 3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02">
                  <a:moveTo>
                    <a:pt x="7" y="379"/>
                  </a:moveTo>
                  <a:lnTo>
                    <a:pt x="0" y="32"/>
                  </a:lnTo>
                  <a:lnTo>
                    <a:pt x="828" y="0"/>
                  </a:lnTo>
                  <a:lnTo>
                    <a:pt x="828" y="502"/>
                  </a:lnTo>
                  <a:lnTo>
                    <a:pt x="149" y="502"/>
                  </a:lnTo>
                  <a:lnTo>
                    <a:pt x="7" y="37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667876" y="5465763"/>
              <a:ext cx="223838" cy="398462"/>
            </a:xfrm>
            <a:custGeom>
              <a:avLst/>
              <a:gdLst>
                <a:gd name="T0" fmla="*/ 0 w 80"/>
                <a:gd name="T1" fmla="*/ 3 h 142"/>
                <a:gd name="T2" fmla="*/ 0 w 80"/>
                <a:gd name="T3" fmla="*/ 89 h 142"/>
                <a:gd name="T4" fmla="*/ 41 w 80"/>
                <a:gd name="T5" fmla="*/ 142 h 142"/>
                <a:gd name="T6" fmla="*/ 80 w 80"/>
                <a:gd name="T7" fmla="*/ 84 h 142"/>
                <a:gd name="T8" fmla="*/ 80 w 80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2">
                  <a:moveTo>
                    <a:pt x="0" y="3"/>
                  </a:moveTo>
                  <a:cubicBezTo>
                    <a:pt x="0" y="24"/>
                    <a:pt x="0" y="67"/>
                    <a:pt x="0" y="89"/>
                  </a:cubicBezTo>
                  <a:cubicBezTo>
                    <a:pt x="0" y="121"/>
                    <a:pt x="8" y="142"/>
                    <a:pt x="41" y="142"/>
                  </a:cubicBezTo>
                  <a:cubicBezTo>
                    <a:pt x="75" y="142"/>
                    <a:pt x="80" y="124"/>
                    <a:pt x="80" y="84"/>
                  </a:cubicBezTo>
                  <a:cubicBezTo>
                    <a:pt x="80" y="59"/>
                    <a:pt x="80" y="24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698038" y="5507038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8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698038" y="5573713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7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98038" y="5638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98038" y="5703888"/>
              <a:ext cx="166688" cy="25400"/>
            </a:xfrm>
            <a:custGeom>
              <a:avLst/>
              <a:gdLst>
                <a:gd name="T0" fmla="*/ 59 w 59"/>
                <a:gd name="T1" fmla="*/ 4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4 h 9"/>
                <a:gd name="T8" fmla="*/ 0 w 59"/>
                <a:gd name="T9" fmla="*/ 4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4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98038" y="5765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9339263" y="5573713"/>
              <a:ext cx="49213" cy="211137"/>
            </a:xfrm>
            <a:custGeom>
              <a:avLst/>
              <a:gdLst>
                <a:gd name="T0" fmla="*/ 18 w 18"/>
                <a:gd name="T1" fmla="*/ 0 h 75"/>
                <a:gd name="T2" fmla="*/ 0 w 18"/>
                <a:gd name="T3" fmla="*/ 3 h 75"/>
                <a:gd name="T4" fmla="*/ 0 w 18"/>
                <a:gd name="T5" fmla="*/ 74 h 75"/>
                <a:gd name="T6" fmla="*/ 18 w 18"/>
                <a:gd name="T7" fmla="*/ 75 h 75"/>
                <a:gd name="T8" fmla="*/ 18 w 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5">
                  <a:moveTo>
                    <a:pt x="18" y="0"/>
                  </a:moveTo>
                  <a:cubicBezTo>
                    <a:pt x="7" y="1"/>
                    <a:pt x="0" y="3"/>
                    <a:pt x="0" y="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" y="75"/>
                    <a:pt x="18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63188" y="5330825"/>
              <a:ext cx="1152525" cy="1187450"/>
            </a:xfrm>
            <a:custGeom>
              <a:avLst/>
              <a:gdLst>
                <a:gd name="T0" fmla="*/ 396 w 410"/>
                <a:gd name="T1" fmla="*/ 130 h 423"/>
                <a:gd name="T2" fmla="*/ 386 w 410"/>
                <a:gd name="T3" fmla="*/ 134 h 423"/>
                <a:gd name="T4" fmla="*/ 354 w 410"/>
                <a:gd name="T5" fmla="*/ 82 h 423"/>
                <a:gd name="T6" fmla="*/ 364 w 410"/>
                <a:gd name="T7" fmla="*/ 74 h 423"/>
                <a:gd name="T8" fmla="*/ 333 w 410"/>
                <a:gd name="T9" fmla="*/ 44 h 423"/>
                <a:gd name="T10" fmla="*/ 328 w 410"/>
                <a:gd name="T11" fmla="*/ 51 h 423"/>
                <a:gd name="T12" fmla="*/ 275 w 410"/>
                <a:gd name="T13" fmla="*/ 22 h 423"/>
                <a:gd name="T14" fmla="*/ 279 w 410"/>
                <a:gd name="T15" fmla="*/ 12 h 423"/>
                <a:gd name="T16" fmla="*/ 234 w 410"/>
                <a:gd name="T17" fmla="*/ 0 h 423"/>
                <a:gd name="T18" fmla="*/ 233 w 410"/>
                <a:gd name="T19" fmla="*/ 7 h 423"/>
                <a:gd name="T20" fmla="*/ 174 w 410"/>
                <a:gd name="T21" fmla="*/ 9 h 423"/>
                <a:gd name="T22" fmla="*/ 173 w 410"/>
                <a:gd name="T23" fmla="*/ 1 h 423"/>
                <a:gd name="T24" fmla="*/ 126 w 410"/>
                <a:gd name="T25" fmla="*/ 14 h 423"/>
                <a:gd name="T26" fmla="*/ 129 w 410"/>
                <a:gd name="T27" fmla="*/ 19 h 423"/>
                <a:gd name="T28" fmla="*/ 78 w 410"/>
                <a:gd name="T29" fmla="*/ 53 h 423"/>
                <a:gd name="T30" fmla="*/ 74 w 410"/>
                <a:gd name="T31" fmla="*/ 46 h 423"/>
                <a:gd name="T32" fmla="*/ 44 w 410"/>
                <a:gd name="T33" fmla="*/ 76 h 423"/>
                <a:gd name="T34" fmla="*/ 49 w 410"/>
                <a:gd name="T35" fmla="*/ 80 h 423"/>
                <a:gd name="T36" fmla="*/ 20 w 410"/>
                <a:gd name="T37" fmla="*/ 135 h 423"/>
                <a:gd name="T38" fmla="*/ 13 w 410"/>
                <a:gd name="T39" fmla="*/ 131 h 423"/>
                <a:gd name="T40" fmla="*/ 1 w 410"/>
                <a:gd name="T41" fmla="*/ 177 h 423"/>
                <a:gd name="T42" fmla="*/ 6 w 410"/>
                <a:gd name="T43" fmla="*/ 178 h 423"/>
                <a:gd name="T44" fmla="*/ 8 w 410"/>
                <a:gd name="T45" fmla="*/ 240 h 423"/>
                <a:gd name="T46" fmla="*/ 0 w 410"/>
                <a:gd name="T47" fmla="*/ 241 h 423"/>
                <a:gd name="T48" fmla="*/ 12 w 410"/>
                <a:gd name="T49" fmla="*/ 290 h 423"/>
                <a:gd name="T50" fmla="*/ 18 w 410"/>
                <a:gd name="T51" fmla="*/ 287 h 423"/>
                <a:gd name="T52" fmla="*/ 50 w 410"/>
                <a:gd name="T53" fmla="*/ 339 h 423"/>
                <a:gd name="T54" fmla="*/ 43 w 410"/>
                <a:gd name="T55" fmla="*/ 345 h 423"/>
                <a:gd name="T56" fmla="*/ 73 w 410"/>
                <a:gd name="T57" fmla="*/ 375 h 423"/>
                <a:gd name="T58" fmla="*/ 77 w 410"/>
                <a:gd name="T59" fmla="*/ 370 h 423"/>
                <a:gd name="T60" fmla="*/ 129 w 410"/>
                <a:gd name="T61" fmla="*/ 400 h 423"/>
                <a:gd name="T62" fmla="*/ 125 w 410"/>
                <a:gd name="T63" fmla="*/ 408 h 423"/>
                <a:gd name="T64" fmla="*/ 170 w 410"/>
                <a:gd name="T65" fmla="*/ 421 h 423"/>
                <a:gd name="T66" fmla="*/ 171 w 410"/>
                <a:gd name="T67" fmla="*/ 414 h 423"/>
                <a:gd name="T68" fmla="*/ 231 w 410"/>
                <a:gd name="T69" fmla="*/ 413 h 423"/>
                <a:gd name="T70" fmla="*/ 231 w 410"/>
                <a:gd name="T71" fmla="*/ 423 h 423"/>
                <a:gd name="T72" fmla="*/ 279 w 410"/>
                <a:gd name="T73" fmla="*/ 410 h 423"/>
                <a:gd name="T74" fmla="*/ 276 w 410"/>
                <a:gd name="T75" fmla="*/ 402 h 423"/>
                <a:gd name="T76" fmla="*/ 326 w 410"/>
                <a:gd name="T77" fmla="*/ 369 h 423"/>
                <a:gd name="T78" fmla="*/ 333 w 410"/>
                <a:gd name="T79" fmla="*/ 379 h 423"/>
                <a:gd name="T80" fmla="*/ 364 w 410"/>
                <a:gd name="T81" fmla="*/ 348 h 423"/>
                <a:gd name="T82" fmla="*/ 355 w 410"/>
                <a:gd name="T83" fmla="*/ 341 h 423"/>
                <a:gd name="T84" fmla="*/ 384 w 410"/>
                <a:gd name="T85" fmla="*/ 287 h 423"/>
                <a:gd name="T86" fmla="*/ 396 w 410"/>
                <a:gd name="T87" fmla="*/ 293 h 423"/>
                <a:gd name="T88" fmla="*/ 409 w 410"/>
                <a:gd name="T89" fmla="*/ 245 h 423"/>
                <a:gd name="T90" fmla="*/ 398 w 410"/>
                <a:gd name="T91" fmla="*/ 243 h 423"/>
                <a:gd name="T92" fmla="*/ 396 w 410"/>
                <a:gd name="T93" fmla="*/ 181 h 423"/>
                <a:gd name="T94" fmla="*/ 410 w 410"/>
                <a:gd name="T95" fmla="*/ 180 h 423"/>
                <a:gd name="T96" fmla="*/ 396 w 410"/>
                <a:gd name="T97" fmla="*/ 13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423">
                  <a:moveTo>
                    <a:pt x="396" y="130"/>
                  </a:moveTo>
                  <a:cubicBezTo>
                    <a:pt x="386" y="134"/>
                    <a:pt x="386" y="134"/>
                    <a:pt x="386" y="134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2"/>
                    <a:pt x="359" y="79"/>
                    <a:pt x="364" y="74"/>
                  </a:cubicBezTo>
                  <a:cubicBezTo>
                    <a:pt x="355" y="63"/>
                    <a:pt x="344" y="53"/>
                    <a:pt x="333" y="44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5" y="22"/>
                    <a:pt x="277" y="17"/>
                    <a:pt x="279" y="12"/>
                  </a:cubicBezTo>
                  <a:cubicBezTo>
                    <a:pt x="265" y="7"/>
                    <a:pt x="250" y="2"/>
                    <a:pt x="234" y="0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3" y="5"/>
                    <a:pt x="173" y="1"/>
                  </a:cubicBezTo>
                  <a:cubicBezTo>
                    <a:pt x="157" y="3"/>
                    <a:pt x="141" y="8"/>
                    <a:pt x="126" y="1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6" y="50"/>
                    <a:pt x="74" y="46"/>
                  </a:cubicBezTo>
                  <a:cubicBezTo>
                    <a:pt x="63" y="55"/>
                    <a:pt x="53" y="65"/>
                    <a:pt x="44" y="7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17" y="133"/>
                    <a:pt x="13" y="131"/>
                  </a:cubicBezTo>
                  <a:cubicBezTo>
                    <a:pt x="7" y="146"/>
                    <a:pt x="3" y="161"/>
                    <a:pt x="1" y="177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40"/>
                    <a:pt x="5" y="241"/>
                    <a:pt x="0" y="241"/>
                  </a:cubicBezTo>
                  <a:cubicBezTo>
                    <a:pt x="2" y="258"/>
                    <a:pt x="6" y="274"/>
                    <a:pt x="12" y="290"/>
                  </a:cubicBezTo>
                  <a:cubicBezTo>
                    <a:pt x="18" y="287"/>
                    <a:pt x="18" y="287"/>
                    <a:pt x="18" y="287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0" y="339"/>
                    <a:pt x="47" y="342"/>
                    <a:pt x="43" y="345"/>
                  </a:cubicBezTo>
                  <a:cubicBezTo>
                    <a:pt x="52" y="356"/>
                    <a:pt x="62" y="366"/>
                    <a:pt x="73" y="375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29" y="400"/>
                    <a:pt x="127" y="404"/>
                    <a:pt x="125" y="408"/>
                  </a:cubicBezTo>
                  <a:cubicBezTo>
                    <a:pt x="139" y="414"/>
                    <a:pt x="154" y="419"/>
                    <a:pt x="170" y="421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1" y="413"/>
                    <a:pt x="231" y="417"/>
                    <a:pt x="231" y="423"/>
                  </a:cubicBezTo>
                  <a:cubicBezTo>
                    <a:pt x="248" y="420"/>
                    <a:pt x="264" y="416"/>
                    <a:pt x="279" y="410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326" y="369"/>
                    <a:pt x="326" y="369"/>
                    <a:pt x="326" y="369"/>
                  </a:cubicBezTo>
                  <a:cubicBezTo>
                    <a:pt x="326" y="369"/>
                    <a:pt x="329" y="373"/>
                    <a:pt x="333" y="379"/>
                  </a:cubicBezTo>
                  <a:cubicBezTo>
                    <a:pt x="344" y="370"/>
                    <a:pt x="355" y="359"/>
                    <a:pt x="364" y="348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4" y="287"/>
                    <a:pt x="390" y="290"/>
                    <a:pt x="396" y="293"/>
                  </a:cubicBezTo>
                  <a:cubicBezTo>
                    <a:pt x="402" y="278"/>
                    <a:pt x="407" y="262"/>
                    <a:pt x="409" y="245"/>
                  </a:cubicBezTo>
                  <a:cubicBezTo>
                    <a:pt x="398" y="243"/>
                    <a:pt x="398" y="243"/>
                    <a:pt x="398" y="243"/>
                  </a:cubicBezTo>
                  <a:cubicBezTo>
                    <a:pt x="396" y="181"/>
                    <a:pt x="396" y="181"/>
                    <a:pt x="396" y="181"/>
                  </a:cubicBezTo>
                  <a:cubicBezTo>
                    <a:pt x="396" y="181"/>
                    <a:pt x="402" y="181"/>
                    <a:pt x="410" y="180"/>
                  </a:cubicBezTo>
                  <a:cubicBezTo>
                    <a:pt x="407" y="162"/>
                    <a:pt x="403" y="146"/>
                    <a:pt x="396" y="13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10541001" y="5622925"/>
              <a:ext cx="612775" cy="625475"/>
            </a:xfrm>
            <a:custGeom>
              <a:avLst/>
              <a:gdLst>
                <a:gd name="T0" fmla="*/ 214 w 218"/>
                <a:gd name="T1" fmla="*/ 118 h 223"/>
                <a:gd name="T2" fmla="*/ 101 w 218"/>
                <a:gd name="T3" fmla="*/ 220 h 223"/>
                <a:gd name="T4" fmla="*/ 5 w 218"/>
                <a:gd name="T5" fmla="*/ 105 h 223"/>
                <a:gd name="T6" fmla="*/ 118 w 218"/>
                <a:gd name="T7" fmla="*/ 4 h 223"/>
                <a:gd name="T8" fmla="*/ 214 w 218"/>
                <a:gd name="T9" fmla="*/ 1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23">
                  <a:moveTo>
                    <a:pt x="214" y="118"/>
                  </a:moveTo>
                  <a:cubicBezTo>
                    <a:pt x="209" y="178"/>
                    <a:pt x="158" y="223"/>
                    <a:pt x="101" y="220"/>
                  </a:cubicBezTo>
                  <a:cubicBezTo>
                    <a:pt x="43" y="216"/>
                    <a:pt x="0" y="165"/>
                    <a:pt x="5" y="105"/>
                  </a:cubicBezTo>
                  <a:cubicBezTo>
                    <a:pt x="9" y="46"/>
                    <a:pt x="60" y="0"/>
                    <a:pt x="118" y="4"/>
                  </a:cubicBezTo>
                  <a:cubicBezTo>
                    <a:pt x="175" y="8"/>
                    <a:pt x="218" y="59"/>
                    <a:pt x="214" y="11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212263" y="5919788"/>
              <a:ext cx="579438" cy="598487"/>
            </a:xfrm>
            <a:custGeom>
              <a:avLst/>
              <a:gdLst>
                <a:gd name="T0" fmla="*/ 199 w 206"/>
                <a:gd name="T1" fmla="*/ 65 h 213"/>
                <a:gd name="T2" fmla="*/ 194 w 206"/>
                <a:gd name="T3" fmla="*/ 68 h 213"/>
                <a:gd name="T4" fmla="*/ 178 w 206"/>
                <a:gd name="T5" fmla="*/ 41 h 213"/>
                <a:gd name="T6" fmla="*/ 183 w 206"/>
                <a:gd name="T7" fmla="*/ 37 h 213"/>
                <a:gd name="T8" fmla="*/ 168 w 206"/>
                <a:gd name="T9" fmla="*/ 22 h 213"/>
                <a:gd name="T10" fmla="*/ 165 w 206"/>
                <a:gd name="T11" fmla="*/ 26 h 213"/>
                <a:gd name="T12" fmla="*/ 138 w 206"/>
                <a:gd name="T13" fmla="*/ 11 h 213"/>
                <a:gd name="T14" fmla="*/ 140 w 206"/>
                <a:gd name="T15" fmla="*/ 6 h 213"/>
                <a:gd name="T16" fmla="*/ 118 w 206"/>
                <a:gd name="T17" fmla="*/ 0 h 213"/>
                <a:gd name="T18" fmla="*/ 117 w 206"/>
                <a:gd name="T19" fmla="*/ 3 h 213"/>
                <a:gd name="T20" fmla="*/ 87 w 206"/>
                <a:gd name="T21" fmla="*/ 4 h 213"/>
                <a:gd name="T22" fmla="*/ 87 w 206"/>
                <a:gd name="T23" fmla="*/ 0 h 213"/>
                <a:gd name="T24" fmla="*/ 63 w 206"/>
                <a:gd name="T25" fmla="*/ 7 h 213"/>
                <a:gd name="T26" fmla="*/ 65 w 206"/>
                <a:gd name="T27" fmla="*/ 10 h 213"/>
                <a:gd name="T28" fmla="*/ 39 w 206"/>
                <a:gd name="T29" fmla="*/ 26 h 213"/>
                <a:gd name="T30" fmla="*/ 37 w 206"/>
                <a:gd name="T31" fmla="*/ 23 h 213"/>
                <a:gd name="T32" fmla="*/ 22 w 206"/>
                <a:gd name="T33" fmla="*/ 38 h 213"/>
                <a:gd name="T34" fmla="*/ 24 w 206"/>
                <a:gd name="T35" fmla="*/ 40 h 213"/>
                <a:gd name="T36" fmla="*/ 10 w 206"/>
                <a:gd name="T37" fmla="*/ 68 h 213"/>
                <a:gd name="T38" fmla="*/ 6 w 206"/>
                <a:gd name="T39" fmla="*/ 66 h 213"/>
                <a:gd name="T40" fmla="*/ 0 w 206"/>
                <a:gd name="T41" fmla="*/ 89 h 213"/>
                <a:gd name="T42" fmla="*/ 3 w 206"/>
                <a:gd name="T43" fmla="*/ 90 h 213"/>
                <a:gd name="T44" fmla="*/ 4 w 206"/>
                <a:gd name="T45" fmla="*/ 121 h 213"/>
                <a:gd name="T46" fmla="*/ 0 w 206"/>
                <a:gd name="T47" fmla="*/ 121 h 213"/>
                <a:gd name="T48" fmla="*/ 6 w 206"/>
                <a:gd name="T49" fmla="*/ 146 h 213"/>
                <a:gd name="T50" fmla="*/ 9 w 206"/>
                <a:gd name="T51" fmla="*/ 144 h 213"/>
                <a:gd name="T52" fmla="*/ 25 w 206"/>
                <a:gd name="T53" fmla="*/ 171 h 213"/>
                <a:gd name="T54" fmla="*/ 22 w 206"/>
                <a:gd name="T55" fmla="*/ 173 h 213"/>
                <a:gd name="T56" fmla="*/ 36 w 206"/>
                <a:gd name="T57" fmla="*/ 189 h 213"/>
                <a:gd name="T58" fmla="*/ 38 w 206"/>
                <a:gd name="T59" fmla="*/ 186 h 213"/>
                <a:gd name="T60" fmla="*/ 65 w 206"/>
                <a:gd name="T61" fmla="*/ 201 h 213"/>
                <a:gd name="T62" fmla="*/ 63 w 206"/>
                <a:gd name="T63" fmla="*/ 205 h 213"/>
                <a:gd name="T64" fmla="*/ 85 w 206"/>
                <a:gd name="T65" fmla="*/ 212 h 213"/>
                <a:gd name="T66" fmla="*/ 86 w 206"/>
                <a:gd name="T67" fmla="*/ 208 h 213"/>
                <a:gd name="T68" fmla="*/ 116 w 206"/>
                <a:gd name="T69" fmla="*/ 208 h 213"/>
                <a:gd name="T70" fmla="*/ 116 w 206"/>
                <a:gd name="T71" fmla="*/ 213 h 213"/>
                <a:gd name="T72" fmla="*/ 140 w 206"/>
                <a:gd name="T73" fmla="*/ 206 h 213"/>
                <a:gd name="T74" fmla="*/ 139 w 206"/>
                <a:gd name="T75" fmla="*/ 202 h 213"/>
                <a:gd name="T76" fmla="*/ 164 w 206"/>
                <a:gd name="T77" fmla="*/ 186 h 213"/>
                <a:gd name="T78" fmla="*/ 167 w 206"/>
                <a:gd name="T79" fmla="*/ 191 h 213"/>
                <a:gd name="T80" fmla="*/ 183 w 206"/>
                <a:gd name="T81" fmla="*/ 175 h 213"/>
                <a:gd name="T82" fmla="*/ 179 w 206"/>
                <a:gd name="T83" fmla="*/ 172 h 213"/>
                <a:gd name="T84" fmla="*/ 193 w 206"/>
                <a:gd name="T85" fmla="*/ 144 h 213"/>
                <a:gd name="T86" fmla="*/ 199 w 206"/>
                <a:gd name="T87" fmla="*/ 147 h 213"/>
                <a:gd name="T88" fmla="*/ 206 w 206"/>
                <a:gd name="T89" fmla="*/ 123 h 213"/>
                <a:gd name="T90" fmla="*/ 200 w 206"/>
                <a:gd name="T91" fmla="*/ 122 h 213"/>
                <a:gd name="T92" fmla="*/ 199 w 206"/>
                <a:gd name="T93" fmla="*/ 91 h 213"/>
                <a:gd name="T94" fmla="*/ 206 w 206"/>
                <a:gd name="T95" fmla="*/ 90 h 213"/>
                <a:gd name="T96" fmla="*/ 199 w 206"/>
                <a:gd name="T97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213">
                  <a:moveTo>
                    <a:pt x="199" y="65"/>
                  </a:moveTo>
                  <a:cubicBezTo>
                    <a:pt x="194" y="68"/>
                    <a:pt x="194" y="68"/>
                    <a:pt x="194" y="6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80" y="39"/>
                    <a:pt x="183" y="37"/>
                  </a:cubicBezTo>
                  <a:cubicBezTo>
                    <a:pt x="178" y="32"/>
                    <a:pt x="173" y="26"/>
                    <a:pt x="168" y="22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9" y="9"/>
                    <a:pt x="140" y="6"/>
                  </a:cubicBezTo>
                  <a:cubicBezTo>
                    <a:pt x="133" y="3"/>
                    <a:pt x="126" y="1"/>
                    <a:pt x="118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3"/>
                    <a:pt x="87" y="0"/>
                  </a:cubicBezTo>
                  <a:cubicBezTo>
                    <a:pt x="79" y="1"/>
                    <a:pt x="71" y="4"/>
                    <a:pt x="63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5"/>
                    <a:pt x="37" y="23"/>
                  </a:cubicBezTo>
                  <a:cubicBezTo>
                    <a:pt x="31" y="28"/>
                    <a:pt x="27" y="33"/>
                    <a:pt x="22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8" y="67"/>
                    <a:pt x="6" y="66"/>
                  </a:cubicBezTo>
                  <a:cubicBezTo>
                    <a:pt x="3" y="73"/>
                    <a:pt x="1" y="81"/>
                    <a:pt x="0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2" y="121"/>
                    <a:pt x="0" y="121"/>
                  </a:cubicBezTo>
                  <a:cubicBezTo>
                    <a:pt x="1" y="130"/>
                    <a:pt x="3" y="138"/>
                    <a:pt x="6" y="146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4" y="172"/>
                    <a:pt x="22" y="173"/>
                  </a:cubicBezTo>
                  <a:cubicBezTo>
                    <a:pt x="26" y="179"/>
                    <a:pt x="31" y="184"/>
                    <a:pt x="36" y="189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5" y="201"/>
                    <a:pt x="64" y="203"/>
                    <a:pt x="63" y="205"/>
                  </a:cubicBezTo>
                  <a:cubicBezTo>
                    <a:pt x="70" y="208"/>
                    <a:pt x="78" y="211"/>
                    <a:pt x="85" y="212"/>
                  </a:cubicBezTo>
                  <a:cubicBezTo>
                    <a:pt x="86" y="208"/>
                    <a:pt x="86" y="208"/>
                    <a:pt x="86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6" y="208"/>
                    <a:pt x="116" y="210"/>
                    <a:pt x="116" y="213"/>
                  </a:cubicBezTo>
                  <a:cubicBezTo>
                    <a:pt x="125" y="212"/>
                    <a:pt x="133" y="209"/>
                    <a:pt x="140" y="206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5" y="188"/>
                    <a:pt x="167" y="191"/>
                  </a:cubicBezTo>
                  <a:cubicBezTo>
                    <a:pt x="173" y="186"/>
                    <a:pt x="178" y="181"/>
                    <a:pt x="183" y="175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6" y="146"/>
                    <a:pt x="199" y="147"/>
                  </a:cubicBezTo>
                  <a:cubicBezTo>
                    <a:pt x="202" y="140"/>
                    <a:pt x="205" y="132"/>
                    <a:pt x="206" y="12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202" y="91"/>
                    <a:pt x="206" y="90"/>
                  </a:cubicBezTo>
                  <a:cubicBezTo>
                    <a:pt x="205" y="82"/>
                    <a:pt x="203" y="73"/>
                    <a:pt x="199" y="6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9351963" y="6065838"/>
              <a:ext cx="309563" cy="317500"/>
            </a:xfrm>
            <a:custGeom>
              <a:avLst/>
              <a:gdLst>
                <a:gd name="T0" fmla="*/ 107 w 110"/>
                <a:gd name="T1" fmla="*/ 60 h 113"/>
                <a:gd name="T2" fmla="*/ 50 w 110"/>
                <a:gd name="T3" fmla="*/ 111 h 113"/>
                <a:gd name="T4" fmla="*/ 2 w 110"/>
                <a:gd name="T5" fmla="*/ 53 h 113"/>
                <a:gd name="T6" fmla="*/ 59 w 110"/>
                <a:gd name="T7" fmla="*/ 2 h 113"/>
                <a:gd name="T8" fmla="*/ 107 w 110"/>
                <a:gd name="T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3">
                  <a:moveTo>
                    <a:pt x="107" y="60"/>
                  </a:moveTo>
                  <a:cubicBezTo>
                    <a:pt x="105" y="90"/>
                    <a:pt x="79" y="113"/>
                    <a:pt x="50" y="111"/>
                  </a:cubicBezTo>
                  <a:cubicBezTo>
                    <a:pt x="21" y="109"/>
                    <a:pt x="0" y="83"/>
                    <a:pt x="2" y="53"/>
                  </a:cubicBezTo>
                  <a:cubicBezTo>
                    <a:pt x="4" y="23"/>
                    <a:pt x="30" y="0"/>
                    <a:pt x="59" y="2"/>
                  </a:cubicBezTo>
                  <a:cubicBezTo>
                    <a:pt x="88" y="4"/>
                    <a:pt x="110" y="30"/>
                    <a:pt x="107" y="6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9453563" y="6178550"/>
              <a:ext cx="95250" cy="95250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4" y="34"/>
                    <a:pt x="16" y="33"/>
                  </a:cubicBezTo>
                  <a:cubicBezTo>
                    <a:pt x="7" y="33"/>
                    <a:pt x="0" y="25"/>
                    <a:pt x="1" y="16"/>
                  </a:cubicBezTo>
                  <a:cubicBezTo>
                    <a:pt x="2" y="7"/>
                    <a:pt x="10" y="0"/>
                    <a:pt x="18" y="1"/>
                  </a:cubicBezTo>
                  <a:cubicBezTo>
                    <a:pt x="27" y="1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9475788" y="6105525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9478963" y="6299200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7" y="5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9569451" y="6197600"/>
              <a:ext cx="47625" cy="476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386888" y="6203950"/>
              <a:ext cx="47625" cy="44450"/>
            </a:xfrm>
            <a:custGeom>
              <a:avLst/>
              <a:gdLst>
                <a:gd name="T0" fmla="*/ 16 w 17"/>
                <a:gd name="T1" fmla="*/ 9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6 w 1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9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766426" y="5853113"/>
              <a:ext cx="163513" cy="165100"/>
            </a:xfrm>
            <a:custGeom>
              <a:avLst/>
              <a:gdLst>
                <a:gd name="T0" fmla="*/ 57 w 58"/>
                <a:gd name="T1" fmla="*/ 32 h 59"/>
                <a:gd name="T2" fmla="*/ 27 w 58"/>
                <a:gd name="T3" fmla="*/ 58 h 59"/>
                <a:gd name="T4" fmla="*/ 1 w 58"/>
                <a:gd name="T5" fmla="*/ 28 h 59"/>
                <a:gd name="T6" fmla="*/ 31 w 58"/>
                <a:gd name="T7" fmla="*/ 1 h 59"/>
                <a:gd name="T8" fmla="*/ 57 w 58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7" y="32"/>
                  </a:moveTo>
                  <a:cubicBezTo>
                    <a:pt x="55" y="47"/>
                    <a:pt x="42" y="59"/>
                    <a:pt x="27" y="58"/>
                  </a:cubicBezTo>
                  <a:cubicBezTo>
                    <a:pt x="12" y="57"/>
                    <a:pt x="0" y="44"/>
                    <a:pt x="1" y="28"/>
                  </a:cubicBezTo>
                  <a:cubicBezTo>
                    <a:pt x="3" y="12"/>
                    <a:pt x="16" y="0"/>
                    <a:pt x="31" y="1"/>
                  </a:cubicBezTo>
                  <a:cubicBezTo>
                    <a:pt x="47" y="2"/>
                    <a:pt x="58" y="16"/>
                    <a:pt x="57" y="3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810876" y="5695950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810876" y="6110288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602913" y="5902325"/>
              <a:ext cx="73025" cy="71437"/>
            </a:xfrm>
            <a:custGeom>
              <a:avLst/>
              <a:gdLst>
                <a:gd name="T0" fmla="*/ 14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1 h 25"/>
                <a:gd name="T8" fmla="*/ 1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cubicBezTo>
                    <a:pt x="21" y="1"/>
                    <a:pt x="26" y="7"/>
                    <a:pt x="26" y="13"/>
                  </a:cubicBezTo>
                  <a:cubicBezTo>
                    <a:pt x="25" y="20"/>
                    <a:pt x="19" y="25"/>
                    <a:pt x="12" y="25"/>
                  </a:cubicBezTo>
                  <a:cubicBezTo>
                    <a:pt x="5" y="24"/>
                    <a:pt x="0" y="18"/>
                    <a:pt x="0" y="11"/>
                  </a:cubicBezTo>
                  <a:cubicBezTo>
                    <a:pt x="1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1018838" y="5902325"/>
              <a:ext cx="73025" cy="73025"/>
            </a:xfrm>
            <a:custGeom>
              <a:avLst/>
              <a:gdLst>
                <a:gd name="T0" fmla="*/ 14 w 26"/>
                <a:gd name="T1" fmla="*/ 1 h 26"/>
                <a:gd name="T2" fmla="*/ 26 w 26"/>
                <a:gd name="T3" fmla="*/ 14 h 26"/>
                <a:gd name="T4" fmla="*/ 12 w 26"/>
                <a:gd name="T5" fmla="*/ 25 h 26"/>
                <a:gd name="T6" fmla="*/ 0 w 26"/>
                <a:gd name="T7" fmla="*/ 12 h 26"/>
                <a:gd name="T8" fmla="*/ 14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1"/>
                  </a:moveTo>
                  <a:cubicBezTo>
                    <a:pt x="21" y="1"/>
                    <a:pt x="26" y="7"/>
                    <a:pt x="26" y="14"/>
                  </a:cubicBezTo>
                  <a:cubicBezTo>
                    <a:pt x="25" y="21"/>
                    <a:pt x="19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1" y="5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952163" y="5748338"/>
              <a:ext cx="77788" cy="79375"/>
            </a:xfrm>
            <a:custGeom>
              <a:avLst/>
              <a:gdLst>
                <a:gd name="T0" fmla="*/ 23 w 28"/>
                <a:gd name="T1" fmla="*/ 23 h 28"/>
                <a:gd name="T2" fmla="*/ 5 w 28"/>
                <a:gd name="T3" fmla="*/ 23 h 28"/>
                <a:gd name="T4" fmla="*/ 6 w 28"/>
                <a:gd name="T5" fmla="*/ 5 h 28"/>
                <a:gd name="T6" fmla="*/ 24 w 28"/>
                <a:gd name="T7" fmla="*/ 6 h 28"/>
                <a:gd name="T8" fmla="*/ 23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1" y="0"/>
                    <a:pt x="19" y="1"/>
                    <a:pt x="24" y="6"/>
                  </a:cubicBezTo>
                  <a:cubicBezTo>
                    <a:pt x="28" y="11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64826" y="6048375"/>
              <a:ext cx="79375" cy="79375"/>
            </a:xfrm>
            <a:custGeom>
              <a:avLst/>
              <a:gdLst>
                <a:gd name="T0" fmla="*/ 22 w 28"/>
                <a:gd name="T1" fmla="*/ 23 h 28"/>
                <a:gd name="T2" fmla="*/ 4 w 28"/>
                <a:gd name="T3" fmla="*/ 23 h 28"/>
                <a:gd name="T4" fmla="*/ 6 w 28"/>
                <a:gd name="T5" fmla="*/ 5 h 28"/>
                <a:gd name="T6" fmla="*/ 23 w 28"/>
                <a:gd name="T7" fmla="*/ 6 h 28"/>
                <a:gd name="T8" fmla="*/ 22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2" y="23"/>
                  </a:moveTo>
                  <a:cubicBezTo>
                    <a:pt x="17" y="28"/>
                    <a:pt x="9" y="28"/>
                    <a:pt x="4" y="23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1" y="0"/>
                    <a:pt x="19" y="1"/>
                    <a:pt x="23" y="6"/>
                  </a:cubicBezTo>
                  <a:cubicBezTo>
                    <a:pt x="28" y="11"/>
                    <a:pt x="27" y="18"/>
                    <a:pt x="22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660063" y="5754688"/>
              <a:ext cx="74613" cy="77787"/>
            </a:xfrm>
            <a:custGeom>
              <a:avLst/>
              <a:gdLst>
                <a:gd name="T0" fmla="*/ 23 w 27"/>
                <a:gd name="T1" fmla="*/ 6 h 28"/>
                <a:gd name="T2" fmla="*/ 22 w 27"/>
                <a:gd name="T3" fmla="*/ 24 h 28"/>
                <a:gd name="T4" fmla="*/ 5 w 27"/>
                <a:gd name="T5" fmla="*/ 23 h 28"/>
                <a:gd name="T6" fmla="*/ 5 w 27"/>
                <a:gd name="T7" fmla="*/ 5 h 28"/>
                <a:gd name="T8" fmla="*/ 23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3" y="6"/>
                  </a:moveTo>
                  <a:cubicBezTo>
                    <a:pt x="27" y="11"/>
                    <a:pt x="27" y="19"/>
                    <a:pt x="22" y="24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10960101" y="6043613"/>
              <a:ext cx="76200" cy="77787"/>
            </a:xfrm>
            <a:custGeom>
              <a:avLst/>
              <a:gdLst>
                <a:gd name="T0" fmla="*/ 22 w 27"/>
                <a:gd name="T1" fmla="*/ 6 h 28"/>
                <a:gd name="T2" fmla="*/ 22 w 27"/>
                <a:gd name="T3" fmla="*/ 23 h 28"/>
                <a:gd name="T4" fmla="*/ 4 w 27"/>
                <a:gd name="T5" fmla="*/ 22 h 28"/>
                <a:gd name="T6" fmla="*/ 5 w 27"/>
                <a:gd name="T7" fmla="*/ 4 h 28"/>
                <a:gd name="T8" fmla="*/ 22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2" y="6"/>
                  </a:moveTo>
                  <a:cubicBezTo>
                    <a:pt x="27" y="11"/>
                    <a:pt x="27" y="19"/>
                    <a:pt x="22" y="23"/>
                  </a:cubicBezTo>
                  <a:cubicBezTo>
                    <a:pt x="17" y="28"/>
                    <a:pt x="9" y="27"/>
                    <a:pt x="4" y="22"/>
                  </a:cubicBezTo>
                  <a:cubicBezTo>
                    <a:pt x="0" y="17"/>
                    <a:pt x="0" y="9"/>
                    <a:pt x="5" y="4"/>
                  </a:cubicBezTo>
                  <a:cubicBezTo>
                    <a:pt x="10" y="0"/>
                    <a:pt x="18" y="0"/>
                    <a:pt x="22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9388476" y="5572125"/>
              <a:ext cx="166688" cy="212725"/>
            </a:xfrm>
            <a:custGeom>
              <a:avLst/>
              <a:gdLst>
                <a:gd name="T0" fmla="*/ 0 w 59"/>
                <a:gd name="T1" fmla="*/ 1 h 76"/>
                <a:gd name="T2" fmla="*/ 0 w 59"/>
                <a:gd name="T3" fmla="*/ 76 h 76"/>
                <a:gd name="T4" fmla="*/ 59 w 59"/>
                <a:gd name="T5" fmla="*/ 36 h 76"/>
                <a:gd name="T6" fmla="*/ 0 w 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2" y="76"/>
                    <a:pt x="59" y="70"/>
                    <a:pt x="59" y="36"/>
                  </a:cubicBezTo>
                  <a:cubicBezTo>
                    <a:pt x="59" y="2"/>
                    <a:pt x="22" y="0"/>
                    <a:pt x="0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9928226" y="5487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9818688" y="616743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9898063" y="6167438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9974263" y="6164263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0044113" y="6164263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0120313" y="61674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0193338" y="61642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0260013" y="61610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0004426" y="54816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0083801" y="5478463"/>
              <a:ext cx="22225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0160001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0244138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0325101" y="5470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0391776" y="5465763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9931401" y="556895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9928226" y="5646738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9928226" y="57292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9915526" y="5807075"/>
              <a:ext cx="19050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9877426" y="5868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9804401" y="58943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9726613" y="58896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9653588" y="5861050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9621838" y="5781675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9610726" y="5686425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9613901" y="5597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961390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954405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9482138" y="5507038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9255" y="1289050"/>
            <a:ext cx="114427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你怎么去学校？</a:t>
            </a:r>
            <a:endParaRPr lang="zh-CN" altLang="en-US" sz="3600"/>
          </a:p>
          <a:p>
            <a:r>
              <a:rPr lang="zh-CN" altLang="en-US" sz="3600"/>
              <a:t>   nǐ zěn me qù xué xiào ？</a:t>
            </a:r>
            <a:endParaRPr lang="zh-CN" altLang="en-US" sz="3600"/>
          </a:p>
          <a:p>
            <a:r>
              <a:rPr lang="zh-CN" altLang="en-US" sz="3600"/>
              <a:t>   How do you get to school?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我坐电车去学校。</a:t>
            </a:r>
            <a:endParaRPr lang="zh-CN" altLang="en-US" sz="3600"/>
          </a:p>
          <a:p>
            <a:r>
              <a:rPr lang="en-US" altLang="zh-CN" sz="3600"/>
              <a:t>   wǒ zuò diàn chē </a:t>
            </a:r>
            <a:r>
              <a:rPr lang="zh-CN" altLang="en-US" sz="3600">
                <a:sym typeface="+mn-ea"/>
              </a:rPr>
              <a:t>qù xué xiào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zh-CN" altLang="en-US" sz="3600"/>
              <a:t>   I go to school by tram.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Entry_1"/>
          <p:cNvSpPr/>
          <p:nvPr>
            <p:custDataLst>
              <p:tags r:id="rId1"/>
            </p:custDataLst>
          </p:nvPr>
        </p:nvSpPr>
        <p:spPr>
          <a:xfrm>
            <a:off x="306088" y="353061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question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41790" y="4311650"/>
            <a:ext cx="2580640" cy="2374900"/>
            <a:chOff x="9212263" y="3684588"/>
            <a:chExt cx="2203450" cy="2833687"/>
          </a:xfrm>
        </p:grpSpPr>
        <p:sp>
          <p:nvSpPr>
            <p:cNvPr id="9" name="Freeform 5"/>
            <p:cNvSpPr/>
            <p:nvPr/>
          </p:nvSpPr>
          <p:spPr bwMode="auto">
            <a:xfrm>
              <a:off x="9928226" y="4046538"/>
              <a:ext cx="804863" cy="1446212"/>
            </a:xfrm>
            <a:custGeom>
              <a:avLst/>
              <a:gdLst>
                <a:gd name="T0" fmla="*/ 0 w 286"/>
                <a:gd name="T1" fmla="*/ 515 h 515"/>
                <a:gd name="T2" fmla="*/ 0 w 286"/>
                <a:gd name="T3" fmla="*/ 171 h 515"/>
                <a:gd name="T4" fmla="*/ 135 w 286"/>
                <a:gd name="T5" fmla="*/ 0 h 515"/>
                <a:gd name="T6" fmla="*/ 286 w 286"/>
                <a:gd name="T7" fmla="*/ 181 h 515"/>
                <a:gd name="T8" fmla="*/ 286 w 286"/>
                <a:gd name="T9" fmla="*/ 499 h 515"/>
                <a:gd name="T10" fmla="*/ 0 w 286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515">
                  <a:moveTo>
                    <a:pt x="0" y="515"/>
                  </a:moveTo>
                  <a:cubicBezTo>
                    <a:pt x="0" y="515"/>
                    <a:pt x="0" y="259"/>
                    <a:pt x="0" y="171"/>
                  </a:cubicBezTo>
                  <a:cubicBezTo>
                    <a:pt x="0" y="48"/>
                    <a:pt x="44" y="0"/>
                    <a:pt x="135" y="0"/>
                  </a:cubicBezTo>
                  <a:cubicBezTo>
                    <a:pt x="226" y="0"/>
                    <a:pt x="286" y="27"/>
                    <a:pt x="286" y="181"/>
                  </a:cubicBezTo>
                  <a:cubicBezTo>
                    <a:pt x="286" y="315"/>
                    <a:pt x="286" y="499"/>
                    <a:pt x="286" y="499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88551" y="4105275"/>
              <a:ext cx="684213" cy="1360487"/>
            </a:xfrm>
            <a:custGeom>
              <a:avLst/>
              <a:gdLst>
                <a:gd name="T0" fmla="*/ 0 w 244"/>
                <a:gd name="T1" fmla="*/ 150 h 484"/>
                <a:gd name="T2" fmla="*/ 114 w 244"/>
                <a:gd name="T3" fmla="*/ 0 h 484"/>
                <a:gd name="T4" fmla="*/ 209 w 244"/>
                <a:gd name="T5" fmla="*/ 27 h 484"/>
                <a:gd name="T6" fmla="*/ 244 w 244"/>
                <a:gd name="T7" fmla="*/ 160 h 484"/>
                <a:gd name="T8" fmla="*/ 244 w 244"/>
                <a:gd name="T9" fmla="*/ 470 h 484"/>
                <a:gd name="T10" fmla="*/ 0 w 244"/>
                <a:gd name="T11" fmla="*/ 484 h 484"/>
                <a:gd name="T12" fmla="*/ 0 w 244"/>
                <a:gd name="T13" fmla="*/ 1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84">
                  <a:moveTo>
                    <a:pt x="0" y="150"/>
                  </a:moveTo>
                  <a:cubicBezTo>
                    <a:pt x="0" y="26"/>
                    <a:pt x="46" y="0"/>
                    <a:pt x="114" y="0"/>
                  </a:cubicBezTo>
                  <a:cubicBezTo>
                    <a:pt x="162" y="0"/>
                    <a:pt x="190" y="8"/>
                    <a:pt x="209" y="27"/>
                  </a:cubicBezTo>
                  <a:cubicBezTo>
                    <a:pt x="233" y="50"/>
                    <a:pt x="244" y="94"/>
                    <a:pt x="244" y="160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066338" y="5294313"/>
              <a:ext cx="68263" cy="165100"/>
            </a:xfrm>
            <a:custGeom>
              <a:avLst/>
              <a:gdLst>
                <a:gd name="T0" fmla="*/ 0 w 43"/>
                <a:gd name="T1" fmla="*/ 99 h 104"/>
                <a:gd name="T2" fmla="*/ 16 w 43"/>
                <a:gd name="T3" fmla="*/ 0 h 104"/>
                <a:gd name="T4" fmla="*/ 43 w 43"/>
                <a:gd name="T5" fmla="*/ 3 h 104"/>
                <a:gd name="T6" fmla="*/ 18 w 43"/>
                <a:gd name="T7" fmla="*/ 104 h 104"/>
                <a:gd name="T8" fmla="*/ 0 w 43"/>
                <a:gd name="T9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99"/>
                  </a:moveTo>
                  <a:lnTo>
                    <a:pt x="16" y="0"/>
                  </a:lnTo>
                  <a:lnTo>
                    <a:pt x="43" y="3"/>
                  </a:lnTo>
                  <a:lnTo>
                    <a:pt x="18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0776" y="5149850"/>
              <a:ext cx="246063" cy="157162"/>
            </a:xfrm>
            <a:custGeom>
              <a:avLst/>
              <a:gdLst>
                <a:gd name="T0" fmla="*/ 87 w 88"/>
                <a:gd name="T1" fmla="*/ 31 h 56"/>
                <a:gd name="T2" fmla="*/ 46 w 88"/>
                <a:gd name="T3" fmla="*/ 2 h 56"/>
                <a:gd name="T4" fmla="*/ 1 w 88"/>
                <a:gd name="T5" fmla="*/ 25 h 56"/>
                <a:gd name="T6" fmla="*/ 42 w 88"/>
                <a:gd name="T7" fmla="*/ 54 h 56"/>
                <a:gd name="T8" fmla="*/ 87 w 88"/>
                <a:gd name="T9" fmla="*/ 31 h 56"/>
                <a:gd name="T10" fmla="*/ 67 w 88"/>
                <a:gd name="T11" fmla="*/ 15 h 56"/>
                <a:gd name="T12" fmla="*/ 80 w 88"/>
                <a:gd name="T13" fmla="*/ 31 h 56"/>
                <a:gd name="T14" fmla="*/ 80 w 88"/>
                <a:gd name="T15" fmla="*/ 31 h 56"/>
                <a:gd name="T16" fmla="*/ 56 w 88"/>
                <a:gd name="T17" fmla="*/ 25 h 56"/>
                <a:gd name="T18" fmla="*/ 67 w 88"/>
                <a:gd name="T19" fmla="*/ 15 h 56"/>
                <a:gd name="T20" fmla="*/ 24 w 88"/>
                <a:gd name="T21" fmla="*/ 42 h 56"/>
                <a:gd name="T22" fmla="*/ 8 w 88"/>
                <a:gd name="T23" fmla="*/ 26 h 56"/>
                <a:gd name="T24" fmla="*/ 10 w 88"/>
                <a:gd name="T25" fmla="*/ 21 h 56"/>
                <a:gd name="T26" fmla="*/ 40 w 88"/>
                <a:gd name="T27" fmla="*/ 29 h 56"/>
                <a:gd name="T28" fmla="*/ 24 w 88"/>
                <a:gd name="T29" fmla="*/ 42 h 56"/>
                <a:gd name="T30" fmla="*/ 47 w 88"/>
                <a:gd name="T31" fmla="*/ 23 h 56"/>
                <a:gd name="T32" fmla="*/ 16 w 88"/>
                <a:gd name="T33" fmla="*/ 15 h 56"/>
                <a:gd name="T34" fmla="*/ 45 w 88"/>
                <a:gd name="T35" fmla="*/ 10 h 56"/>
                <a:gd name="T36" fmla="*/ 60 w 88"/>
                <a:gd name="T37" fmla="*/ 12 h 56"/>
                <a:gd name="T38" fmla="*/ 47 w 88"/>
                <a:gd name="T39" fmla="*/ 23 h 56"/>
                <a:gd name="T40" fmla="*/ 43 w 88"/>
                <a:gd name="T41" fmla="*/ 47 h 56"/>
                <a:gd name="T42" fmla="*/ 33 w 88"/>
                <a:gd name="T43" fmla="*/ 45 h 56"/>
                <a:gd name="T44" fmla="*/ 48 w 88"/>
                <a:gd name="T45" fmla="*/ 32 h 56"/>
                <a:gd name="T46" fmla="*/ 74 w 88"/>
                <a:gd name="T47" fmla="*/ 39 h 56"/>
                <a:gd name="T48" fmla="*/ 43 w 88"/>
                <a:gd name="T4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56">
                  <a:moveTo>
                    <a:pt x="87" y="31"/>
                  </a:moveTo>
                  <a:cubicBezTo>
                    <a:pt x="88" y="17"/>
                    <a:pt x="70" y="4"/>
                    <a:pt x="46" y="2"/>
                  </a:cubicBezTo>
                  <a:cubicBezTo>
                    <a:pt x="22" y="0"/>
                    <a:pt x="2" y="11"/>
                    <a:pt x="1" y="25"/>
                  </a:cubicBezTo>
                  <a:cubicBezTo>
                    <a:pt x="0" y="39"/>
                    <a:pt x="18" y="52"/>
                    <a:pt x="42" y="54"/>
                  </a:cubicBezTo>
                  <a:cubicBezTo>
                    <a:pt x="66" y="56"/>
                    <a:pt x="86" y="46"/>
                    <a:pt x="87" y="31"/>
                  </a:cubicBezTo>
                  <a:close/>
                  <a:moveTo>
                    <a:pt x="67" y="15"/>
                  </a:moveTo>
                  <a:cubicBezTo>
                    <a:pt x="75" y="19"/>
                    <a:pt x="80" y="25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4" y="30"/>
                    <a:pt x="65" y="28"/>
                    <a:pt x="56" y="25"/>
                  </a:cubicBezTo>
                  <a:lnTo>
                    <a:pt x="67" y="15"/>
                  </a:lnTo>
                  <a:close/>
                  <a:moveTo>
                    <a:pt x="24" y="42"/>
                  </a:moveTo>
                  <a:cubicBezTo>
                    <a:pt x="14" y="39"/>
                    <a:pt x="8" y="32"/>
                    <a:pt x="8" y="26"/>
                  </a:cubicBezTo>
                  <a:cubicBezTo>
                    <a:pt x="8" y="24"/>
                    <a:pt x="9" y="22"/>
                    <a:pt x="10" y="2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24" y="42"/>
                  </a:lnTo>
                  <a:close/>
                  <a:moveTo>
                    <a:pt x="47" y="23"/>
                  </a:moveTo>
                  <a:cubicBezTo>
                    <a:pt x="34" y="20"/>
                    <a:pt x="20" y="16"/>
                    <a:pt x="16" y="15"/>
                  </a:cubicBezTo>
                  <a:cubicBezTo>
                    <a:pt x="23" y="11"/>
                    <a:pt x="34" y="9"/>
                    <a:pt x="45" y="10"/>
                  </a:cubicBezTo>
                  <a:cubicBezTo>
                    <a:pt x="51" y="10"/>
                    <a:pt x="56" y="11"/>
                    <a:pt x="60" y="12"/>
                  </a:cubicBezTo>
                  <a:lnTo>
                    <a:pt x="47" y="23"/>
                  </a:lnTo>
                  <a:close/>
                  <a:moveTo>
                    <a:pt x="43" y="47"/>
                  </a:moveTo>
                  <a:cubicBezTo>
                    <a:pt x="39" y="46"/>
                    <a:pt x="36" y="46"/>
                    <a:pt x="33" y="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8" y="45"/>
                    <a:pt x="56" y="48"/>
                    <a:pt x="43" y="47"/>
                  </a:cubicBez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0280651" y="4978400"/>
              <a:ext cx="354013" cy="517525"/>
            </a:xfrm>
            <a:custGeom>
              <a:avLst/>
              <a:gdLst>
                <a:gd name="T0" fmla="*/ 124 w 126"/>
                <a:gd name="T1" fmla="*/ 173 h 184"/>
                <a:gd name="T2" fmla="*/ 125 w 126"/>
                <a:gd name="T3" fmla="*/ 69 h 184"/>
                <a:gd name="T4" fmla="*/ 108 w 126"/>
                <a:gd name="T5" fmla="*/ 1 h 184"/>
                <a:gd name="T6" fmla="*/ 94 w 126"/>
                <a:gd name="T7" fmla="*/ 124 h 184"/>
                <a:gd name="T8" fmla="*/ 26 w 126"/>
                <a:gd name="T9" fmla="*/ 125 h 184"/>
                <a:gd name="T10" fmla="*/ 0 w 126"/>
                <a:gd name="T11" fmla="*/ 152 h 184"/>
                <a:gd name="T12" fmla="*/ 2 w 126"/>
                <a:gd name="T13" fmla="*/ 184 h 184"/>
                <a:gd name="T14" fmla="*/ 124 w 126"/>
                <a:gd name="T15" fmla="*/ 1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84">
                  <a:moveTo>
                    <a:pt x="124" y="173"/>
                  </a:moveTo>
                  <a:cubicBezTo>
                    <a:pt x="126" y="169"/>
                    <a:pt x="125" y="109"/>
                    <a:pt x="125" y="69"/>
                  </a:cubicBezTo>
                  <a:cubicBezTo>
                    <a:pt x="125" y="29"/>
                    <a:pt x="123" y="0"/>
                    <a:pt x="108" y="1"/>
                  </a:cubicBezTo>
                  <a:cubicBezTo>
                    <a:pt x="88" y="2"/>
                    <a:pt x="94" y="124"/>
                    <a:pt x="94" y="124"/>
                  </a:cubicBezTo>
                  <a:cubicBezTo>
                    <a:pt x="94" y="124"/>
                    <a:pt x="44" y="125"/>
                    <a:pt x="26" y="125"/>
                  </a:cubicBezTo>
                  <a:cubicBezTo>
                    <a:pt x="9" y="125"/>
                    <a:pt x="0" y="134"/>
                    <a:pt x="0" y="152"/>
                  </a:cubicBezTo>
                  <a:cubicBezTo>
                    <a:pt x="0" y="170"/>
                    <a:pt x="2" y="184"/>
                    <a:pt x="2" y="184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274301" y="4875213"/>
              <a:ext cx="258763" cy="314325"/>
            </a:xfrm>
            <a:custGeom>
              <a:avLst/>
              <a:gdLst>
                <a:gd name="T0" fmla="*/ 88 w 92"/>
                <a:gd name="T1" fmla="*/ 84 h 112"/>
                <a:gd name="T2" fmla="*/ 34 w 92"/>
                <a:gd name="T3" fmla="*/ 0 h 112"/>
                <a:gd name="T4" fmla="*/ 0 w 92"/>
                <a:gd name="T5" fmla="*/ 30 h 112"/>
                <a:gd name="T6" fmla="*/ 12 w 92"/>
                <a:gd name="T7" fmla="*/ 74 h 112"/>
                <a:gd name="T8" fmla="*/ 13 w 92"/>
                <a:gd name="T9" fmla="*/ 112 h 112"/>
                <a:gd name="T10" fmla="*/ 92 w 92"/>
                <a:gd name="T11" fmla="*/ 109 h 112"/>
                <a:gd name="T12" fmla="*/ 88 w 92"/>
                <a:gd name="T13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2">
                  <a:moveTo>
                    <a:pt x="88" y="84"/>
                  </a:moveTo>
                  <a:cubicBezTo>
                    <a:pt x="80" y="46"/>
                    <a:pt x="34" y="0"/>
                    <a:pt x="34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52"/>
                    <a:pt x="12" y="74"/>
                  </a:cubicBezTo>
                  <a:cubicBezTo>
                    <a:pt x="14" y="84"/>
                    <a:pt x="14" y="99"/>
                    <a:pt x="13" y="112"/>
                  </a:cubicBezTo>
                  <a:cubicBezTo>
                    <a:pt x="40" y="110"/>
                    <a:pt x="66" y="109"/>
                    <a:pt x="92" y="109"/>
                  </a:cubicBezTo>
                  <a:cubicBezTo>
                    <a:pt x="91" y="101"/>
                    <a:pt x="90" y="92"/>
                    <a:pt x="88" y="84"/>
                  </a:cubicBez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179051" y="5181600"/>
              <a:ext cx="365125" cy="277812"/>
            </a:xfrm>
            <a:custGeom>
              <a:avLst/>
              <a:gdLst>
                <a:gd name="T0" fmla="*/ 47 w 130"/>
                <a:gd name="T1" fmla="*/ 3 h 99"/>
                <a:gd name="T2" fmla="*/ 46 w 130"/>
                <a:gd name="T3" fmla="*/ 32 h 99"/>
                <a:gd name="T4" fmla="*/ 14 w 130"/>
                <a:gd name="T5" fmla="*/ 54 h 99"/>
                <a:gd name="T6" fmla="*/ 0 w 130"/>
                <a:gd name="T7" fmla="*/ 99 h 99"/>
                <a:gd name="T8" fmla="*/ 21 w 130"/>
                <a:gd name="T9" fmla="*/ 98 h 99"/>
                <a:gd name="T10" fmla="*/ 34 w 130"/>
                <a:gd name="T11" fmla="*/ 61 h 99"/>
                <a:gd name="T12" fmla="*/ 118 w 130"/>
                <a:gd name="T13" fmla="*/ 45 h 99"/>
                <a:gd name="T14" fmla="*/ 126 w 130"/>
                <a:gd name="T15" fmla="*/ 0 h 99"/>
                <a:gd name="T16" fmla="*/ 47 w 130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47" y="3"/>
                  </a:moveTo>
                  <a:cubicBezTo>
                    <a:pt x="47" y="18"/>
                    <a:pt x="46" y="32"/>
                    <a:pt x="46" y="32"/>
                  </a:cubicBezTo>
                  <a:cubicBezTo>
                    <a:pt x="46" y="32"/>
                    <a:pt x="23" y="37"/>
                    <a:pt x="14" y="54"/>
                  </a:cubicBezTo>
                  <a:cubicBezTo>
                    <a:pt x="4" y="70"/>
                    <a:pt x="0" y="99"/>
                    <a:pt x="0" y="9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3" y="72"/>
                    <a:pt x="34" y="61"/>
                  </a:cubicBezTo>
                  <a:cubicBezTo>
                    <a:pt x="47" y="48"/>
                    <a:pt x="100" y="61"/>
                    <a:pt x="118" y="45"/>
                  </a:cubicBezTo>
                  <a:cubicBezTo>
                    <a:pt x="128" y="37"/>
                    <a:pt x="130" y="29"/>
                    <a:pt x="126" y="0"/>
                  </a:cubicBezTo>
                  <a:cubicBezTo>
                    <a:pt x="100" y="0"/>
                    <a:pt x="74" y="1"/>
                    <a:pt x="47" y="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0136188" y="5046663"/>
              <a:ext cx="225425" cy="149225"/>
            </a:xfrm>
            <a:custGeom>
              <a:avLst/>
              <a:gdLst>
                <a:gd name="T0" fmla="*/ 0 w 80"/>
                <a:gd name="T1" fmla="*/ 40 h 53"/>
                <a:gd name="T2" fmla="*/ 12 w 80"/>
                <a:gd name="T3" fmla="*/ 53 h 53"/>
                <a:gd name="T4" fmla="*/ 77 w 80"/>
                <a:gd name="T5" fmla="*/ 17 h 53"/>
                <a:gd name="T6" fmla="*/ 80 w 80"/>
                <a:gd name="T7" fmla="*/ 14 h 53"/>
                <a:gd name="T8" fmla="*/ 71 w 80"/>
                <a:gd name="T9" fmla="*/ 0 h 53"/>
                <a:gd name="T10" fmla="*/ 0 w 80"/>
                <a:gd name="T1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3">
                  <a:moveTo>
                    <a:pt x="0" y="40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49" y="39"/>
                    <a:pt x="77" y="17"/>
                  </a:cubicBezTo>
                  <a:cubicBezTo>
                    <a:pt x="78" y="16"/>
                    <a:pt x="79" y="15"/>
                    <a:pt x="80" y="14"/>
                  </a:cubicBezTo>
                  <a:cubicBezTo>
                    <a:pt x="78" y="9"/>
                    <a:pt x="75" y="4"/>
                    <a:pt x="71" y="0"/>
                  </a:cubicBezTo>
                  <a:cubicBezTo>
                    <a:pt x="43" y="2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336213" y="4948238"/>
              <a:ext cx="128588" cy="138112"/>
            </a:xfrm>
            <a:custGeom>
              <a:avLst/>
              <a:gdLst>
                <a:gd name="T0" fmla="*/ 46 w 46"/>
                <a:gd name="T1" fmla="*/ 15 h 49"/>
                <a:gd name="T2" fmla="*/ 35 w 46"/>
                <a:gd name="T3" fmla="*/ 0 h 49"/>
                <a:gd name="T4" fmla="*/ 2 w 46"/>
                <a:gd name="T5" fmla="*/ 33 h 49"/>
                <a:gd name="T6" fmla="*/ 0 w 46"/>
                <a:gd name="T7" fmla="*/ 35 h 49"/>
                <a:gd name="T8" fmla="*/ 9 w 46"/>
                <a:gd name="T9" fmla="*/ 49 h 49"/>
                <a:gd name="T10" fmla="*/ 46 w 46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46" y="15"/>
                  </a:moveTo>
                  <a:cubicBezTo>
                    <a:pt x="42" y="10"/>
                    <a:pt x="38" y="5"/>
                    <a:pt x="35" y="0"/>
                  </a:cubicBezTo>
                  <a:cubicBezTo>
                    <a:pt x="28" y="8"/>
                    <a:pt x="17" y="20"/>
                    <a:pt x="2" y="33"/>
                  </a:cubicBezTo>
                  <a:cubicBezTo>
                    <a:pt x="1" y="34"/>
                    <a:pt x="1" y="34"/>
                    <a:pt x="0" y="35"/>
                  </a:cubicBezTo>
                  <a:cubicBezTo>
                    <a:pt x="4" y="39"/>
                    <a:pt x="7" y="44"/>
                    <a:pt x="9" y="49"/>
                  </a:cubicBezTo>
                  <a:cubicBezTo>
                    <a:pt x="26" y="36"/>
                    <a:pt x="39" y="23"/>
                    <a:pt x="46" y="15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948863" y="3951288"/>
              <a:ext cx="584200" cy="1109662"/>
            </a:xfrm>
            <a:custGeom>
              <a:avLst/>
              <a:gdLst>
                <a:gd name="T0" fmla="*/ 15 w 208"/>
                <a:gd name="T1" fmla="*/ 312 h 395"/>
                <a:gd name="T2" fmla="*/ 45 w 208"/>
                <a:gd name="T3" fmla="*/ 307 h 395"/>
                <a:gd name="T4" fmla="*/ 49 w 208"/>
                <a:gd name="T5" fmla="*/ 220 h 395"/>
                <a:gd name="T6" fmla="*/ 48 w 208"/>
                <a:gd name="T7" fmla="*/ 93 h 395"/>
                <a:gd name="T8" fmla="*/ 92 w 208"/>
                <a:gd name="T9" fmla="*/ 8 h 395"/>
                <a:gd name="T10" fmla="*/ 166 w 208"/>
                <a:gd name="T11" fmla="*/ 29 h 395"/>
                <a:gd name="T12" fmla="*/ 193 w 208"/>
                <a:gd name="T13" fmla="*/ 226 h 395"/>
                <a:gd name="T14" fmla="*/ 99 w 208"/>
                <a:gd name="T15" fmla="*/ 379 h 395"/>
                <a:gd name="T16" fmla="*/ 0 w 208"/>
                <a:gd name="T17" fmla="*/ 363 h 395"/>
                <a:gd name="T18" fmla="*/ 15 w 208"/>
                <a:gd name="T19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95">
                  <a:moveTo>
                    <a:pt x="15" y="312"/>
                  </a:moveTo>
                  <a:cubicBezTo>
                    <a:pt x="15" y="312"/>
                    <a:pt x="38" y="313"/>
                    <a:pt x="45" y="307"/>
                  </a:cubicBezTo>
                  <a:cubicBezTo>
                    <a:pt x="51" y="301"/>
                    <a:pt x="50" y="253"/>
                    <a:pt x="49" y="220"/>
                  </a:cubicBezTo>
                  <a:cubicBezTo>
                    <a:pt x="49" y="197"/>
                    <a:pt x="46" y="139"/>
                    <a:pt x="48" y="93"/>
                  </a:cubicBezTo>
                  <a:cubicBezTo>
                    <a:pt x="48" y="73"/>
                    <a:pt x="54" y="18"/>
                    <a:pt x="92" y="8"/>
                  </a:cubicBezTo>
                  <a:cubicBezTo>
                    <a:pt x="118" y="0"/>
                    <a:pt x="144" y="7"/>
                    <a:pt x="166" y="29"/>
                  </a:cubicBezTo>
                  <a:cubicBezTo>
                    <a:pt x="208" y="70"/>
                    <a:pt x="198" y="177"/>
                    <a:pt x="193" y="226"/>
                  </a:cubicBezTo>
                  <a:cubicBezTo>
                    <a:pt x="188" y="275"/>
                    <a:pt x="164" y="362"/>
                    <a:pt x="99" y="379"/>
                  </a:cubicBezTo>
                  <a:cubicBezTo>
                    <a:pt x="36" y="395"/>
                    <a:pt x="0" y="363"/>
                    <a:pt x="0" y="363"/>
                  </a:cubicBezTo>
                  <a:lnTo>
                    <a:pt x="15" y="312"/>
                  </a:ln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917113" y="4827588"/>
              <a:ext cx="149225" cy="153987"/>
            </a:xfrm>
            <a:prstGeom prst="ellipse">
              <a:avLst/>
            </a:pr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120313" y="4565650"/>
              <a:ext cx="36513" cy="39687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390188" y="4546600"/>
              <a:ext cx="41275" cy="42862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0333038" y="4678363"/>
              <a:ext cx="90488" cy="104775"/>
            </a:xfrm>
            <a:custGeom>
              <a:avLst/>
              <a:gdLst>
                <a:gd name="T0" fmla="*/ 30 w 32"/>
                <a:gd name="T1" fmla="*/ 22 h 37"/>
                <a:gd name="T2" fmla="*/ 12 w 32"/>
                <a:gd name="T3" fmla="*/ 35 h 37"/>
                <a:gd name="T4" fmla="*/ 2 w 32"/>
                <a:gd name="T5" fmla="*/ 15 h 37"/>
                <a:gd name="T6" fmla="*/ 20 w 32"/>
                <a:gd name="T7" fmla="*/ 2 h 37"/>
                <a:gd name="T8" fmla="*/ 30 w 32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0" y="22"/>
                  </a:moveTo>
                  <a:cubicBezTo>
                    <a:pt x="28" y="31"/>
                    <a:pt x="20" y="37"/>
                    <a:pt x="12" y="35"/>
                  </a:cubicBezTo>
                  <a:cubicBezTo>
                    <a:pt x="5" y="33"/>
                    <a:pt x="0" y="24"/>
                    <a:pt x="2" y="15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8" y="3"/>
                    <a:pt x="32" y="12"/>
                    <a:pt x="30" y="22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0110788" y="4813300"/>
              <a:ext cx="158750" cy="204787"/>
            </a:xfrm>
            <a:custGeom>
              <a:avLst/>
              <a:gdLst>
                <a:gd name="T0" fmla="*/ 56 w 56"/>
                <a:gd name="T1" fmla="*/ 0 h 73"/>
                <a:gd name="T2" fmla="*/ 0 w 56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56" y="0"/>
                    <a:pt x="42" y="62"/>
                    <a:pt x="0" y="73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350501" y="3684588"/>
              <a:ext cx="176213" cy="320675"/>
            </a:xfrm>
            <a:custGeom>
              <a:avLst/>
              <a:gdLst>
                <a:gd name="T0" fmla="*/ 11 w 63"/>
                <a:gd name="T1" fmla="*/ 114 h 114"/>
                <a:gd name="T2" fmla="*/ 5 w 63"/>
                <a:gd name="T3" fmla="*/ 53 h 114"/>
                <a:gd name="T4" fmla="*/ 33 w 63"/>
                <a:gd name="T5" fmla="*/ 0 h 114"/>
                <a:gd name="T6" fmla="*/ 53 w 63"/>
                <a:gd name="T7" fmla="*/ 63 h 114"/>
                <a:gd name="T8" fmla="*/ 11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11" y="114"/>
                  </a:moveTo>
                  <a:cubicBezTo>
                    <a:pt x="11" y="114"/>
                    <a:pt x="0" y="87"/>
                    <a:pt x="5" y="53"/>
                  </a:cubicBezTo>
                  <a:cubicBezTo>
                    <a:pt x="11" y="19"/>
                    <a:pt x="33" y="0"/>
                    <a:pt x="33" y="0"/>
                  </a:cubicBezTo>
                  <a:cubicBezTo>
                    <a:pt x="33" y="0"/>
                    <a:pt x="63" y="21"/>
                    <a:pt x="53" y="63"/>
                  </a:cubicBezTo>
                  <a:cubicBezTo>
                    <a:pt x="43" y="106"/>
                    <a:pt x="11" y="114"/>
                    <a:pt x="11" y="114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975851" y="3717925"/>
              <a:ext cx="177800" cy="288925"/>
            </a:xfrm>
            <a:custGeom>
              <a:avLst/>
              <a:gdLst>
                <a:gd name="T0" fmla="*/ 62 w 63"/>
                <a:gd name="T1" fmla="*/ 103 h 103"/>
                <a:gd name="T2" fmla="*/ 56 w 63"/>
                <a:gd name="T3" fmla="*/ 43 h 103"/>
                <a:gd name="T4" fmla="*/ 19 w 63"/>
                <a:gd name="T5" fmla="*/ 0 h 103"/>
                <a:gd name="T6" fmla="*/ 12 w 63"/>
                <a:gd name="T7" fmla="*/ 62 h 103"/>
                <a:gd name="T8" fmla="*/ 62 w 6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62" y="103"/>
                  </a:moveTo>
                  <a:cubicBezTo>
                    <a:pt x="62" y="102"/>
                    <a:pt x="63" y="66"/>
                    <a:pt x="56" y="43"/>
                  </a:cubicBezTo>
                  <a:cubicBezTo>
                    <a:pt x="48" y="20"/>
                    <a:pt x="19" y="0"/>
                    <a:pt x="19" y="0"/>
                  </a:cubicBezTo>
                  <a:cubicBezTo>
                    <a:pt x="19" y="0"/>
                    <a:pt x="0" y="30"/>
                    <a:pt x="12" y="62"/>
                  </a:cubicBezTo>
                  <a:cubicBezTo>
                    <a:pt x="24" y="94"/>
                    <a:pt x="62" y="103"/>
                    <a:pt x="62" y="103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9945688" y="4886325"/>
              <a:ext cx="25400" cy="36512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4426" y="4881563"/>
              <a:ext cx="31750" cy="38100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0058401" y="4268788"/>
              <a:ext cx="482600" cy="55562"/>
            </a:xfrm>
            <a:custGeom>
              <a:avLst/>
              <a:gdLst>
                <a:gd name="T0" fmla="*/ 0 w 172"/>
                <a:gd name="T1" fmla="*/ 10 h 20"/>
                <a:gd name="T2" fmla="*/ 172 w 17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20">
                  <a:moveTo>
                    <a:pt x="0" y="10"/>
                  </a:moveTo>
                  <a:cubicBezTo>
                    <a:pt x="0" y="10"/>
                    <a:pt x="101" y="0"/>
                    <a:pt x="172" y="2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0063163" y="4210050"/>
              <a:ext cx="458788" cy="171450"/>
            </a:xfrm>
            <a:custGeom>
              <a:avLst/>
              <a:gdLst>
                <a:gd name="T0" fmla="*/ 0 w 163"/>
                <a:gd name="T1" fmla="*/ 61 h 61"/>
                <a:gd name="T2" fmla="*/ 163 w 163"/>
                <a:gd name="T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61">
                  <a:moveTo>
                    <a:pt x="0" y="61"/>
                  </a:moveTo>
                  <a:cubicBezTo>
                    <a:pt x="0" y="61"/>
                    <a:pt x="87" y="0"/>
                    <a:pt x="163" y="4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77451" y="4152900"/>
              <a:ext cx="422275" cy="104775"/>
            </a:xfrm>
            <a:custGeom>
              <a:avLst/>
              <a:gdLst>
                <a:gd name="T0" fmla="*/ 0 w 150"/>
                <a:gd name="T1" fmla="*/ 37 h 37"/>
                <a:gd name="T2" fmla="*/ 150 w 150"/>
                <a:gd name="T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cubicBezTo>
                    <a:pt x="0" y="37"/>
                    <a:pt x="68" y="0"/>
                    <a:pt x="150" y="1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055226" y="4352925"/>
              <a:ext cx="492125" cy="115887"/>
            </a:xfrm>
            <a:custGeom>
              <a:avLst/>
              <a:gdLst>
                <a:gd name="T0" fmla="*/ 0 w 175"/>
                <a:gd name="T1" fmla="*/ 29 h 41"/>
                <a:gd name="T2" fmla="*/ 175 w 175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5" h="41">
                  <a:moveTo>
                    <a:pt x="0" y="29"/>
                  </a:moveTo>
                  <a:cubicBezTo>
                    <a:pt x="0" y="29"/>
                    <a:pt x="72" y="0"/>
                    <a:pt x="175" y="41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063163" y="4324350"/>
              <a:ext cx="458788" cy="207962"/>
            </a:xfrm>
            <a:custGeom>
              <a:avLst/>
              <a:gdLst>
                <a:gd name="T0" fmla="*/ 0 w 163"/>
                <a:gd name="T1" fmla="*/ 74 h 74"/>
                <a:gd name="T2" fmla="*/ 163 w 163"/>
                <a:gd name="T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74">
                  <a:moveTo>
                    <a:pt x="0" y="74"/>
                  </a:moveTo>
                  <a:cubicBezTo>
                    <a:pt x="0" y="74"/>
                    <a:pt x="104" y="0"/>
                    <a:pt x="163" y="3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083801" y="5149850"/>
              <a:ext cx="109538" cy="98425"/>
            </a:xfrm>
            <a:custGeom>
              <a:avLst/>
              <a:gdLst>
                <a:gd name="T0" fmla="*/ 26 w 39"/>
                <a:gd name="T1" fmla="*/ 0 h 35"/>
                <a:gd name="T2" fmla="*/ 2 w 39"/>
                <a:gd name="T3" fmla="*/ 11 h 35"/>
                <a:gd name="T4" fmla="*/ 25 w 39"/>
                <a:gd name="T5" fmla="*/ 14 h 35"/>
                <a:gd name="T6" fmla="*/ 20 w 39"/>
                <a:gd name="T7" fmla="*/ 30 h 35"/>
                <a:gd name="T8" fmla="*/ 39 w 39"/>
                <a:gd name="T9" fmla="*/ 12 h 35"/>
                <a:gd name="T10" fmla="*/ 26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6" y="0"/>
                  </a:moveTo>
                  <a:cubicBezTo>
                    <a:pt x="26" y="0"/>
                    <a:pt x="0" y="2"/>
                    <a:pt x="2" y="11"/>
                  </a:cubicBezTo>
                  <a:cubicBezTo>
                    <a:pt x="3" y="20"/>
                    <a:pt x="25" y="14"/>
                    <a:pt x="25" y="14"/>
                  </a:cubicBezTo>
                  <a:cubicBezTo>
                    <a:pt x="25" y="14"/>
                    <a:pt x="14" y="25"/>
                    <a:pt x="20" y="30"/>
                  </a:cubicBezTo>
                  <a:cubicBezTo>
                    <a:pt x="26" y="35"/>
                    <a:pt x="39" y="12"/>
                    <a:pt x="39" y="1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82138" y="4616450"/>
              <a:ext cx="233363" cy="338137"/>
            </a:xfrm>
            <a:custGeom>
              <a:avLst/>
              <a:gdLst>
                <a:gd name="T0" fmla="*/ 79 w 83"/>
                <a:gd name="T1" fmla="*/ 120 h 120"/>
                <a:gd name="T2" fmla="*/ 59 w 83"/>
                <a:gd name="T3" fmla="*/ 119 h 120"/>
                <a:gd name="T4" fmla="*/ 50 w 83"/>
                <a:gd name="T5" fmla="*/ 33 h 120"/>
                <a:gd name="T6" fmla="*/ 3 w 83"/>
                <a:gd name="T7" fmla="*/ 27 h 120"/>
                <a:gd name="T8" fmla="*/ 0 w 83"/>
                <a:gd name="T9" fmla="*/ 7 h 120"/>
                <a:gd name="T10" fmla="*/ 67 w 83"/>
                <a:gd name="T11" fmla="*/ 20 h 120"/>
                <a:gd name="T12" fmla="*/ 79 w 8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0">
                  <a:moveTo>
                    <a:pt x="79" y="12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60" y="85"/>
                    <a:pt x="58" y="42"/>
                    <a:pt x="50" y="33"/>
                  </a:cubicBezTo>
                  <a:cubicBezTo>
                    <a:pt x="44" y="25"/>
                    <a:pt x="18" y="25"/>
                    <a:pt x="3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50" y="0"/>
                    <a:pt x="67" y="20"/>
                  </a:cubicBezTo>
                  <a:cubicBezTo>
                    <a:pt x="83" y="40"/>
                    <a:pt x="80" y="107"/>
                    <a:pt x="79" y="120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9594851" y="4881563"/>
              <a:ext cx="168275" cy="606425"/>
            </a:xfrm>
            <a:custGeom>
              <a:avLst/>
              <a:gdLst>
                <a:gd name="T0" fmla="*/ 0 w 60"/>
                <a:gd name="T1" fmla="*/ 216 h 216"/>
                <a:gd name="T2" fmla="*/ 0 w 60"/>
                <a:gd name="T3" fmla="*/ 40 h 216"/>
                <a:gd name="T4" fmla="*/ 25 w 60"/>
                <a:gd name="T5" fmla="*/ 0 h 216"/>
                <a:gd name="T6" fmla="*/ 60 w 60"/>
                <a:gd name="T7" fmla="*/ 38 h 216"/>
                <a:gd name="T8" fmla="*/ 60 w 60"/>
                <a:gd name="T9" fmla="*/ 211 h 216"/>
                <a:gd name="T10" fmla="*/ 1 w 60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6">
                  <a:moveTo>
                    <a:pt x="0" y="216"/>
                  </a:moveTo>
                  <a:cubicBezTo>
                    <a:pt x="0" y="216"/>
                    <a:pt x="0" y="74"/>
                    <a:pt x="0" y="40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43" y="0"/>
                    <a:pt x="60" y="1"/>
                    <a:pt x="60" y="38"/>
                  </a:cubicBezTo>
                  <a:cubicBezTo>
                    <a:pt x="60" y="75"/>
                    <a:pt x="60" y="211"/>
                    <a:pt x="60" y="211"/>
                  </a:cubicBezTo>
                  <a:cubicBezTo>
                    <a:pt x="1" y="211"/>
                    <a:pt x="1" y="211"/>
                    <a:pt x="1" y="211"/>
                  </a:cubicBezTo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467851" y="5422900"/>
              <a:ext cx="1314450" cy="796925"/>
            </a:xfrm>
            <a:custGeom>
              <a:avLst/>
              <a:gdLst>
                <a:gd name="T0" fmla="*/ 7 w 828"/>
                <a:gd name="T1" fmla="*/ 379 h 502"/>
                <a:gd name="T2" fmla="*/ 0 w 828"/>
                <a:gd name="T3" fmla="*/ 32 h 502"/>
                <a:gd name="T4" fmla="*/ 828 w 828"/>
                <a:gd name="T5" fmla="*/ 0 h 502"/>
                <a:gd name="T6" fmla="*/ 828 w 828"/>
                <a:gd name="T7" fmla="*/ 502 h 502"/>
                <a:gd name="T8" fmla="*/ 149 w 828"/>
                <a:gd name="T9" fmla="*/ 502 h 502"/>
                <a:gd name="T10" fmla="*/ 7 w 828"/>
                <a:gd name="T11" fmla="*/ 3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02">
                  <a:moveTo>
                    <a:pt x="7" y="379"/>
                  </a:moveTo>
                  <a:lnTo>
                    <a:pt x="0" y="32"/>
                  </a:lnTo>
                  <a:lnTo>
                    <a:pt x="828" y="0"/>
                  </a:lnTo>
                  <a:lnTo>
                    <a:pt x="828" y="502"/>
                  </a:lnTo>
                  <a:lnTo>
                    <a:pt x="149" y="502"/>
                  </a:lnTo>
                  <a:lnTo>
                    <a:pt x="7" y="37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667876" y="5465763"/>
              <a:ext cx="223838" cy="398462"/>
            </a:xfrm>
            <a:custGeom>
              <a:avLst/>
              <a:gdLst>
                <a:gd name="T0" fmla="*/ 0 w 80"/>
                <a:gd name="T1" fmla="*/ 3 h 142"/>
                <a:gd name="T2" fmla="*/ 0 w 80"/>
                <a:gd name="T3" fmla="*/ 89 h 142"/>
                <a:gd name="T4" fmla="*/ 41 w 80"/>
                <a:gd name="T5" fmla="*/ 142 h 142"/>
                <a:gd name="T6" fmla="*/ 80 w 80"/>
                <a:gd name="T7" fmla="*/ 84 h 142"/>
                <a:gd name="T8" fmla="*/ 80 w 80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2">
                  <a:moveTo>
                    <a:pt x="0" y="3"/>
                  </a:moveTo>
                  <a:cubicBezTo>
                    <a:pt x="0" y="24"/>
                    <a:pt x="0" y="67"/>
                    <a:pt x="0" y="89"/>
                  </a:cubicBezTo>
                  <a:cubicBezTo>
                    <a:pt x="0" y="121"/>
                    <a:pt x="8" y="142"/>
                    <a:pt x="41" y="142"/>
                  </a:cubicBezTo>
                  <a:cubicBezTo>
                    <a:pt x="75" y="142"/>
                    <a:pt x="80" y="124"/>
                    <a:pt x="80" y="84"/>
                  </a:cubicBezTo>
                  <a:cubicBezTo>
                    <a:pt x="80" y="59"/>
                    <a:pt x="80" y="24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698038" y="5507038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8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698038" y="5573713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7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98038" y="5638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98038" y="5703888"/>
              <a:ext cx="166688" cy="25400"/>
            </a:xfrm>
            <a:custGeom>
              <a:avLst/>
              <a:gdLst>
                <a:gd name="T0" fmla="*/ 59 w 59"/>
                <a:gd name="T1" fmla="*/ 4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4 h 9"/>
                <a:gd name="T8" fmla="*/ 0 w 59"/>
                <a:gd name="T9" fmla="*/ 4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4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98038" y="5765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9339263" y="5573713"/>
              <a:ext cx="49213" cy="211137"/>
            </a:xfrm>
            <a:custGeom>
              <a:avLst/>
              <a:gdLst>
                <a:gd name="T0" fmla="*/ 18 w 18"/>
                <a:gd name="T1" fmla="*/ 0 h 75"/>
                <a:gd name="T2" fmla="*/ 0 w 18"/>
                <a:gd name="T3" fmla="*/ 3 h 75"/>
                <a:gd name="T4" fmla="*/ 0 w 18"/>
                <a:gd name="T5" fmla="*/ 74 h 75"/>
                <a:gd name="T6" fmla="*/ 18 w 18"/>
                <a:gd name="T7" fmla="*/ 75 h 75"/>
                <a:gd name="T8" fmla="*/ 18 w 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5">
                  <a:moveTo>
                    <a:pt x="18" y="0"/>
                  </a:moveTo>
                  <a:cubicBezTo>
                    <a:pt x="7" y="1"/>
                    <a:pt x="0" y="3"/>
                    <a:pt x="0" y="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" y="75"/>
                    <a:pt x="18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63188" y="5330825"/>
              <a:ext cx="1152525" cy="1187450"/>
            </a:xfrm>
            <a:custGeom>
              <a:avLst/>
              <a:gdLst>
                <a:gd name="T0" fmla="*/ 396 w 410"/>
                <a:gd name="T1" fmla="*/ 130 h 423"/>
                <a:gd name="T2" fmla="*/ 386 w 410"/>
                <a:gd name="T3" fmla="*/ 134 h 423"/>
                <a:gd name="T4" fmla="*/ 354 w 410"/>
                <a:gd name="T5" fmla="*/ 82 h 423"/>
                <a:gd name="T6" fmla="*/ 364 w 410"/>
                <a:gd name="T7" fmla="*/ 74 h 423"/>
                <a:gd name="T8" fmla="*/ 333 w 410"/>
                <a:gd name="T9" fmla="*/ 44 h 423"/>
                <a:gd name="T10" fmla="*/ 328 w 410"/>
                <a:gd name="T11" fmla="*/ 51 h 423"/>
                <a:gd name="T12" fmla="*/ 275 w 410"/>
                <a:gd name="T13" fmla="*/ 22 h 423"/>
                <a:gd name="T14" fmla="*/ 279 w 410"/>
                <a:gd name="T15" fmla="*/ 12 h 423"/>
                <a:gd name="T16" fmla="*/ 234 w 410"/>
                <a:gd name="T17" fmla="*/ 0 h 423"/>
                <a:gd name="T18" fmla="*/ 233 w 410"/>
                <a:gd name="T19" fmla="*/ 7 h 423"/>
                <a:gd name="T20" fmla="*/ 174 w 410"/>
                <a:gd name="T21" fmla="*/ 9 h 423"/>
                <a:gd name="T22" fmla="*/ 173 w 410"/>
                <a:gd name="T23" fmla="*/ 1 h 423"/>
                <a:gd name="T24" fmla="*/ 126 w 410"/>
                <a:gd name="T25" fmla="*/ 14 h 423"/>
                <a:gd name="T26" fmla="*/ 129 w 410"/>
                <a:gd name="T27" fmla="*/ 19 h 423"/>
                <a:gd name="T28" fmla="*/ 78 w 410"/>
                <a:gd name="T29" fmla="*/ 53 h 423"/>
                <a:gd name="T30" fmla="*/ 74 w 410"/>
                <a:gd name="T31" fmla="*/ 46 h 423"/>
                <a:gd name="T32" fmla="*/ 44 w 410"/>
                <a:gd name="T33" fmla="*/ 76 h 423"/>
                <a:gd name="T34" fmla="*/ 49 w 410"/>
                <a:gd name="T35" fmla="*/ 80 h 423"/>
                <a:gd name="T36" fmla="*/ 20 w 410"/>
                <a:gd name="T37" fmla="*/ 135 h 423"/>
                <a:gd name="T38" fmla="*/ 13 w 410"/>
                <a:gd name="T39" fmla="*/ 131 h 423"/>
                <a:gd name="T40" fmla="*/ 1 w 410"/>
                <a:gd name="T41" fmla="*/ 177 h 423"/>
                <a:gd name="T42" fmla="*/ 6 w 410"/>
                <a:gd name="T43" fmla="*/ 178 h 423"/>
                <a:gd name="T44" fmla="*/ 8 w 410"/>
                <a:gd name="T45" fmla="*/ 240 h 423"/>
                <a:gd name="T46" fmla="*/ 0 w 410"/>
                <a:gd name="T47" fmla="*/ 241 h 423"/>
                <a:gd name="T48" fmla="*/ 12 w 410"/>
                <a:gd name="T49" fmla="*/ 290 h 423"/>
                <a:gd name="T50" fmla="*/ 18 w 410"/>
                <a:gd name="T51" fmla="*/ 287 h 423"/>
                <a:gd name="T52" fmla="*/ 50 w 410"/>
                <a:gd name="T53" fmla="*/ 339 h 423"/>
                <a:gd name="T54" fmla="*/ 43 w 410"/>
                <a:gd name="T55" fmla="*/ 345 h 423"/>
                <a:gd name="T56" fmla="*/ 73 w 410"/>
                <a:gd name="T57" fmla="*/ 375 h 423"/>
                <a:gd name="T58" fmla="*/ 77 w 410"/>
                <a:gd name="T59" fmla="*/ 370 h 423"/>
                <a:gd name="T60" fmla="*/ 129 w 410"/>
                <a:gd name="T61" fmla="*/ 400 h 423"/>
                <a:gd name="T62" fmla="*/ 125 w 410"/>
                <a:gd name="T63" fmla="*/ 408 h 423"/>
                <a:gd name="T64" fmla="*/ 170 w 410"/>
                <a:gd name="T65" fmla="*/ 421 h 423"/>
                <a:gd name="T66" fmla="*/ 171 w 410"/>
                <a:gd name="T67" fmla="*/ 414 h 423"/>
                <a:gd name="T68" fmla="*/ 231 w 410"/>
                <a:gd name="T69" fmla="*/ 413 h 423"/>
                <a:gd name="T70" fmla="*/ 231 w 410"/>
                <a:gd name="T71" fmla="*/ 423 h 423"/>
                <a:gd name="T72" fmla="*/ 279 w 410"/>
                <a:gd name="T73" fmla="*/ 410 h 423"/>
                <a:gd name="T74" fmla="*/ 276 w 410"/>
                <a:gd name="T75" fmla="*/ 402 h 423"/>
                <a:gd name="T76" fmla="*/ 326 w 410"/>
                <a:gd name="T77" fmla="*/ 369 h 423"/>
                <a:gd name="T78" fmla="*/ 333 w 410"/>
                <a:gd name="T79" fmla="*/ 379 h 423"/>
                <a:gd name="T80" fmla="*/ 364 w 410"/>
                <a:gd name="T81" fmla="*/ 348 h 423"/>
                <a:gd name="T82" fmla="*/ 355 w 410"/>
                <a:gd name="T83" fmla="*/ 341 h 423"/>
                <a:gd name="T84" fmla="*/ 384 w 410"/>
                <a:gd name="T85" fmla="*/ 287 h 423"/>
                <a:gd name="T86" fmla="*/ 396 w 410"/>
                <a:gd name="T87" fmla="*/ 293 h 423"/>
                <a:gd name="T88" fmla="*/ 409 w 410"/>
                <a:gd name="T89" fmla="*/ 245 h 423"/>
                <a:gd name="T90" fmla="*/ 398 w 410"/>
                <a:gd name="T91" fmla="*/ 243 h 423"/>
                <a:gd name="T92" fmla="*/ 396 w 410"/>
                <a:gd name="T93" fmla="*/ 181 h 423"/>
                <a:gd name="T94" fmla="*/ 410 w 410"/>
                <a:gd name="T95" fmla="*/ 180 h 423"/>
                <a:gd name="T96" fmla="*/ 396 w 410"/>
                <a:gd name="T97" fmla="*/ 13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423">
                  <a:moveTo>
                    <a:pt x="396" y="130"/>
                  </a:moveTo>
                  <a:cubicBezTo>
                    <a:pt x="386" y="134"/>
                    <a:pt x="386" y="134"/>
                    <a:pt x="386" y="134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2"/>
                    <a:pt x="359" y="79"/>
                    <a:pt x="364" y="74"/>
                  </a:cubicBezTo>
                  <a:cubicBezTo>
                    <a:pt x="355" y="63"/>
                    <a:pt x="344" y="53"/>
                    <a:pt x="333" y="44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5" y="22"/>
                    <a:pt x="277" y="17"/>
                    <a:pt x="279" y="12"/>
                  </a:cubicBezTo>
                  <a:cubicBezTo>
                    <a:pt x="265" y="7"/>
                    <a:pt x="250" y="2"/>
                    <a:pt x="234" y="0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3" y="5"/>
                    <a:pt x="173" y="1"/>
                  </a:cubicBezTo>
                  <a:cubicBezTo>
                    <a:pt x="157" y="3"/>
                    <a:pt x="141" y="8"/>
                    <a:pt x="126" y="1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6" y="50"/>
                    <a:pt x="74" y="46"/>
                  </a:cubicBezTo>
                  <a:cubicBezTo>
                    <a:pt x="63" y="55"/>
                    <a:pt x="53" y="65"/>
                    <a:pt x="44" y="7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17" y="133"/>
                    <a:pt x="13" y="131"/>
                  </a:cubicBezTo>
                  <a:cubicBezTo>
                    <a:pt x="7" y="146"/>
                    <a:pt x="3" y="161"/>
                    <a:pt x="1" y="177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40"/>
                    <a:pt x="5" y="241"/>
                    <a:pt x="0" y="241"/>
                  </a:cubicBezTo>
                  <a:cubicBezTo>
                    <a:pt x="2" y="258"/>
                    <a:pt x="6" y="274"/>
                    <a:pt x="12" y="290"/>
                  </a:cubicBezTo>
                  <a:cubicBezTo>
                    <a:pt x="18" y="287"/>
                    <a:pt x="18" y="287"/>
                    <a:pt x="18" y="287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0" y="339"/>
                    <a:pt x="47" y="342"/>
                    <a:pt x="43" y="345"/>
                  </a:cubicBezTo>
                  <a:cubicBezTo>
                    <a:pt x="52" y="356"/>
                    <a:pt x="62" y="366"/>
                    <a:pt x="73" y="375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29" y="400"/>
                    <a:pt x="127" y="404"/>
                    <a:pt x="125" y="408"/>
                  </a:cubicBezTo>
                  <a:cubicBezTo>
                    <a:pt x="139" y="414"/>
                    <a:pt x="154" y="419"/>
                    <a:pt x="170" y="421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1" y="413"/>
                    <a:pt x="231" y="417"/>
                    <a:pt x="231" y="423"/>
                  </a:cubicBezTo>
                  <a:cubicBezTo>
                    <a:pt x="248" y="420"/>
                    <a:pt x="264" y="416"/>
                    <a:pt x="279" y="410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326" y="369"/>
                    <a:pt x="326" y="369"/>
                    <a:pt x="326" y="369"/>
                  </a:cubicBezTo>
                  <a:cubicBezTo>
                    <a:pt x="326" y="369"/>
                    <a:pt x="329" y="373"/>
                    <a:pt x="333" y="379"/>
                  </a:cubicBezTo>
                  <a:cubicBezTo>
                    <a:pt x="344" y="370"/>
                    <a:pt x="355" y="359"/>
                    <a:pt x="364" y="348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4" y="287"/>
                    <a:pt x="390" y="290"/>
                    <a:pt x="396" y="293"/>
                  </a:cubicBezTo>
                  <a:cubicBezTo>
                    <a:pt x="402" y="278"/>
                    <a:pt x="407" y="262"/>
                    <a:pt x="409" y="245"/>
                  </a:cubicBezTo>
                  <a:cubicBezTo>
                    <a:pt x="398" y="243"/>
                    <a:pt x="398" y="243"/>
                    <a:pt x="398" y="243"/>
                  </a:cubicBezTo>
                  <a:cubicBezTo>
                    <a:pt x="396" y="181"/>
                    <a:pt x="396" y="181"/>
                    <a:pt x="396" y="181"/>
                  </a:cubicBezTo>
                  <a:cubicBezTo>
                    <a:pt x="396" y="181"/>
                    <a:pt x="402" y="181"/>
                    <a:pt x="410" y="180"/>
                  </a:cubicBezTo>
                  <a:cubicBezTo>
                    <a:pt x="407" y="162"/>
                    <a:pt x="403" y="146"/>
                    <a:pt x="396" y="13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10541001" y="5622925"/>
              <a:ext cx="612775" cy="625475"/>
            </a:xfrm>
            <a:custGeom>
              <a:avLst/>
              <a:gdLst>
                <a:gd name="T0" fmla="*/ 214 w 218"/>
                <a:gd name="T1" fmla="*/ 118 h 223"/>
                <a:gd name="T2" fmla="*/ 101 w 218"/>
                <a:gd name="T3" fmla="*/ 220 h 223"/>
                <a:gd name="T4" fmla="*/ 5 w 218"/>
                <a:gd name="T5" fmla="*/ 105 h 223"/>
                <a:gd name="T6" fmla="*/ 118 w 218"/>
                <a:gd name="T7" fmla="*/ 4 h 223"/>
                <a:gd name="T8" fmla="*/ 214 w 218"/>
                <a:gd name="T9" fmla="*/ 1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23">
                  <a:moveTo>
                    <a:pt x="214" y="118"/>
                  </a:moveTo>
                  <a:cubicBezTo>
                    <a:pt x="209" y="178"/>
                    <a:pt x="158" y="223"/>
                    <a:pt x="101" y="220"/>
                  </a:cubicBezTo>
                  <a:cubicBezTo>
                    <a:pt x="43" y="216"/>
                    <a:pt x="0" y="165"/>
                    <a:pt x="5" y="105"/>
                  </a:cubicBezTo>
                  <a:cubicBezTo>
                    <a:pt x="9" y="46"/>
                    <a:pt x="60" y="0"/>
                    <a:pt x="118" y="4"/>
                  </a:cubicBezTo>
                  <a:cubicBezTo>
                    <a:pt x="175" y="8"/>
                    <a:pt x="218" y="59"/>
                    <a:pt x="214" y="11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212263" y="5919788"/>
              <a:ext cx="579438" cy="598487"/>
            </a:xfrm>
            <a:custGeom>
              <a:avLst/>
              <a:gdLst>
                <a:gd name="T0" fmla="*/ 199 w 206"/>
                <a:gd name="T1" fmla="*/ 65 h 213"/>
                <a:gd name="T2" fmla="*/ 194 w 206"/>
                <a:gd name="T3" fmla="*/ 68 h 213"/>
                <a:gd name="T4" fmla="*/ 178 w 206"/>
                <a:gd name="T5" fmla="*/ 41 h 213"/>
                <a:gd name="T6" fmla="*/ 183 w 206"/>
                <a:gd name="T7" fmla="*/ 37 h 213"/>
                <a:gd name="T8" fmla="*/ 168 w 206"/>
                <a:gd name="T9" fmla="*/ 22 h 213"/>
                <a:gd name="T10" fmla="*/ 165 w 206"/>
                <a:gd name="T11" fmla="*/ 26 h 213"/>
                <a:gd name="T12" fmla="*/ 138 w 206"/>
                <a:gd name="T13" fmla="*/ 11 h 213"/>
                <a:gd name="T14" fmla="*/ 140 w 206"/>
                <a:gd name="T15" fmla="*/ 6 h 213"/>
                <a:gd name="T16" fmla="*/ 118 w 206"/>
                <a:gd name="T17" fmla="*/ 0 h 213"/>
                <a:gd name="T18" fmla="*/ 117 w 206"/>
                <a:gd name="T19" fmla="*/ 3 h 213"/>
                <a:gd name="T20" fmla="*/ 87 w 206"/>
                <a:gd name="T21" fmla="*/ 4 h 213"/>
                <a:gd name="T22" fmla="*/ 87 w 206"/>
                <a:gd name="T23" fmla="*/ 0 h 213"/>
                <a:gd name="T24" fmla="*/ 63 w 206"/>
                <a:gd name="T25" fmla="*/ 7 h 213"/>
                <a:gd name="T26" fmla="*/ 65 w 206"/>
                <a:gd name="T27" fmla="*/ 10 h 213"/>
                <a:gd name="T28" fmla="*/ 39 w 206"/>
                <a:gd name="T29" fmla="*/ 26 h 213"/>
                <a:gd name="T30" fmla="*/ 37 w 206"/>
                <a:gd name="T31" fmla="*/ 23 h 213"/>
                <a:gd name="T32" fmla="*/ 22 w 206"/>
                <a:gd name="T33" fmla="*/ 38 h 213"/>
                <a:gd name="T34" fmla="*/ 24 w 206"/>
                <a:gd name="T35" fmla="*/ 40 h 213"/>
                <a:gd name="T36" fmla="*/ 10 w 206"/>
                <a:gd name="T37" fmla="*/ 68 h 213"/>
                <a:gd name="T38" fmla="*/ 6 w 206"/>
                <a:gd name="T39" fmla="*/ 66 h 213"/>
                <a:gd name="T40" fmla="*/ 0 w 206"/>
                <a:gd name="T41" fmla="*/ 89 h 213"/>
                <a:gd name="T42" fmla="*/ 3 w 206"/>
                <a:gd name="T43" fmla="*/ 90 h 213"/>
                <a:gd name="T44" fmla="*/ 4 w 206"/>
                <a:gd name="T45" fmla="*/ 121 h 213"/>
                <a:gd name="T46" fmla="*/ 0 w 206"/>
                <a:gd name="T47" fmla="*/ 121 h 213"/>
                <a:gd name="T48" fmla="*/ 6 w 206"/>
                <a:gd name="T49" fmla="*/ 146 h 213"/>
                <a:gd name="T50" fmla="*/ 9 w 206"/>
                <a:gd name="T51" fmla="*/ 144 h 213"/>
                <a:gd name="T52" fmla="*/ 25 w 206"/>
                <a:gd name="T53" fmla="*/ 171 h 213"/>
                <a:gd name="T54" fmla="*/ 22 w 206"/>
                <a:gd name="T55" fmla="*/ 173 h 213"/>
                <a:gd name="T56" fmla="*/ 36 w 206"/>
                <a:gd name="T57" fmla="*/ 189 h 213"/>
                <a:gd name="T58" fmla="*/ 38 w 206"/>
                <a:gd name="T59" fmla="*/ 186 h 213"/>
                <a:gd name="T60" fmla="*/ 65 w 206"/>
                <a:gd name="T61" fmla="*/ 201 h 213"/>
                <a:gd name="T62" fmla="*/ 63 w 206"/>
                <a:gd name="T63" fmla="*/ 205 h 213"/>
                <a:gd name="T64" fmla="*/ 85 w 206"/>
                <a:gd name="T65" fmla="*/ 212 h 213"/>
                <a:gd name="T66" fmla="*/ 86 w 206"/>
                <a:gd name="T67" fmla="*/ 208 h 213"/>
                <a:gd name="T68" fmla="*/ 116 w 206"/>
                <a:gd name="T69" fmla="*/ 208 h 213"/>
                <a:gd name="T70" fmla="*/ 116 w 206"/>
                <a:gd name="T71" fmla="*/ 213 h 213"/>
                <a:gd name="T72" fmla="*/ 140 w 206"/>
                <a:gd name="T73" fmla="*/ 206 h 213"/>
                <a:gd name="T74" fmla="*/ 139 w 206"/>
                <a:gd name="T75" fmla="*/ 202 h 213"/>
                <a:gd name="T76" fmla="*/ 164 w 206"/>
                <a:gd name="T77" fmla="*/ 186 h 213"/>
                <a:gd name="T78" fmla="*/ 167 w 206"/>
                <a:gd name="T79" fmla="*/ 191 h 213"/>
                <a:gd name="T80" fmla="*/ 183 w 206"/>
                <a:gd name="T81" fmla="*/ 175 h 213"/>
                <a:gd name="T82" fmla="*/ 179 w 206"/>
                <a:gd name="T83" fmla="*/ 172 h 213"/>
                <a:gd name="T84" fmla="*/ 193 w 206"/>
                <a:gd name="T85" fmla="*/ 144 h 213"/>
                <a:gd name="T86" fmla="*/ 199 w 206"/>
                <a:gd name="T87" fmla="*/ 147 h 213"/>
                <a:gd name="T88" fmla="*/ 206 w 206"/>
                <a:gd name="T89" fmla="*/ 123 h 213"/>
                <a:gd name="T90" fmla="*/ 200 w 206"/>
                <a:gd name="T91" fmla="*/ 122 h 213"/>
                <a:gd name="T92" fmla="*/ 199 w 206"/>
                <a:gd name="T93" fmla="*/ 91 h 213"/>
                <a:gd name="T94" fmla="*/ 206 w 206"/>
                <a:gd name="T95" fmla="*/ 90 h 213"/>
                <a:gd name="T96" fmla="*/ 199 w 206"/>
                <a:gd name="T97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213">
                  <a:moveTo>
                    <a:pt x="199" y="65"/>
                  </a:moveTo>
                  <a:cubicBezTo>
                    <a:pt x="194" y="68"/>
                    <a:pt x="194" y="68"/>
                    <a:pt x="194" y="6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80" y="39"/>
                    <a:pt x="183" y="37"/>
                  </a:cubicBezTo>
                  <a:cubicBezTo>
                    <a:pt x="178" y="32"/>
                    <a:pt x="173" y="26"/>
                    <a:pt x="168" y="22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9" y="9"/>
                    <a:pt x="140" y="6"/>
                  </a:cubicBezTo>
                  <a:cubicBezTo>
                    <a:pt x="133" y="3"/>
                    <a:pt x="126" y="1"/>
                    <a:pt x="118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3"/>
                    <a:pt x="87" y="0"/>
                  </a:cubicBezTo>
                  <a:cubicBezTo>
                    <a:pt x="79" y="1"/>
                    <a:pt x="71" y="4"/>
                    <a:pt x="63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5"/>
                    <a:pt x="37" y="23"/>
                  </a:cubicBezTo>
                  <a:cubicBezTo>
                    <a:pt x="31" y="28"/>
                    <a:pt x="27" y="33"/>
                    <a:pt x="22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8" y="67"/>
                    <a:pt x="6" y="66"/>
                  </a:cubicBezTo>
                  <a:cubicBezTo>
                    <a:pt x="3" y="73"/>
                    <a:pt x="1" y="81"/>
                    <a:pt x="0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2" y="121"/>
                    <a:pt x="0" y="121"/>
                  </a:cubicBezTo>
                  <a:cubicBezTo>
                    <a:pt x="1" y="130"/>
                    <a:pt x="3" y="138"/>
                    <a:pt x="6" y="146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4" y="172"/>
                    <a:pt x="22" y="173"/>
                  </a:cubicBezTo>
                  <a:cubicBezTo>
                    <a:pt x="26" y="179"/>
                    <a:pt x="31" y="184"/>
                    <a:pt x="36" y="189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5" y="201"/>
                    <a:pt x="64" y="203"/>
                    <a:pt x="63" y="205"/>
                  </a:cubicBezTo>
                  <a:cubicBezTo>
                    <a:pt x="70" y="208"/>
                    <a:pt x="78" y="211"/>
                    <a:pt x="85" y="212"/>
                  </a:cubicBezTo>
                  <a:cubicBezTo>
                    <a:pt x="86" y="208"/>
                    <a:pt x="86" y="208"/>
                    <a:pt x="86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6" y="208"/>
                    <a:pt x="116" y="210"/>
                    <a:pt x="116" y="213"/>
                  </a:cubicBezTo>
                  <a:cubicBezTo>
                    <a:pt x="125" y="212"/>
                    <a:pt x="133" y="209"/>
                    <a:pt x="140" y="206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5" y="188"/>
                    <a:pt x="167" y="191"/>
                  </a:cubicBezTo>
                  <a:cubicBezTo>
                    <a:pt x="173" y="186"/>
                    <a:pt x="178" y="181"/>
                    <a:pt x="183" y="175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6" y="146"/>
                    <a:pt x="199" y="147"/>
                  </a:cubicBezTo>
                  <a:cubicBezTo>
                    <a:pt x="202" y="140"/>
                    <a:pt x="205" y="132"/>
                    <a:pt x="206" y="12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202" y="91"/>
                    <a:pt x="206" y="90"/>
                  </a:cubicBezTo>
                  <a:cubicBezTo>
                    <a:pt x="205" y="82"/>
                    <a:pt x="203" y="73"/>
                    <a:pt x="199" y="6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9351963" y="6065838"/>
              <a:ext cx="309563" cy="317500"/>
            </a:xfrm>
            <a:custGeom>
              <a:avLst/>
              <a:gdLst>
                <a:gd name="T0" fmla="*/ 107 w 110"/>
                <a:gd name="T1" fmla="*/ 60 h 113"/>
                <a:gd name="T2" fmla="*/ 50 w 110"/>
                <a:gd name="T3" fmla="*/ 111 h 113"/>
                <a:gd name="T4" fmla="*/ 2 w 110"/>
                <a:gd name="T5" fmla="*/ 53 h 113"/>
                <a:gd name="T6" fmla="*/ 59 w 110"/>
                <a:gd name="T7" fmla="*/ 2 h 113"/>
                <a:gd name="T8" fmla="*/ 107 w 110"/>
                <a:gd name="T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3">
                  <a:moveTo>
                    <a:pt x="107" y="60"/>
                  </a:moveTo>
                  <a:cubicBezTo>
                    <a:pt x="105" y="90"/>
                    <a:pt x="79" y="113"/>
                    <a:pt x="50" y="111"/>
                  </a:cubicBezTo>
                  <a:cubicBezTo>
                    <a:pt x="21" y="109"/>
                    <a:pt x="0" y="83"/>
                    <a:pt x="2" y="53"/>
                  </a:cubicBezTo>
                  <a:cubicBezTo>
                    <a:pt x="4" y="23"/>
                    <a:pt x="30" y="0"/>
                    <a:pt x="59" y="2"/>
                  </a:cubicBezTo>
                  <a:cubicBezTo>
                    <a:pt x="88" y="4"/>
                    <a:pt x="110" y="30"/>
                    <a:pt x="107" y="6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9453563" y="6178550"/>
              <a:ext cx="95250" cy="95250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4" y="34"/>
                    <a:pt x="16" y="33"/>
                  </a:cubicBezTo>
                  <a:cubicBezTo>
                    <a:pt x="7" y="33"/>
                    <a:pt x="0" y="25"/>
                    <a:pt x="1" y="16"/>
                  </a:cubicBezTo>
                  <a:cubicBezTo>
                    <a:pt x="2" y="7"/>
                    <a:pt x="10" y="0"/>
                    <a:pt x="18" y="1"/>
                  </a:cubicBezTo>
                  <a:cubicBezTo>
                    <a:pt x="27" y="1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9475788" y="6105525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9478963" y="6299200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7" y="5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9569451" y="6197600"/>
              <a:ext cx="47625" cy="476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386888" y="6203950"/>
              <a:ext cx="47625" cy="44450"/>
            </a:xfrm>
            <a:custGeom>
              <a:avLst/>
              <a:gdLst>
                <a:gd name="T0" fmla="*/ 16 w 17"/>
                <a:gd name="T1" fmla="*/ 9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6 w 1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9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766426" y="5853113"/>
              <a:ext cx="163513" cy="165100"/>
            </a:xfrm>
            <a:custGeom>
              <a:avLst/>
              <a:gdLst>
                <a:gd name="T0" fmla="*/ 57 w 58"/>
                <a:gd name="T1" fmla="*/ 32 h 59"/>
                <a:gd name="T2" fmla="*/ 27 w 58"/>
                <a:gd name="T3" fmla="*/ 58 h 59"/>
                <a:gd name="T4" fmla="*/ 1 w 58"/>
                <a:gd name="T5" fmla="*/ 28 h 59"/>
                <a:gd name="T6" fmla="*/ 31 w 58"/>
                <a:gd name="T7" fmla="*/ 1 h 59"/>
                <a:gd name="T8" fmla="*/ 57 w 58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7" y="32"/>
                  </a:moveTo>
                  <a:cubicBezTo>
                    <a:pt x="55" y="47"/>
                    <a:pt x="42" y="59"/>
                    <a:pt x="27" y="58"/>
                  </a:cubicBezTo>
                  <a:cubicBezTo>
                    <a:pt x="12" y="57"/>
                    <a:pt x="0" y="44"/>
                    <a:pt x="1" y="28"/>
                  </a:cubicBezTo>
                  <a:cubicBezTo>
                    <a:pt x="3" y="12"/>
                    <a:pt x="16" y="0"/>
                    <a:pt x="31" y="1"/>
                  </a:cubicBezTo>
                  <a:cubicBezTo>
                    <a:pt x="47" y="2"/>
                    <a:pt x="58" y="16"/>
                    <a:pt x="57" y="3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810876" y="5695950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810876" y="6110288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602913" y="5902325"/>
              <a:ext cx="73025" cy="71437"/>
            </a:xfrm>
            <a:custGeom>
              <a:avLst/>
              <a:gdLst>
                <a:gd name="T0" fmla="*/ 14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1 h 25"/>
                <a:gd name="T8" fmla="*/ 1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cubicBezTo>
                    <a:pt x="21" y="1"/>
                    <a:pt x="26" y="7"/>
                    <a:pt x="26" y="13"/>
                  </a:cubicBezTo>
                  <a:cubicBezTo>
                    <a:pt x="25" y="20"/>
                    <a:pt x="19" y="25"/>
                    <a:pt x="12" y="25"/>
                  </a:cubicBezTo>
                  <a:cubicBezTo>
                    <a:pt x="5" y="24"/>
                    <a:pt x="0" y="18"/>
                    <a:pt x="0" y="11"/>
                  </a:cubicBezTo>
                  <a:cubicBezTo>
                    <a:pt x="1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1018838" y="5902325"/>
              <a:ext cx="73025" cy="73025"/>
            </a:xfrm>
            <a:custGeom>
              <a:avLst/>
              <a:gdLst>
                <a:gd name="T0" fmla="*/ 14 w 26"/>
                <a:gd name="T1" fmla="*/ 1 h 26"/>
                <a:gd name="T2" fmla="*/ 26 w 26"/>
                <a:gd name="T3" fmla="*/ 14 h 26"/>
                <a:gd name="T4" fmla="*/ 12 w 26"/>
                <a:gd name="T5" fmla="*/ 25 h 26"/>
                <a:gd name="T6" fmla="*/ 0 w 26"/>
                <a:gd name="T7" fmla="*/ 12 h 26"/>
                <a:gd name="T8" fmla="*/ 14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1"/>
                  </a:moveTo>
                  <a:cubicBezTo>
                    <a:pt x="21" y="1"/>
                    <a:pt x="26" y="7"/>
                    <a:pt x="26" y="14"/>
                  </a:cubicBezTo>
                  <a:cubicBezTo>
                    <a:pt x="25" y="21"/>
                    <a:pt x="19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1" y="5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952163" y="5748338"/>
              <a:ext cx="77788" cy="79375"/>
            </a:xfrm>
            <a:custGeom>
              <a:avLst/>
              <a:gdLst>
                <a:gd name="T0" fmla="*/ 23 w 28"/>
                <a:gd name="T1" fmla="*/ 23 h 28"/>
                <a:gd name="T2" fmla="*/ 5 w 28"/>
                <a:gd name="T3" fmla="*/ 23 h 28"/>
                <a:gd name="T4" fmla="*/ 6 w 28"/>
                <a:gd name="T5" fmla="*/ 5 h 28"/>
                <a:gd name="T6" fmla="*/ 24 w 28"/>
                <a:gd name="T7" fmla="*/ 6 h 28"/>
                <a:gd name="T8" fmla="*/ 23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1" y="0"/>
                    <a:pt x="19" y="1"/>
                    <a:pt x="24" y="6"/>
                  </a:cubicBezTo>
                  <a:cubicBezTo>
                    <a:pt x="28" y="11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64826" y="6048375"/>
              <a:ext cx="79375" cy="79375"/>
            </a:xfrm>
            <a:custGeom>
              <a:avLst/>
              <a:gdLst>
                <a:gd name="T0" fmla="*/ 22 w 28"/>
                <a:gd name="T1" fmla="*/ 23 h 28"/>
                <a:gd name="T2" fmla="*/ 4 w 28"/>
                <a:gd name="T3" fmla="*/ 23 h 28"/>
                <a:gd name="T4" fmla="*/ 6 w 28"/>
                <a:gd name="T5" fmla="*/ 5 h 28"/>
                <a:gd name="T6" fmla="*/ 23 w 28"/>
                <a:gd name="T7" fmla="*/ 6 h 28"/>
                <a:gd name="T8" fmla="*/ 22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2" y="23"/>
                  </a:moveTo>
                  <a:cubicBezTo>
                    <a:pt x="17" y="28"/>
                    <a:pt x="9" y="28"/>
                    <a:pt x="4" y="23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1" y="0"/>
                    <a:pt x="19" y="1"/>
                    <a:pt x="23" y="6"/>
                  </a:cubicBezTo>
                  <a:cubicBezTo>
                    <a:pt x="28" y="11"/>
                    <a:pt x="27" y="18"/>
                    <a:pt x="22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660063" y="5754688"/>
              <a:ext cx="74613" cy="77787"/>
            </a:xfrm>
            <a:custGeom>
              <a:avLst/>
              <a:gdLst>
                <a:gd name="T0" fmla="*/ 23 w 27"/>
                <a:gd name="T1" fmla="*/ 6 h 28"/>
                <a:gd name="T2" fmla="*/ 22 w 27"/>
                <a:gd name="T3" fmla="*/ 24 h 28"/>
                <a:gd name="T4" fmla="*/ 5 w 27"/>
                <a:gd name="T5" fmla="*/ 23 h 28"/>
                <a:gd name="T6" fmla="*/ 5 w 27"/>
                <a:gd name="T7" fmla="*/ 5 h 28"/>
                <a:gd name="T8" fmla="*/ 23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3" y="6"/>
                  </a:moveTo>
                  <a:cubicBezTo>
                    <a:pt x="27" y="11"/>
                    <a:pt x="27" y="19"/>
                    <a:pt x="22" y="24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10960101" y="6043613"/>
              <a:ext cx="76200" cy="77787"/>
            </a:xfrm>
            <a:custGeom>
              <a:avLst/>
              <a:gdLst>
                <a:gd name="T0" fmla="*/ 22 w 27"/>
                <a:gd name="T1" fmla="*/ 6 h 28"/>
                <a:gd name="T2" fmla="*/ 22 w 27"/>
                <a:gd name="T3" fmla="*/ 23 h 28"/>
                <a:gd name="T4" fmla="*/ 4 w 27"/>
                <a:gd name="T5" fmla="*/ 22 h 28"/>
                <a:gd name="T6" fmla="*/ 5 w 27"/>
                <a:gd name="T7" fmla="*/ 4 h 28"/>
                <a:gd name="T8" fmla="*/ 22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2" y="6"/>
                  </a:moveTo>
                  <a:cubicBezTo>
                    <a:pt x="27" y="11"/>
                    <a:pt x="27" y="19"/>
                    <a:pt x="22" y="23"/>
                  </a:cubicBezTo>
                  <a:cubicBezTo>
                    <a:pt x="17" y="28"/>
                    <a:pt x="9" y="27"/>
                    <a:pt x="4" y="22"/>
                  </a:cubicBezTo>
                  <a:cubicBezTo>
                    <a:pt x="0" y="17"/>
                    <a:pt x="0" y="9"/>
                    <a:pt x="5" y="4"/>
                  </a:cubicBezTo>
                  <a:cubicBezTo>
                    <a:pt x="10" y="0"/>
                    <a:pt x="18" y="0"/>
                    <a:pt x="22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9388476" y="5572125"/>
              <a:ext cx="166688" cy="212725"/>
            </a:xfrm>
            <a:custGeom>
              <a:avLst/>
              <a:gdLst>
                <a:gd name="T0" fmla="*/ 0 w 59"/>
                <a:gd name="T1" fmla="*/ 1 h 76"/>
                <a:gd name="T2" fmla="*/ 0 w 59"/>
                <a:gd name="T3" fmla="*/ 76 h 76"/>
                <a:gd name="T4" fmla="*/ 59 w 59"/>
                <a:gd name="T5" fmla="*/ 36 h 76"/>
                <a:gd name="T6" fmla="*/ 0 w 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2" y="76"/>
                    <a:pt x="59" y="70"/>
                    <a:pt x="59" y="36"/>
                  </a:cubicBezTo>
                  <a:cubicBezTo>
                    <a:pt x="59" y="2"/>
                    <a:pt x="22" y="0"/>
                    <a:pt x="0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9928226" y="5487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9818688" y="616743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9898063" y="6167438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9974263" y="6164263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0044113" y="6164263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0120313" y="61674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0193338" y="61642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0260013" y="61610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0004426" y="54816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0083801" y="5478463"/>
              <a:ext cx="22225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0160001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0244138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0325101" y="5470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0391776" y="5465763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9931401" y="556895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9928226" y="5646738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9928226" y="57292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9915526" y="5807075"/>
              <a:ext cx="19050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9877426" y="5868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9804401" y="58943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9726613" y="58896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9653588" y="5861050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9621838" y="5781675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9610726" y="5686425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9613901" y="5597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961390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954405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9482138" y="5507038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8475" y="2429510"/>
            <a:ext cx="114427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1.What was Li You going to do for the winter vacation?</a:t>
            </a:r>
            <a:endParaRPr lang="en-US" altLang="zh-CN" sz="3600"/>
          </a:p>
          <a:p>
            <a:r>
              <a:rPr lang="en-US" altLang="zh-CN" sz="3600"/>
              <a:t>2.Why did Li You abandon her first two choices?</a:t>
            </a:r>
            <a:endParaRPr lang="en-US" altLang="zh-CN" sz="3600"/>
          </a:p>
          <a:p>
            <a:r>
              <a:rPr lang="en-US" altLang="zh-CN" sz="3600"/>
              <a:t>3.How did Li You finally go to the airport?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506845" y="2790190"/>
            <a:ext cx="510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电子邮件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440805" y="2142490"/>
            <a:ext cx="5062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diàn   zǐ    yóu  jiàn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8227060" y="4226560"/>
            <a:ext cx="2541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email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95" y="1583055"/>
            <a:ext cx="48387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241790" y="4311650"/>
            <a:ext cx="2580640" cy="2374900"/>
            <a:chOff x="9212263" y="3684588"/>
            <a:chExt cx="2203450" cy="2833687"/>
          </a:xfrm>
        </p:grpSpPr>
        <p:sp>
          <p:nvSpPr>
            <p:cNvPr id="9" name="Freeform 5"/>
            <p:cNvSpPr/>
            <p:nvPr/>
          </p:nvSpPr>
          <p:spPr bwMode="auto">
            <a:xfrm>
              <a:off x="9928226" y="4046538"/>
              <a:ext cx="804863" cy="1446212"/>
            </a:xfrm>
            <a:custGeom>
              <a:avLst/>
              <a:gdLst>
                <a:gd name="T0" fmla="*/ 0 w 286"/>
                <a:gd name="T1" fmla="*/ 515 h 515"/>
                <a:gd name="T2" fmla="*/ 0 w 286"/>
                <a:gd name="T3" fmla="*/ 171 h 515"/>
                <a:gd name="T4" fmla="*/ 135 w 286"/>
                <a:gd name="T5" fmla="*/ 0 h 515"/>
                <a:gd name="T6" fmla="*/ 286 w 286"/>
                <a:gd name="T7" fmla="*/ 181 h 515"/>
                <a:gd name="T8" fmla="*/ 286 w 286"/>
                <a:gd name="T9" fmla="*/ 499 h 515"/>
                <a:gd name="T10" fmla="*/ 0 w 286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515">
                  <a:moveTo>
                    <a:pt x="0" y="515"/>
                  </a:moveTo>
                  <a:cubicBezTo>
                    <a:pt x="0" y="515"/>
                    <a:pt x="0" y="259"/>
                    <a:pt x="0" y="171"/>
                  </a:cubicBezTo>
                  <a:cubicBezTo>
                    <a:pt x="0" y="48"/>
                    <a:pt x="44" y="0"/>
                    <a:pt x="135" y="0"/>
                  </a:cubicBezTo>
                  <a:cubicBezTo>
                    <a:pt x="226" y="0"/>
                    <a:pt x="286" y="27"/>
                    <a:pt x="286" y="181"/>
                  </a:cubicBezTo>
                  <a:cubicBezTo>
                    <a:pt x="286" y="315"/>
                    <a:pt x="286" y="499"/>
                    <a:pt x="286" y="499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88551" y="4105275"/>
              <a:ext cx="684213" cy="1360487"/>
            </a:xfrm>
            <a:custGeom>
              <a:avLst/>
              <a:gdLst>
                <a:gd name="T0" fmla="*/ 0 w 244"/>
                <a:gd name="T1" fmla="*/ 150 h 484"/>
                <a:gd name="T2" fmla="*/ 114 w 244"/>
                <a:gd name="T3" fmla="*/ 0 h 484"/>
                <a:gd name="T4" fmla="*/ 209 w 244"/>
                <a:gd name="T5" fmla="*/ 27 h 484"/>
                <a:gd name="T6" fmla="*/ 244 w 244"/>
                <a:gd name="T7" fmla="*/ 160 h 484"/>
                <a:gd name="T8" fmla="*/ 244 w 244"/>
                <a:gd name="T9" fmla="*/ 470 h 484"/>
                <a:gd name="T10" fmla="*/ 0 w 244"/>
                <a:gd name="T11" fmla="*/ 484 h 484"/>
                <a:gd name="T12" fmla="*/ 0 w 244"/>
                <a:gd name="T13" fmla="*/ 1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84">
                  <a:moveTo>
                    <a:pt x="0" y="150"/>
                  </a:moveTo>
                  <a:cubicBezTo>
                    <a:pt x="0" y="26"/>
                    <a:pt x="46" y="0"/>
                    <a:pt x="114" y="0"/>
                  </a:cubicBezTo>
                  <a:cubicBezTo>
                    <a:pt x="162" y="0"/>
                    <a:pt x="190" y="8"/>
                    <a:pt x="209" y="27"/>
                  </a:cubicBezTo>
                  <a:cubicBezTo>
                    <a:pt x="233" y="50"/>
                    <a:pt x="244" y="94"/>
                    <a:pt x="244" y="160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066338" y="5294313"/>
              <a:ext cx="68263" cy="165100"/>
            </a:xfrm>
            <a:custGeom>
              <a:avLst/>
              <a:gdLst>
                <a:gd name="T0" fmla="*/ 0 w 43"/>
                <a:gd name="T1" fmla="*/ 99 h 104"/>
                <a:gd name="T2" fmla="*/ 16 w 43"/>
                <a:gd name="T3" fmla="*/ 0 h 104"/>
                <a:gd name="T4" fmla="*/ 43 w 43"/>
                <a:gd name="T5" fmla="*/ 3 h 104"/>
                <a:gd name="T6" fmla="*/ 18 w 43"/>
                <a:gd name="T7" fmla="*/ 104 h 104"/>
                <a:gd name="T8" fmla="*/ 0 w 43"/>
                <a:gd name="T9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99"/>
                  </a:moveTo>
                  <a:lnTo>
                    <a:pt x="16" y="0"/>
                  </a:lnTo>
                  <a:lnTo>
                    <a:pt x="43" y="3"/>
                  </a:lnTo>
                  <a:lnTo>
                    <a:pt x="18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0776" y="5149850"/>
              <a:ext cx="246063" cy="157162"/>
            </a:xfrm>
            <a:custGeom>
              <a:avLst/>
              <a:gdLst>
                <a:gd name="T0" fmla="*/ 87 w 88"/>
                <a:gd name="T1" fmla="*/ 31 h 56"/>
                <a:gd name="T2" fmla="*/ 46 w 88"/>
                <a:gd name="T3" fmla="*/ 2 h 56"/>
                <a:gd name="T4" fmla="*/ 1 w 88"/>
                <a:gd name="T5" fmla="*/ 25 h 56"/>
                <a:gd name="T6" fmla="*/ 42 w 88"/>
                <a:gd name="T7" fmla="*/ 54 h 56"/>
                <a:gd name="T8" fmla="*/ 87 w 88"/>
                <a:gd name="T9" fmla="*/ 31 h 56"/>
                <a:gd name="T10" fmla="*/ 67 w 88"/>
                <a:gd name="T11" fmla="*/ 15 h 56"/>
                <a:gd name="T12" fmla="*/ 80 w 88"/>
                <a:gd name="T13" fmla="*/ 31 h 56"/>
                <a:gd name="T14" fmla="*/ 80 w 88"/>
                <a:gd name="T15" fmla="*/ 31 h 56"/>
                <a:gd name="T16" fmla="*/ 56 w 88"/>
                <a:gd name="T17" fmla="*/ 25 h 56"/>
                <a:gd name="T18" fmla="*/ 67 w 88"/>
                <a:gd name="T19" fmla="*/ 15 h 56"/>
                <a:gd name="T20" fmla="*/ 24 w 88"/>
                <a:gd name="T21" fmla="*/ 42 h 56"/>
                <a:gd name="T22" fmla="*/ 8 w 88"/>
                <a:gd name="T23" fmla="*/ 26 h 56"/>
                <a:gd name="T24" fmla="*/ 10 w 88"/>
                <a:gd name="T25" fmla="*/ 21 h 56"/>
                <a:gd name="T26" fmla="*/ 40 w 88"/>
                <a:gd name="T27" fmla="*/ 29 h 56"/>
                <a:gd name="T28" fmla="*/ 24 w 88"/>
                <a:gd name="T29" fmla="*/ 42 h 56"/>
                <a:gd name="T30" fmla="*/ 47 w 88"/>
                <a:gd name="T31" fmla="*/ 23 h 56"/>
                <a:gd name="T32" fmla="*/ 16 w 88"/>
                <a:gd name="T33" fmla="*/ 15 h 56"/>
                <a:gd name="T34" fmla="*/ 45 w 88"/>
                <a:gd name="T35" fmla="*/ 10 h 56"/>
                <a:gd name="T36" fmla="*/ 60 w 88"/>
                <a:gd name="T37" fmla="*/ 12 h 56"/>
                <a:gd name="T38" fmla="*/ 47 w 88"/>
                <a:gd name="T39" fmla="*/ 23 h 56"/>
                <a:gd name="T40" fmla="*/ 43 w 88"/>
                <a:gd name="T41" fmla="*/ 47 h 56"/>
                <a:gd name="T42" fmla="*/ 33 w 88"/>
                <a:gd name="T43" fmla="*/ 45 h 56"/>
                <a:gd name="T44" fmla="*/ 48 w 88"/>
                <a:gd name="T45" fmla="*/ 32 h 56"/>
                <a:gd name="T46" fmla="*/ 74 w 88"/>
                <a:gd name="T47" fmla="*/ 39 h 56"/>
                <a:gd name="T48" fmla="*/ 43 w 88"/>
                <a:gd name="T4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56">
                  <a:moveTo>
                    <a:pt x="87" y="31"/>
                  </a:moveTo>
                  <a:cubicBezTo>
                    <a:pt x="88" y="17"/>
                    <a:pt x="70" y="4"/>
                    <a:pt x="46" y="2"/>
                  </a:cubicBezTo>
                  <a:cubicBezTo>
                    <a:pt x="22" y="0"/>
                    <a:pt x="2" y="11"/>
                    <a:pt x="1" y="25"/>
                  </a:cubicBezTo>
                  <a:cubicBezTo>
                    <a:pt x="0" y="39"/>
                    <a:pt x="18" y="52"/>
                    <a:pt x="42" y="54"/>
                  </a:cubicBezTo>
                  <a:cubicBezTo>
                    <a:pt x="66" y="56"/>
                    <a:pt x="86" y="46"/>
                    <a:pt x="87" y="31"/>
                  </a:cubicBezTo>
                  <a:close/>
                  <a:moveTo>
                    <a:pt x="67" y="15"/>
                  </a:moveTo>
                  <a:cubicBezTo>
                    <a:pt x="75" y="19"/>
                    <a:pt x="80" y="25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4" y="30"/>
                    <a:pt x="65" y="28"/>
                    <a:pt x="56" y="25"/>
                  </a:cubicBezTo>
                  <a:lnTo>
                    <a:pt x="67" y="15"/>
                  </a:lnTo>
                  <a:close/>
                  <a:moveTo>
                    <a:pt x="24" y="42"/>
                  </a:moveTo>
                  <a:cubicBezTo>
                    <a:pt x="14" y="39"/>
                    <a:pt x="8" y="32"/>
                    <a:pt x="8" y="26"/>
                  </a:cubicBezTo>
                  <a:cubicBezTo>
                    <a:pt x="8" y="24"/>
                    <a:pt x="9" y="22"/>
                    <a:pt x="10" y="2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24" y="42"/>
                  </a:lnTo>
                  <a:close/>
                  <a:moveTo>
                    <a:pt x="47" y="23"/>
                  </a:moveTo>
                  <a:cubicBezTo>
                    <a:pt x="34" y="20"/>
                    <a:pt x="20" y="16"/>
                    <a:pt x="16" y="15"/>
                  </a:cubicBezTo>
                  <a:cubicBezTo>
                    <a:pt x="23" y="11"/>
                    <a:pt x="34" y="9"/>
                    <a:pt x="45" y="10"/>
                  </a:cubicBezTo>
                  <a:cubicBezTo>
                    <a:pt x="51" y="10"/>
                    <a:pt x="56" y="11"/>
                    <a:pt x="60" y="12"/>
                  </a:cubicBezTo>
                  <a:lnTo>
                    <a:pt x="47" y="23"/>
                  </a:lnTo>
                  <a:close/>
                  <a:moveTo>
                    <a:pt x="43" y="47"/>
                  </a:moveTo>
                  <a:cubicBezTo>
                    <a:pt x="39" y="46"/>
                    <a:pt x="36" y="46"/>
                    <a:pt x="33" y="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8" y="45"/>
                    <a:pt x="56" y="48"/>
                    <a:pt x="43" y="47"/>
                  </a:cubicBez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0280651" y="4978400"/>
              <a:ext cx="354013" cy="517525"/>
            </a:xfrm>
            <a:custGeom>
              <a:avLst/>
              <a:gdLst>
                <a:gd name="T0" fmla="*/ 124 w 126"/>
                <a:gd name="T1" fmla="*/ 173 h 184"/>
                <a:gd name="T2" fmla="*/ 125 w 126"/>
                <a:gd name="T3" fmla="*/ 69 h 184"/>
                <a:gd name="T4" fmla="*/ 108 w 126"/>
                <a:gd name="T5" fmla="*/ 1 h 184"/>
                <a:gd name="T6" fmla="*/ 94 w 126"/>
                <a:gd name="T7" fmla="*/ 124 h 184"/>
                <a:gd name="T8" fmla="*/ 26 w 126"/>
                <a:gd name="T9" fmla="*/ 125 h 184"/>
                <a:gd name="T10" fmla="*/ 0 w 126"/>
                <a:gd name="T11" fmla="*/ 152 h 184"/>
                <a:gd name="T12" fmla="*/ 2 w 126"/>
                <a:gd name="T13" fmla="*/ 184 h 184"/>
                <a:gd name="T14" fmla="*/ 124 w 126"/>
                <a:gd name="T15" fmla="*/ 1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84">
                  <a:moveTo>
                    <a:pt x="124" y="173"/>
                  </a:moveTo>
                  <a:cubicBezTo>
                    <a:pt x="126" y="169"/>
                    <a:pt x="125" y="109"/>
                    <a:pt x="125" y="69"/>
                  </a:cubicBezTo>
                  <a:cubicBezTo>
                    <a:pt x="125" y="29"/>
                    <a:pt x="123" y="0"/>
                    <a:pt x="108" y="1"/>
                  </a:cubicBezTo>
                  <a:cubicBezTo>
                    <a:pt x="88" y="2"/>
                    <a:pt x="94" y="124"/>
                    <a:pt x="94" y="124"/>
                  </a:cubicBezTo>
                  <a:cubicBezTo>
                    <a:pt x="94" y="124"/>
                    <a:pt x="44" y="125"/>
                    <a:pt x="26" y="125"/>
                  </a:cubicBezTo>
                  <a:cubicBezTo>
                    <a:pt x="9" y="125"/>
                    <a:pt x="0" y="134"/>
                    <a:pt x="0" y="152"/>
                  </a:cubicBezTo>
                  <a:cubicBezTo>
                    <a:pt x="0" y="170"/>
                    <a:pt x="2" y="184"/>
                    <a:pt x="2" y="184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274301" y="4875213"/>
              <a:ext cx="258763" cy="314325"/>
            </a:xfrm>
            <a:custGeom>
              <a:avLst/>
              <a:gdLst>
                <a:gd name="T0" fmla="*/ 88 w 92"/>
                <a:gd name="T1" fmla="*/ 84 h 112"/>
                <a:gd name="T2" fmla="*/ 34 w 92"/>
                <a:gd name="T3" fmla="*/ 0 h 112"/>
                <a:gd name="T4" fmla="*/ 0 w 92"/>
                <a:gd name="T5" fmla="*/ 30 h 112"/>
                <a:gd name="T6" fmla="*/ 12 w 92"/>
                <a:gd name="T7" fmla="*/ 74 h 112"/>
                <a:gd name="T8" fmla="*/ 13 w 92"/>
                <a:gd name="T9" fmla="*/ 112 h 112"/>
                <a:gd name="T10" fmla="*/ 92 w 92"/>
                <a:gd name="T11" fmla="*/ 109 h 112"/>
                <a:gd name="T12" fmla="*/ 88 w 92"/>
                <a:gd name="T13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2">
                  <a:moveTo>
                    <a:pt x="88" y="84"/>
                  </a:moveTo>
                  <a:cubicBezTo>
                    <a:pt x="80" y="46"/>
                    <a:pt x="34" y="0"/>
                    <a:pt x="34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52"/>
                    <a:pt x="12" y="74"/>
                  </a:cubicBezTo>
                  <a:cubicBezTo>
                    <a:pt x="14" y="84"/>
                    <a:pt x="14" y="99"/>
                    <a:pt x="13" y="112"/>
                  </a:cubicBezTo>
                  <a:cubicBezTo>
                    <a:pt x="40" y="110"/>
                    <a:pt x="66" y="109"/>
                    <a:pt x="92" y="109"/>
                  </a:cubicBezTo>
                  <a:cubicBezTo>
                    <a:pt x="91" y="101"/>
                    <a:pt x="90" y="92"/>
                    <a:pt x="88" y="84"/>
                  </a:cubicBez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179051" y="5181600"/>
              <a:ext cx="365125" cy="277812"/>
            </a:xfrm>
            <a:custGeom>
              <a:avLst/>
              <a:gdLst>
                <a:gd name="T0" fmla="*/ 47 w 130"/>
                <a:gd name="T1" fmla="*/ 3 h 99"/>
                <a:gd name="T2" fmla="*/ 46 w 130"/>
                <a:gd name="T3" fmla="*/ 32 h 99"/>
                <a:gd name="T4" fmla="*/ 14 w 130"/>
                <a:gd name="T5" fmla="*/ 54 h 99"/>
                <a:gd name="T6" fmla="*/ 0 w 130"/>
                <a:gd name="T7" fmla="*/ 99 h 99"/>
                <a:gd name="T8" fmla="*/ 21 w 130"/>
                <a:gd name="T9" fmla="*/ 98 h 99"/>
                <a:gd name="T10" fmla="*/ 34 w 130"/>
                <a:gd name="T11" fmla="*/ 61 h 99"/>
                <a:gd name="T12" fmla="*/ 118 w 130"/>
                <a:gd name="T13" fmla="*/ 45 h 99"/>
                <a:gd name="T14" fmla="*/ 126 w 130"/>
                <a:gd name="T15" fmla="*/ 0 h 99"/>
                <a:gd name="T16" fmla="*/ 47 w 130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47" y="3"/>
                  </a:moveTo>
                  <a:cubicBezTo>
                    <a:pt x="47" y="18"/>
                    <a:pt x="46" y="32"/>
                    <a:pt x="46" y="32"/>
                  </a:cubicBezTo>
                  <a:cubicBezTo>
                    <a:pt x="46" y="32"/>
                    <a:pt x="23" y="37"/>
                    <a:pt x="14" y="54"/>
                  </a:cubicBezTo>
                  <a:cubicBezTo>
                    <a:pt x="4" y="70"/>
                    <a:pt x="0" y="99"/>
                    <a:pt x="0" y="9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3" y="72"/>
                    <a:pt x="34" y="61"/>
                  </a:cubicBezTo>
                  <a:cubicBezTo>
                    <a:pt x="47" y="48"/>
                    <a:pt x="100" y="61"/>
                    <a:pt x="118" y="45"/>
                  </a:cubicBezTo>
                  <a:cubicBezTo>
                    <a:pt x="128" y="37"/>
                    <a:pt x="130" y="29"/>
                    <a:pt x="126" y="0"/>
                  </a:cubicBezTo>
                  <a:cubicBezTo>
                    <a:pt x="100" y="0"/>
                    <a:pt x="74" y="1"/>
                    <a:pt x="47" y="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0136188" y="5046663"/>
              <a:ext cx="225425" cy="149225"/>
            </a:xfrm>
            <a:custGeom>
              <a:avLst/>
              <a:gdLst>
                <a:gd name="T0" fmla="*/ 0 w 80"/>
                <a:gd name="T1" fmla="*/ 40 h 53"/>
                <a:gd name="T2" fmla="*/ 12 w 80"/>
                <a:gd name="T3" fmla="*/ 53 h 53"/>
                <a:gd name="T4" fmla="*/ 77 w 80"/>
                <a:gd name="T5" fmla="*/ 17 h 53"/>
                <a:gd name="T6" fmla="*/ 80 w 80"/>
                <a:gd name="T7" fmla="*/ 14 h 53"/>
                <a:gd name="T8" fmla="*/ 71 w 80"/>
                <a:gd name="T9" fmla="*/ 0 h 53"/>
                <a:gd name="T10" fmla="*/ 0 w 80"/>
                <a:gd name="T1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3">
                  <a:moveTo>
                    <a:pt x="0" y="40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49" y="39"/>
                    <a:pt x="77" y="17"/>
                  </a:cubicBezTo>
                  <a:cubicBezTo>
                    <a:pt x="78" y="16"/>
                    <a:pt x="79" y="15"/>
                    <a:pt x="80" y="14"/>
                  </a:cubicBezTo>
                  <a:cubicBezTo>
                    <a:pt x="78" y="9"/>
                    <a:pt x="75" y="4"/>
                    <a:pt x="71" y="0"/>
                  </a:cubicBezTo>
                  <a:cubicBezTo>
                    <a:pt x="43" y="2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336213" y="4948238"/>
              <a:ext cx="128588" cy="138112"/>
            </a:xfrm>
            <a:custGeom>
              <a:avLst/>
              <a:gdLst>
                <a:gd name="T0" fmla="*/ 46 w 46"/>
                <a:gd name="T1" fmla="*/ 15 h 49"/>
                <a:gd name="T2" fmla="*/ 35 w 46"/>
                <a:gd name="T3" fmla="*/ 0 h 49"/>
                <a:gd name="T4" fmla="*/ 2 w 46"/>
                <a:gd name="T5" fmla="*/ 33 h 49"/>
                <a:gd name="T6" fmla="*/ 0 w 46"/>
                <a:gd name="T7" fmla="*/ 35 h 49"/>
                <a:gd name="T8" fmla="*/ 9 w 46"/>
                <a:gd name="T9" fmla="*/ 49 h 49"/>
                <a:gd name="T10" fmla="*/ 46 w 46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46" y="15"/>
                  </a:moveTo>
                  <a:cubicBezTo>
                    <a:pt x="42" y="10"/>
                    <a:pt x="38" y="5"/>
                    <a:pt x="35" y="0"/>
                  </a:cubicBezTo>
                  <a:cubicBezTo>
                    <a:pt x="28" y="8"/>
                    <a:pt x="17" y="20"/>
                    <a:pt x="2" y="33"/>
                  </a:cubicBezTo>
                  <a:cubicBezTo>
                    <a:pt x="1" y="34"/>
                    <a:pt x="1" y="34"/>
                    <a:pt x="0" y="35"/>
                  </a:cubicBezTo>
                  <a:cubicBezTo>
                    <a:pt x="4" y="39"/>
                    <a:pt x="7" y="44"/>
                    <a:pt x="9" y="49"/>
                  </a:cubicBezTo>
                  <a:cubicBezTo>
                    <a:pt x="26" y="36"/>
                    <a:pt x="39" y="23"/>
                    <a:pt x="46" y="15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948863" y="3951288"/>
              <a:ext cx="584200" cy="1109662"/>
            </a:xfrm>
            <a:custGeom>
              <a:avLst/>
              <a:gdLst>
                <a:gd name="T0" fmla="*/ 15 w 208"/>
                <a:gd name="T1" fmla="*/ 312 h 395"/>
                <a:gd name="T2" fmla="*/ 45 w 208"/>
                <a:gd name="T3" fmla="*/ 307 h 395"/>
                <a:gd name="T4" fmla="*/ 49 w 208"/>
                <a:gd name="T5" fmla="*/ 220 h 395"/>
                <a:gd name="T6" fmla="*/ 48 w 208"/>
                <a:gd name="T7" fmla="*/ 93 h 395"/>
                <a:gd name="T8" fmla="*/ 92 w 208"/>
                <a:gd name="T9" fmla="*/ 8 h 395"/>
                <a:gd name="T10" fmla="*/ 166 w 208"/>
                <a:gd name="T11" fmla="*/ 29 h 395"/>
                <a:gd name="T12" fmla="*/ 193 w 208"/>
                <a:gd name="T13" fmla="*/ 226 h 395"/>
                <a:gd name="T14" fmla="*/ 99 w 208"/>
                <a:gd name="T15" fmla="*/ 379 h 395"/>
                <a:gd name="T16" fmla="*/ 0 w 208"/>
                <a:gd name="T17" fmla="*/ 363 h 395"/>
                <a:gd name="T18" fmla="*/ 15 w 208"/>
                <a:gd name="T19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95">
                  <a:moveTo>
                    <a:pt x="15" y="312"/>
                  </a:moveTo>
                  <a:cubicBezTo>
                    <a:pt x="15" y="312"/>
                    <a:pt x="38" y="313"/>
                    <a:pt x="45" y="307"/>
                  </a:cubicBezTo>
                  <a:cubicBezTo>
                    <a:pt x="51" y="301"/>
                    <a:pt x="50" y="253"/>
                    <a:pt x="49" y="220"/>
                  </a:cubicBezTo>
                  <a:cubicBezTo>
                    <a:pt x="49" y="197"/>
                    <a:pt x="46" y="139"/>
                    <a:pt x="48" y="93"/>
                  </a:cubicBezTo>
                  <a:cubicBezTo>
                    <a:pt x="48" y="73"/>
                    <a:pt x="54" y="18"/>
                    <a:pt x="92" y="8"/>
                  </a:cubicBezTo>
                  <a:cubicBezTo>
                    <a:pt x="118" y="0"/>
                    <a:pt x="144" y="7"/>
                    <a:pt x="166" y="29"/>
                  </a:cubicBezTo>
                  <a:cubicBezTo>
                    <a:pt x="208" y="70"/>
                    <a:pt x="198" y="177"/>
                    <a:pt x="193" y="226"/>
                  </a:cubicBezTo>
                  <a:cubicBezTo>
                    <a:pt x="188" y="275"/>
                    <a:pt x="164" y="362"/>
                    <a:pt x="99" y="379"/>
                  </a:cubicBezTo>
                  <a:cubicBezTo>
                    <a:pt x="36" y="395"/>
                    <a:pt x="0" y="363"/>
                    <a:pt x="0" y="363"/>
                  </a:cubicBezTo>
                  <a:lnTo>
                    <a:pt x="15" y="312"/>
                  </a:ln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917113" y="4827588"/>
              <a:ext cx="149225" cy="153987"/>
            </a:xfrm>
            <a:prstGeom prst="ellipse">
              <a:avLst/>
            </a:pr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120313" y="4565650"/>
              <a:ext cx="36513" cy="39687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390188" y="4546600"/>
              <a:ext cx="41275" cy="42862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0333038" y="4678363"/>
              <a:ext cx="90488" cy="104775"/>
            </a:xfrm>
            <a:custGeom>
              <a:avLst/>
              <a:gdLst>
                <a:gd name="T0" fmla="*/ 30 w 32"/>
                <a:gd name="T1" fmla="*/ 22 h 37"/>
                <a:gd name="T2" fmla="*/ 12 w 32"/>
                <a:gd name="T3" fmla="*/ 35 h 37"/>
                <a:gd name="T4" fmla="*/ 2 w 32"/>
                <a:gd name="T5" fmla="*/ 15 h 37"/>
                <a:gd name="T6" fmla="*/ 20 w 32"/>
                <a:gd name="T7" fmla="*/ 2 h 37"/>
                <a:gd name="T8" fmla="*/ 30 w 32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0" y="22"/>
                  </a:moveTo>
                  <a:cubicBezTo>
                    <a:pt x="28" y="31"/>
                    <a:pt x="20" y="37"/>
                    <a:pt x="12" y="35"/>
                  </a:cubicBezTo>
                  <a:cubicBezTo>
                    <a:pt x="5" y="33"/>
                    <a:pt x="0" y="24"/>
                    <a:pt x="2" y="15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8" y="3"/>
                    <a:pt x="32" y="12"/>
                    <a:pt x="30" y="22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0110788" y="4813300"/>
              <a:ext cx="158750" cy="204787"/>
            </a:xfrm>
            <a:custGeom>
              <a:avLst/>
              <a:gdLst>
                <a:gd name="T0" fmla="*/ 56 w 56"/>
                <a:gd name="T1" fmla="*/ 0 h 73"/>
                <a:gd name="T2" fmla="*/ 0 w 56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56" y="0"/>
                    <a:pt x="42" y="62"/>
                    <a:pt x="0" y="73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350501" y="3684588"/>
              <a:ext cx="176213" cy="320675"/>
            </a:xfrm>
            <a:custGeom>
              <a:avLst/>
              <a:gdLst>
                <a:gd name="T0" fmla="*/ 11 w 63"/>
                <a:gd name="T1" fmla="*/ 114 h 114"/>
                <a:gd name="T2" fmla="*/ 5 w 63"/>
                <a:gd name="T3" fmla="*/ 53 h 114"/>
                <a:gd name="T4" fmla="*/ 33 w 63"/>
                <a:gd name="T5" fmla="*/ 0 h 114"/>
                <a:gd name="T6" fmla="*/ 53 w 63"/>
                <a:gd name="T7" fmla="*/ 63 h 114"/>
                <a:gd name="T8" fmla="*/ 11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11" y="114"/>
                  </a:moveTo>
                  <a:cubicBezTo>
                    <a:pt x="11" y="114"/>
                    <a:pt x="0" y="87"/>
                    <a:pt x="5" y="53"/>
                  </a:cubicBezTo>
                  <a:cubicBezTo>
                    <a:pt x="11" y="19"/>
                    <a:pt x="33" y="0"/>
                    <a:pt x="33" y="0"/>
                  </a:cubicBezTo>
                  <a:cubicBezTo>
                    <a:pt x="33" y="0"/>
                    <a:pt x="63" y="21"/>
                    <a:pt x="53" y="63"/>
                  </a:cubicBezTo>
                  <a:cubicBezTo>
                    <a:pt x="43" y="106"/>
                    <a:pt x="11" y="114"/>
                    <a:pt x="11" y="114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975851" y="3717925"/>
              <a:ext cx="177800" cy="288925"/>
            </a:xfrm>
            <a:custGeom>
              <a:avLst/>
              <a:gdLst>
                <a:gd name="T0" fmla="*/ 62 w 63"/>
                <a:gd name="T1" fmla="*/ 103 h 103"/>
                <a:gd name="T2" fmla="*/ 56 w 63"/>
                <a:gd name="T3" fmla="*/ 43 h 103"/>
                <a:gd name="T4" fmla="*/ 19 w 63"/>
                <a:gd name="T5" fmla="*/ 0 h 103"/>
                <a:gd name="T6" fmla="*/ 12 w 63"/>
                <a:gd name="T7" fmla="*/ 62 h 103"/>
                <a:gd name="T8" fmla="*/ 62 w 6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62" y="103"/>
                  </a:moveTo>
                  <a:cubicBezTo>
                    <a:pt x="62" y="102"/>
                    <a:pt x="63" y="66"/>
                    <a:pt x="56" y="43"/>
                  </a:cubicBezTo>
                  <a:cubicBezTo>
                    <a:pt x="48" y="20"/>
                    <a:pt x="19" y="0"/>
                    <a:pt x="19" y="0"/>
                  </a:cubicBezTo>
                  <a:cubicBezTo>
                    <a:pt x="19" y="0"/>
                    <a:pt x="0" y="30"/>
                    <a:pt x="12" y="62"/>
                  </a:cubicBezTo>
                  <a:cubicBezTo>
                    <a:pt x="24" y="94"/>
                    <a:pt x="62" y="103"/>
                    <a:pt x="62" y="103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9945688" y="4886325"/>
              <a:ext cx="25400" cy="36512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4426" y="4881563"/>
              <a:ext cx="31750" cy="38100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0058401" y="4268788"/>
              <a:ext cx="482600" cy="55562"/>
            </a:xfrm>
            <a:custGeom>
              <a:avLst/>
              <a:gdLst>
                <a:gd name="T0" fmla="*/ 0 w 172"/>
                <a:gd name="T1" fmla="*/ 10 h 20"/>
                <a:gd name="T2" fmla="*/ 172 w 17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20">
                  <a:moveTo>
                    <a:pt x="0" y="10"/>
                  </a:moveTo>
                  <a:cubicBezTo>
                    <a:pt x="0" y="10"/>
                    <a:pt x="101" y="0"/>
                    <a:pt x="172" y="2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0063163" y="4210050"/>
              <a:ext cx="458788" cy="171450"/>
            </a:xfrm>
            <a:custGeom>
              <a:avLst/>
              <a:gdLst>
                <a:gd name="T0" fmla="*/ 0 w 163"/>
                <a:gd name="T1" fmla="*/ 61 h 61"/>
                <a:gd name="T2" fmla="*/ 163 w 163"/>
                <a:gd name="T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61">
                  <a:moveTo>
                    <a:pt x="0" y="61"/>
                  </a:moveTo>
                  <a:cubicBezTo>
                    <a:pt x="0" y="61"/>
                    <a:pt x="87" y="0"/>
                    <a:pt x="163" y="4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77451" y="4152900"/>
              <a:ext cx="422275" cy="104775"/>
            </a:xfrm>
            <a:custGeom>
              <a:avLst/>
              <a:gdLst>
                <a:gd name="T0" fmla="*/ 0 w 150"/>
                <a:gd name="T1" fmla="*/ 37 h 37"/>
                <a:gd name="T2" fmla="*/ 150 w 150"/>
                <a:gd name="T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cubicBezTo>
                    <a:pt x="0" y="37"/>
                    <a:pt x="68" y="0"/>
                    <a:pt x="150" y="1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055226" y="4352925"/>
              <a:ext cx="492125" cy="115887"/>
            </a:xfrm>
            <a:custGeom>
              <a:avLst/>
              <a:gdLst>
                <a:gd name="T0" fmla="*/ 0 w 175"/>
                <a:gd name="T1" fmla="*/ 29 h 41"/>
                <a:gd name="T2" fmla="*/ 175 w 175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5" h="41">
                  <a:moveTo>
                    <a:pt x="0" y="29"/>
                  </a:moveTo>
                  <a:cubicBezTo>
                    <a:pt x="0" y="29"/>
                    <a:pt x="72" y="0"/>
                    <a:pt x="175" y="41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063163" y="4324350"/>
              <a:ext cx="458788" cy="207962"/>
            </a:xfrm>
            <a:custGeom>
              <a:avLst/>
              <a:gdLst>
                <a:gd name="T0" fmla="*/ 0 w 163"/>
                <a:gd name="T1" fmla="*/ 74 h 74"/>
                <a:gd name="T2" fmla="*/ 163 w 163"/>
                <a:gd name="T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74">
                  <a:moveTo>
                    <a:pt x="0" y="74"/>
                  </a:moveTo>
                  <a:cubicBezTo>
                    <a:pt x="0" y="74"/>
                    <a:pt x="104" y="0"/>
                    <a:pt x="163" y="3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083801" y="5149850"/>
              <a:ext cx="109538" cy="98425"/>
            </a:xfrm>
            <a:custGeom>
              <a:avLst/>
              <a:gdLst>
                <a:gd name="T0" fmla="*/ 26 w 39"/>
                <a:gd name="T1" fmla="*/ 0 h 35"/>
                <a:gd name="T2" fmla="*/ 2 w 39"/>
                <a:gd name="T3" fmla="*/ 11 h 35"/>
                <a:gd name="T4" fmla="*/ 25 w 39"/>
                <a:gd name="T5" fmla="*/ 14 h 35"/>
                <a:gd name="T6" fmla="*/ 20 w 39"/>
                <a:gd name="T7" fmla="*/ 30 h 35"/>
                <a:gd name="T8" fmla="*/ 39 w 39"/>
                <a:gd name="T9" fmla="*/ 12 h 35"/>
                <a:gd name="T10" fmla="*/ 26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6" y="0"/>
                  </a:moveTo>
                  <a:cubicBezTo>
                    <a:pt x="26" y="0"/>
                    <a:pt x="0" y="2"/>
                    <a:pt x="2" y="11"/>
                  </a:cubicBezTo>
                  <a:cubicBezTo>
                    <a:pt x="3" y="20"/>
                    <a:pt x="25" y="14"/>
                    <a:pt x="25" y="14"/>
                  </a:cubicBezTo>
                  <a:cubicBezTo>
                    <a:pt x="25" y="14"/>
                    <a:pt x="14" y="25"/>
                    <a:pt x="20" y="30"/>
                  </a:cubicBezTo>
                  <a:cubicBezTo>
                    <a:pt x="26" y="35"/>
                    <a:pt x="39" y="12"/>
                    <a:pt x="39" y="1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82138" y="4616450"/>
              <a:ext cx="233363" cy="338137"/>
            </a:xfrm>
            <a:custGeom>
              <a:avLst/>
              <a:gdLst>
                <a:gd name="T0" fmla="*/ 79 w 83"/>
                <a:gd name="T1" fmla="*/ 120 h 120"/>
                <a:gd name="T2" fmla="*/ 59 w 83"/>
                <a:gd name="T3" fmla="*/ 119 h 120"/>
                <a:gd name="T4" fmla="*/ 50 w 83"/>
                <a:gd name="T5" fmla="*/ 33 h 120"/>
                <a:gd name="T6" fmla="*/ 3 w 83"/>
                <a:gd name="T7" fmla="*/ 27 h 120"/>
                <a:gd name="T8" fmla="*/ 0 w 83"/>
                <a:gd name="T9" fmla="*/ 7 h 120"/>
                <a:gd name="T10" fmla="*/ 67 w 83"/>
                <a:gd name="T11" fmla="*/ 20 h 120"/>
                <a:gd name="T12" fmla="*/ 79 w 8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0">
                  <a:moveTo>
                    <a:pt x="79" y="12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60" y="85"/>
                    <a:pt x="58" y="42"/>
                    <a:pt x="50" y="33"/>
                  </a:cubicBezTo>
                  <a:cubicBezTo>
                    <a:pt x="44" y="25"/>
                    <a:pt x="18" y="25"/>
                    <a:pt x="3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50" y="0"/>
                    <a:pt x="67" y="20"/>
                  </a:cubicBezTo>
                  <a:cubicBezTo>
                    <a:pt x="83" y="40"/>
                    <a:pt x="80" y="107"/>
                    <a:pt x="79" y="120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9594851" y="4881563"/>
              <a:ext cx="168275" cy="606425"/>
            </a:xfrm>
            <a:custGeom>
              <a:avLst/>
              <a:gdLst>
                <a:gd name="T0" fmla="*/ 0 w 60"/>
                <a:gd name="T1" fmla="*/ 216 h 216"/>
                <a:gd name="T2" fmla="*/ 0 w 60"/>
                <a:gd name="T3" fmla="*/ 40 h 216"/>
                <a:gd name="T4" fmla="*/ 25 w 60"/>
                <a:gd name="T5" fmla="*/ 0 h 216"/>
                <a:gd name="T6" fmla="*/ 60 w 60"/>
                <a:gd name="T7" fmla="*/ 38 h 216"/>
                <a:gd name="T8" fmla="*/ 60 w 60"/>
                <a:gd name="T9" fmla="*/ 211 h 216"/>
                <a:gd name="T10" fmla="*/ 1 w 60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6">
                  <a:moveTo>
                    <a:pt x="0" y="216"/>
                  </a:moveTo>
                  <a:cubicBezTo>
                    <a:pt x="0" y="216"/>
                    <a:pt x="0" y="74"/>
                    <a:pt x="0" y="40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43" y="0"/>
                    <a:pt x="60" y="1"/>
                    <a:pt x="60" y="38"/>
                  </a:cubicBezTo>
                  <a:cubicBezTo>
                    <a:pt x="60" y="75"/>
                    <a:pt x="60" y="211"/>
                    <a:pt x="60" y="211"/>
                  </a:cubicBezTo>
                  <a:cubicBezTo>
                    <a:pt x="1" y="211"/>
                    <a:pt x="1" y="211"/>
                    <a:pt x="1" y="211"/>
                  </a:cubicBezTo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467851" y="5422900"/>
              <a:ext cx="1314450" cy="796925"/>
            </a:xfrm>
            <a:custGeom>
              <a:avLst/>
              <a:gdLst>
                <a:gd name="T0" fmla="*/ 7 w 828"/>
                <a:gd name="T1" fmla="*/ 379 h 502"/>
                <a:gd name="T2" fmla="*/ 0 w 828"/>
                <a:gd name="T3" fmla="*/ 32 h 502"/>
                <a:gd name="T4" fmla="*/ 828 w 828"/>
                <a:gd name="T5" fmla="*/ 0 h 502"/>
                <a:gd name="T6" fmla="*/ 828 w 828"/>
                <a:gd name="T7" fmla="*/ 502 h 502"/>
                <a:gd name="T8" fmla="*/ 149 w 828"/>
                <a:gd name="T9" fmla="*/ 502 h 502"/>
                <a:gd name="T10" fmla="*/ 7 w 828"/>
                <a:gd name="T11" fmla="*/ 3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02">
                  <a:moveTo>
                    <a:pt x="7" y="379"/>
                  </a:moveTo>
                  <a:lnTo>
                    <a:pt x="0" y="32"/>
                  </a:lnTo>
                  <a:lnTo>
                    <a:pt x="828" y="0"/>
                  </a:lnTo>
                  <a:lnTo>
                    <a:pt x="828" y="502"/>
                  </a:lnTo>
                  <a:lnTo>
                    <a:pt x="149" y="502"/>
                  </a:lnTo>
                  <a:lnTo>
                    <a:pt x="7" y="37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667876" y="5465763"/>
              <a:ext cx="223838" cy="398462"/>
            </a:xfrm>
            <a:custGeom>
              <a:avLst/>
              <a:gdLst>
                <a:gd name="T0" fmla="*/ 0 w 80"/>
                <a:gd name="T1" fmla="*/ 3 h 142"/>
                <a:gd name="T2" fmla="*/ 0 w 80"/>
                <a:gd name="T3" fmla="*/ 89 h 142"/>
                <a:gd name="T4" fmla="*/ 41 w 80"/>
                <a:gd name="T5" fmla="*/ 142 h 142"/>
                <a:gd name="T6" fmla="*/ 80 w 80"/>
                <a:gd name="T7" fmla="*/ 84 h 142"/>
                <a:gd name="T8" fmla="*/ 80 w 80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2">
                  <a:moveTo>
                    <a:pt x="0" y="3"/>
                  </a:moveTo>
                  <a:cubicBezTo>
                    <a:pt x="0" y="24"/>
                    <a:pt x="0" y="67"/>
                    <a:pt x="0" y="89"/>
                  </a:cubicBezTo>
                  <a:cubicBezTo>
                    <a:pt x="0" y="121"/>
                    <a:pt x="8" y="142"/>
                    <a:pt x="41" y="142"/>
                  </a:cubicBezTo>
                  <a:cubicBezTo>
                    <a:pt x="75" y="142"/>
                    <a:pt x="80" y="124"/>
                    <a:pt x="80" y="84"/>
                  </a:cubicBezTo>
                  <a:cubicBezTo>
                    <a:pt x="80" y="59"/>
                    <a:pt x="80" y="24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698038" y="5507038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8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698038" y="5573713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7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98038" y="5638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98038" y="5703888"/>
              <a:ext cx="166688" cy="25400"/>
            </a:xfrm>
            <a:custGeom>
              <a:avLst/>
              <a:gdLst>
                <a:gd name="T0" fmla="*/ 59 w 59"/>
                <a:gd name="T1" fmla="*/ 4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4 h 9"/>
                <a:gd name="T8" fmla="*/ 0 w 59"/>
                <a:gd name="T9" fmla="*/ 4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4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98038" y="5765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9339263" y="5573713"/>
              <a:ext cx="49213" cy="211137"/>
            </a:xfrm>
            <a:custGeom>
              <a:avLst/>
              <a:gdLst>
                <a:gd name="T0" fmla="*/ 18 w 18"/>
                <a:gd name="T1" fmla="*/ 0 h 75"/>
                <a:gd name="T2" fmla="*/ 0 w 18"/>
                <a:gd name="T3" fmla="*/ 3 h 75"/>
                <a:gd name="T4" fmla="*/ 0 w 18"/>
                <a:gd name="T5" fmla="*/ 74 h 75"/>
                <a:gd name="T6" fmla="*/ 18 w 18"/>
                <a:gd name="T7" fmla="*/ 75 h 75"/>
                <a:gd name="T8" fmla="*/ 18 w 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5">
                  <a:moveTo>
                    <a:pt x="18" y="0"/>
                  </a:moveTo>
                  <a:cubicBezTo>
                    <a:pt x="7" y="1"/>
                    <a:pt x="0" y="3"/>
                    <a:pt x="0" y="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" y="75"/>
                    <a:pt x="18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63188" y="5330825"/>
              <a:ext cx="1152525" cy="1187450"/>
            </a:xfrm>
            <a:custGeom>
              <a:avLst/>
              <a:gdLst>
                <a:gd name="T0" fmla="*/ 396 w 410"/>
                <a:gd name="T1" fmla="*/ 130 h 423"/>
                <a:gd name="T2" fmla="*/ 386 w 410"/>
                <a:gd name="T3" fmla="*/ 134 h 423"/>
                <a:gd name="T4" fmla="*/ 354 w 410"/>
                <a:gd name="T5" fmla="*/ 82 h 423"/>
                <a:gd name="T6" fmla="*/ 364 w 410"/>
                <a:gd name="T7" fmla="*/ 74 h 423"/>
                <a:gd name="T8" fmla="*/ 333 w 410"/>
                <a:gd name="T9" fmla="*/ 44 h 423"/>
                <a:gd name="T10" fmla="*/ 328 w 410"/>
                <a:gd name="T11" fmla="*/ 51 h 423"/>
                <a:gd name="T12" fmla="*/ 275 w 410"/>
                <a:gd name="T13" fmla="*/ 22 h 423"/>
                <a:gd name="T14" fmla="*/ 279 w 410"/>
                <a:gd name="T15" fmla="*/ 12 h 423"/>
                <a:gd name="T16" fmla="*/ 234 w 410"/>
                <a:gd name="T17" fmla="*/ 0 h 423"/>
                <a:gd name="T18" fmla="*/ 233 w 410"/>
                <a:gd name="T19" fmla="*/ 7 h 423"/>
                <a:gd name="T20" fmla="*/ 174 w 410"/>
                <a:gd name="T21" fmla="*/ 9 h 423"/>
                <a:gd name="T22" fmla="*/ 173 w 410"/>
                <a:gd name="T23" fmla="*/ 1 h 423"/>
                <a:gd name="T24" fmla="*/ 126 w 410"/>
                <a:gd name="T25" fmla="*/ 14 h 423"/>
                <a:gd name="T26" fmla="*/ 129 w 410"/>
                <a:gd name="T27" fmla="*/ 19 h 423"/>
                <a:gd name="T28" fmla="*/ 78 w 410"/>
                <a:gd name="T29" fmla="*/ 53 h 423"/>
                <a:gd name="T30" fmla="*/ 74 w 410"/>
                <a:gd name="T31" fmla="*/ 46 h 423"/>
                <a:gd name="T32" fmla="*/ 44 w 410"/>
                <a:gd name="T33" fmla="*/ 76 h 423"/>
                <a:gd name="T34" fmla="*/ 49 w 410"/>
                <a:gd name="T35" fmla="*/ 80 h 423"/>
                <a:gd name="T36" fmla="*/ 20 w 410"/>
                <a:gd name="T37" fmla="*/ 135 h 423"/>
                <a:gd name="T38" fmla="*/ 13 w 410"/>
                <a:gd name="T39" fmla="*/ 131 h 423"/>
                <a:gd name="T40" fmla="*/ 1 w 410"/>
                <a:gd name="T41" fmla="*/ 177 h 423"/>
                <a:gd name="T42" fmla="*/ 6 w 410"/>
                <a:gd name="T43" fmla="*/ 178 h 423"/>
                <a:gd name="T44" fmla="*/ 8 w 410"/>
                <a:gd name="T45" fmla="*/ 240 h 423"/>
                <a:gd name="T46" fmla="*/ 0 w 410"/>
                <a:gd name="T47" fmla="*/ 241 h 423"/>
                <a:gd name="T48" fmla="*/ 12 w 410"/>
                <a:gd name="T49" fmla="*/ 290 h 423"/>
                <a:gd name="T50" fmla="*/ 18 w 410"/>
                <a:gd name="T51" fmla="*/ 287 h 423"/>
                <a:gd name="T52" fmla="*/ 50 w 410"/>
                <a:gd name="T53" fmla="*/ 339 h 423"/>
                <a:gd name="T54" fmla="*/ 43 w 410"/>
                <a:gd name="T55" fmla="*/ 345 h 423"/>
                <a:gd name="T56" fmla="*/ 73 w 410"/>
                <a:gd name="T57" fmla="*/ 375 h 423"/>
                <a:gd name="T58" fmla="*/ 77 w 410"/>
                <a:gd name="T59" fmla="*/ 370 h 423"/>
                <a:gd name="T60" fmla="*/ 129 w 410"/>
                <a:gd name="T61" fmla="*/ 400 h 423"/>
                <a:gd name="T62" fmla="*/ 125 w 410"/>
                <a:gd name="T63" fmla="*/ 408 h 423"/>
                <a:gd name="T64" fmla="*/ 170 w 410"/>
                <a:gd name="T65" fmla="*/ 421 h 423"/>
                <a:gd name="T66" fmla="*/ 171 w 410"/>
                <a:gd name="T67" fmla="*/ 414 h 423"/>
                <a:gd name="T68" fmla="*/ 231 w 410"/>
                <a:gd name="T69" fmla="*/ 413 h 423"/>
                <a:gd name="T70" fmla="*/ 231 w 410"/>
                <a:gd name="T71" fmla="*/ 423 h 423"/>
                <a:gd name="T72" fmla="*/ 279 w 410"/>
                <a:gd name="T73" fmla="*/ 410 h 423"/>
                <a:gd name="T74" fmla="*/ 276 w 410"/>
                <a:gd name="T75" fmla="*/ 402 h 423"/>
                <a:gd name="T76" fmla="*/ 326 w 410"/>
                <a:gd name="T77" fmla="*/ 369 h 423"/>
                <a:gd name="T78" fmla="*/ 333 w 410"/>
                <a:gd name="T79" fmla="*/ 379 h 423"/>
                <a:gd name="T80" fmla="*/ 364 w 410"/>
                <a:gd name="T81" fmla="*/ 348 h 423"/>
                <a:gd name="T82" fmla="*/ 355 w 410"/>
                <a:gd name="T83" fmla="*/ 341 h 423"/>
                <a:gd name="T84" fmla="*/ 384 w 410"/>
                <a:gd name="T85" fmla="*/ 287 h 423"/>
                <a:gd name="T86" fmla="*/ 396 w 410"/>
                <a:gd name="T87" fmla="*/ 293 h 423"/>
                <a:gd name="T88" fmla="*/ 409 w 410"/>
                <a:gd name="T89" fmla="*/ 245 h 423"/>
                <a:gd name="T90" fmla="*/ 398 w 410"/>
                <a:gd name="T91" fmla="*/ 243 h 423"/>
                <a:gd name="T92" fmla="*/ 396 w 410"/>
                <a:gd name="T93" fmla="*/ 181 h 423"/>
                <a:gd name="T94" fmla="*/ 410 w 410"/>
                <a:gd name="T95" fmla="*/ 180 h 423"/>
                <a:gd name="T96" fmla="*/ 396 w 410"/>
                <a:gd name="T97" fmla="*/ 13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423">
                  <a:moveTo>
                    <a:pt x="396" y="130"/>
                  </a:moveTo>
                  <a:cubicBezTo>
                    <a:pt x="386" y="134"/>
                    <a:pt x="386" y="134"/>
                    <a:pt x="386" y="134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2"/>
                    <a:pt x="359" y="79"/>
                    <a:pt x="364" y="74"/>
                  </a:cubicBezTo>
                  <a:cubicBezTo>
                    <a:pt x="355" y="63"/>
                    <a:pt x="344" y="53"/>
                    <a:pt x="333" y="44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5" y="22"/>
                    <a:pt x="277" y="17"/>
                    <a:pt x="279" y="12"/>
                  </a:cubicBezTo>
                  <a:cubicBezTo>
                    <a:pt x="265" y="7"/>
                    <a:pt x="250" y="2"/>
                    <a:pt x="234" y="0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3" y="5"/>
                    <a:pt x="173" y="1"/>
                  </a:cubicBezTo>
                  <a:cubicBezTo>
                    <a:pt x="157" y="3"/>
                    <a:pt x="141" y="8"/>
                    <a:pt x="126" y="1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6" y="50"/>
                    <a:pt x="74" y="46"/>
                  </a:cubicBezTo>
                  <a:cubicBezTo>
                    <a:pt x="63" y="55"/>
                    <a:pt x="53" y="65"/>
                    <a:pt x="44" y="7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17" y="133"/>
                    <a:pt x="13" y="131"/>
                  </a:cubicBezTo>
                  <a:cubicBezTo>
                    <a:pt x="7" y="146"/>
                    <a:pt x="3" y="161"/>
                    <a:pt x="1" y="177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40"/>
                    <a:pt x="5" y="241"/>
                    <a:pt x="0" y="241"/>
                  </a:cubicBezTo>
                  <a:cubicBezTo>
                    <a:pt x="2" y="258"/>
                    <a:pt x="6" y="274"/>
                    <a:pt x="12" y="290"/>
                  </a:cubicBezTo>
                  <a:cubicBezTo>
                    <a:pt x="18" y="287"/>
                    <a:pt x="18" y="287"/>
                    <a:pt x="18" y="287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0" y="339"/>
                    <a:pt x="47" y="342"/>
                    <a:pt x="43" y="345"/>
                  </a:cubicBezTo>
                  <a:cubicBezTo>
                    <a:pt x="52" y="356"/>
                    <a:pt x="62" y="366"/>
                    <a:pt x="73" y="375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29" y="400"/>
                    <a:pt x="127" y="404"/>
                    <a:pt x="125" y="408"/>
                  </a:cubicBezTo>
                  <a:cubicBezTo>
                    <a:pt x="139" y="414"/>
                    <a:pt x="154" y="419"/>
                    <a:pt x="170" y="421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1" y="413"/>
                    <a:pt x="231" y="417"/>
                    <a:pt x="231" y="423"/>
                  </a:cubicBezTo>
                  <a:cubicBezTo>
                    <a:pt x="248" y="420"/>
                    <a:pt x="264" y="416"/>
                    <a:pt x="279" y="410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326" y="369"/>
                    <a:pt x="326" y="369"/>
                    <a:pt x="326" y="369"/>
                  </a:cubicBezTo>
                  <a:cubicBezTo>
                    <a:pt x="326" y="369"/>
                    <a:pt x="329" y="373"/>
                    <a:pt x="333" y="379"/>
                  </a:cubicBezTo>
                  <a:cubicBezTo>
                    <a:pt x="344" y="370"/>
                    <a:pt x="355" y="359"/>
                    <a:pt x="364" y="348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4" y="287"/>
                    <a:pt x="390" y="290"/>
                    <a:pt x="396" y="293"/>
                  </a:cubicBezTo>
                  <a:cubicBezTo>
                    <a:pt x="402" y="278"/>
                    <a:pt x="407" y="262"/>
                    <a:pt x="409" y="245"/>
                  </a:cubicBezTo>
                  <a:cubicBezTo>
                    <a:pt x="398" y="243"/>
                    <a:pt x="398" y="243"/>
                    <a:pt x="398" y="243"/>
                  </a:cubicBezTo>
                  <a:cubicBezTo>
                    <a:pt x="396" y="181"/>
                    <a:pt x="396" y="181"/>
                    <a:pt x="396" y="181"/>
                  </a:cubicBezTo>
                  <a:cubicBezTo>
                    <a:pt x="396" y="181"/>
                    <a:pt x="402" y="181"/>
                    <a:pt x="410" y="180"/>
                  </a:cubicBezTo>
                  <a:cubicBezTo>
                    <a:pt x="407" y="162"/>
                    <a:pt x="403" y="146"/>
                    <a:pt x="396" y="13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10541001" y="5622925"/>
              <a:ext cx="612775" cy="625475"/>
            </a:xfrm>
            <a:custGeom>
              <a:avLst/>
              <a:gdLst>
                <a:gd name="T0" fmla="*/ 214 w 218"/>
                <a:gd name="T1" fmla="*/ 118 h 223"/>
                <a:gd name="T2" fmla="*/ 101 w 218"/>
                <a:gd name="T3" fmla="*/ 220 h 223"/>
                <a:gd name="T4" fmla="*/ 5 w 218"/>
                <a:gd name="T5" fmla="*/ 105 h 223"/>
                <a:gd name="T6" fmla="*/ 118 w 218"/>
                <a:gd name="T7" fmla="*/ 4 h 223"/>
                <a:gd name="T8" fmla="*/ 214 w 218"/>
                <a:gd name="T9" fmla="*/ 1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23">
                  <a:moveTo>
                    <a:pt x="214" y="118"/>
                  </a:moveTo>
                  <a:cubicBezTo>
                    <a:pt x="209" y="178"/>
                    <a:pt x="158" y="223"/>
                    <a:pt x="101" y="220"/>
                  </a:cubicBezTo>
                  <a:cubicBezTo>
                    <a:pt x="43" y="216"/>
                    <a:pt x="0" y="165"/>
                    <a:pt x="5" y="105"/>
                  </a:cubicBezTo>
                  <a:cubicBezTo>
                    <a:pt x="9" y="46"/>
                    <a:pt x="60" y="0"/>
                    <a:pt x="118" y="4"/>
                  </a:cubicBezTo>
                  <a:cubicBezTo>
                    <a:pt x="175" y="8"/>
                    <a:pt x="218" y="59"/>
                    <a:pt x="214" y="11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212263" y="5919788"/>
              <a:ext cx="579438" cy="598487"/>
            </a:xfrm>
            <a:custGeom>
              <a:avLst/>
              <a:gdLst>
                <a:gd name="T0" fmla="*/ 199 w 206"/>
                <a:gd name="T1" fmla="*/ 65 h 213"/>
                <a:gd name="T2" fmla="*/ 194 w 206"/>
                <a:gd name="T3" fmla="*/ 68 h 213"/>
                <a:gd name="T4" fmla="*/ 178 w 206"/>
                <a:gd name="T5" fmla="*/ 41 h 213"/>
                <a:gd name="T6" fmla="*/ 183 w 206"/>
                <a:gd name="T7" fmla="*/ 37 h 213"/>
                <a:gd name="T8" fmla="*/ 168 w 206"/>
                <a:gd name="T9" fmla="*/ 22 h 213"/>
                <a:gd name="T10" fmla="*/ 165 w 206"/>
                <a:gd name="T11" fmla="*/ 26 h 213"/>
                <a:gd name="T12" fmla="*/ 138 w 206"/>
                <a:gd name="T13" fmla="*/ 11 h 213"/>
                <a:gd name="T14" fmla="*/ 140 w 206"/>
                <a:gd name="T15" fmla="*/ 6 h 213"/>
                <a:gd name="T16" fmla="*/ 118 w 206"/>
                <a:gd name="T17" fmla="*/ 0 h 213"/>
                <a:gd name="T18" fmla="*/ 117 w 206"/>
                <a:gd name="T19" fmla="*/ 3 h 213"/>
                <a:gd name="T20" fmla="*/ 87 w 206"/>
                <a:gd name="T21" fmla="*/ 4 h 213"/>
                <a:gd name="T22" fmla="*/ 87 w 206"/>
                <a:gd name="T23" fmla="*/ 0 h 213"/>
                <a:gd name="T24" fmla="*/ 63 w 206"/>
                <a:gd name="T25" fmla="*/ 7 h 213"/>
                <a:gd name="T26" fmla="*/ 65 w 206"/>
                <a:gd name="T27" fmla="*/ 10 h 213"/>
                <a:gd name="T28" fmla="*/ 39 w 206"/>
                <a:gd name="T29" fmla="*/ 26 h 213"/>
                <a:gd name="T30" fmla="*/ 37 w 206"/>
                <a:gd name="T31" fmla="*/ 23 h 213"/>
                <a:gd name="T32" fmla="*/ 22 w 206"/>
                <a:gd name="T33" fmla="*/ 38 h 213"/>
                <a:gd name="T34" fmla="*/ 24 w 206"/>
                <a:gd name="T35" fmla="*/ 40 h 213"/>
                <a:gd name="T36" fmla="*/ 10 w 206"/>
                <a:gd name="T37" fmla="*/ 68 h 213"/>
                <a:gd name="T38" fmla="*/ 6 w 206"/>
                <a:gd name="T39" fmla="*/ 66 h 213"/>
                <a:gd name="T40" fmla="*/ 0 w 206"/>
                <a:gd name="T41" fmla="*/ 89 h 213"/>
                <a:gd name="T42" fmla="*/ 3 w 206"/>
                <a:gd name="T43" fmla="*/ 90 h 213"/>
                <a:gd name="T44" fmla="*/ 4 w 206"/>
                <a:gd name="T45" fmla="*/ 121 h 213"/>
                <a:gd name="T46" fmla="*/ 0 w 206"/>
                <a:gd name="T47" fmla="*/ 121 h 213"/>
                <a:gd name="T48" fmla="*/ 6 w 206"/>
                <a:gd name="T49" fmla="*/ 146 h 213"/>
                <a:gd name="T50" fmla="*/ 9 w 206"/>
                <a:gd name="T51" fmla="*/ 144 h 213"/>
                <a:gd name="T52" fmla="*/ 25 w 206"/>
                <a:gd name="T53" fmla="*/ 171 h 213"/>
                <a:gd name="T54" fmla="*/ 22 w 206"/>
                <a:gd name="T55" fmla="*/ 173 h 213"/>
                <a:gd name="T56" fmla="*/ 36 w 206"/>
                <a:gd name="T57" fmla="*/ 189 h 213"/>
                <a:gd name="T58" fmla="*/ 38 w 206"/>
                <a:gd name="T59" fmla="*/ 186 h 213"/>
                <a:gd name="T60" fmla="*/ 65 w 206"/>
                <a:gd name="T61" fmla="*/ 201 h 213"/>
                <a:gd name="T62" fmla="*/ 63 w 206"/>
                <a:gd name="T63" fmla="*/ 205 h 213"/>
                <a:gd name="T64" fmla="*/ 85 w 206"/>
                <a:gd name="T65" fmla="*/ 212 h 213"/>
                <a:gd name="T66" fmla="*/ 86 w 206"/>
                <a:gd name="T67" fmla="*/ 208 h 213"/>
                <a:gd name="T68" fmla="*/ 116 w 206"/>
                <a:gd name="T69" fmla="*/ 208 h 213"/>
                <a:gd name="T70" fmla="*/ 116 w 206"/>
                <a:gd name="T71" fmla="*/ 213 h 213"/>
                <a:gd name="T72" fmla="*/ 140 w 206"/>
                <a:gd name="T73" fmla="*/ 206 h 213"/>
                <a:gd name="T74" fmla="*/ 139 w 206"/>
                <a:gd name="T75" fmla="*/ 202 h 213"/>
                <a:gd name="T76" fmla="*/ 164 w 206"/>
                <a:gd name="T77" fmla="*/ 186 h 213"/>
                <a:gd name="T78" fmla="*/ 167 w 206"/>
                <a:gd name="T79" fmla="*/ 191 h 213"/>
                <a:gd name="T80" fmla="*/ 183 w 206"/>
                <a:gd name="T81" fmla="*/ 175 h 213"/>
                <a:gd name="T82" fmla="*/ 179 w 206"/>
                <a:gd name="T83" fmla="*/ 172 h 213"/>
                <a:gd name="T84" fmla="*/ 193 w 206"/>
                <a:gd name="T85" fmla="*/ 144 h 213"/>
                <a:gd name="T86" fmla="*/ 199 w 206"/>
                <a:gd name="T87" fmla="*/ 147 h 213"/>
                <a:gd name="T88" fmla="*/ 206 w 206"/>
                <a:gd name="T89" fmla="*/ 123 h 213"/>
                <a:gd name="T90" fmla="*/ 200 w 206"/>
                <a:gd name="T91" fmla="*/ 122 h 213"/>
                <a:gd name="T92" fmla="*/ 199 w 206"/>
                <a:gd name="T93" fmla="*/ 91 h 213"/>
                <a:gd name="T94" fmla="*/ 206 w 206"/>
                <a:gd name="T95" fmla="*/ 90 h 213"/>
                <a:gd name="T96" fmla="*/ 199 w 206"/>
                <a:gd name="T97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213">
                  <a:moveTo>
                    <a:pt x="199" y="65"/>
                  </a:moveTo>
                  <a:cubicBezTo>
                    <a:pt x="194" y="68"/>
                    <a:pt x="194" y="68"/>
                    <a:pt x="194" y="6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80" y="39"/>
                    <a:pt x="183" y="37"/>
                  </a:cubicBezTo>
                  <a:cubicBezTo>
                    <a:pt x="178" y="32"/>
                    <a:pt x="173" y="26"/>
                    <a:pt x="168" y="22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9" y="9"/>
                    <a:pt x="140" y="6"/>
                  </a:cubicBezTo>
                  <a:cubicBezTo>
                    <a:pt x="133" y="3"/>
                    <a:pt x="126" y="1"/>
                    <a:pt x="118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3"/>
                    <a:pt x="87" y="0"/>
                  </a:cubicBezTo>
                  <a:cubicBezTo>
                    <a:pt x="79" y="1"/>
                    <a:pt x="71" y="4"/>
                    <a:pt x="63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5"/>
                    <a:pt x="37" y="23"/>
                  </a:cubicBezTo>
                  <a:cubicBezTo>
                    <a:pt x="31" y="28"/>
                    <a:pt x="27" y="33"/>
                    <a:pt x="22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8" y="67"/>
                    <a:pt x="6" y="66"/>
                  </a:cubicBezTo>
                  <a:cubicBezTo>
                    <a:pt x="3" y="73"/>
                    <a:pt x="1" y="81"/>
                    <a:pt x="0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2" y="121"/>
                    <a:pt x="0" y="121"/>
                  </a:cubicBezTo>
                  <a:cubicBezTo>
                    <a:pt x="1" y="130"/>
                    <a:pt x="3" y="138"/>
                    <a:pt x="6" y="146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4" y="172"/>
                    <a:pt x="22" y="173"/>
                  </a:cubicBezTo>
                  <a:cubicBezTo>
                    <a:pt x="26" y="179"/>
                    <a:pt x="31" y="184"/>
                    <a:pt x="36" y="189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5" y="201"/>
                    <a:pt x="64" y="203"/>
                    <a:pt x="63" y="205"/>
                  </a:cubicBezTo>
                  <a:cubicBezTo>
                    <a:pt x="70" y="208"/>
                    <a:pt x="78" y="211"/>
                    <a:pt x="85" y="212"/>
                  </a:cubicBezTo>
                  <a:cubicBezTo>
                    <a:pt x="86" y="208"/>
                    <a:pt x="86" y="208"/>
                    <a:pt x="86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6" y="208"/>
                    <a:pt x="116" y="210"/>
                    <a:pt x="116" y="213"/>
                  </a:cubicBezTo>
                  <a:cubicBezTo>
                    <a:pt x="125" y="212"/>
                    <a:pt x="133" y="209"/>
                    <a:pt x="140" y="206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5" y="188"/>
                    <a:pt x="167" y="191"/>
                  </a:cubicBezTo>
                  <a:cubicBezTo>
                    <a:pt x="173" y="186"/>
                    <a:pt x="178" y="181"/>
                    <a:pt x="183" y="175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6" y="146"/>
                    <a:pt x="199" y="147"/>
                  </a:cubicBezTo>
                  <a:cubicBezTo>
                    <a:pt x="202" y="140"/>
                    <a:pt x="205" y="132"/>
                    <a:pt x="206" y="12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202" y="91"/>
                    <a:pt x="206" y="90"/>
                  </a:cubicBezTo>
                  <a:cubicBezTo>
                    <a:pt x="205" y="82"/>
                    <a:pt x="203" y="73"/>
                    <a:pt x="199" y="6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9351963" y="6065838"/>
              <a:ext cx="309563" cy="317500"/>
            </a:xfrm>
            <a:custGeom>
              <a:avLst/>
              <a:gdLst>
                <a:gd name="T0" fmla="*/ 107 w 110"/>
                <a:gd name="T1" fmla="*/ 60 h 113"/>
                <a:gd name="T2" fmla="*/ 50 w 110"/>
                <a:gd name="T3" fmla="*/ 111 h 113"/>
                <a:gd name="T4" fmla="*/ 2 w 110"/>
                <a:gd name="T5" fmla="*/ 53 h 113"/>
                <a:gd name="T6" fmla="*/ 59 w 110"/>
                <a:gd name="T7" fmla="*/ 2 h 113"/>
                <a:gd name="T8" fmla="*/ 107 w 110"/>
                <a:gd name="T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3">
                  <a:moveTo>
                    <a:pt x="107" y="60"/>
                  </a:moveTo>
                  <a:cubicBezTo>
                    <a:pt x="105" y="90"/>
                    <a:pt x="79" y="113"/>
                    <a:pt x="50" y="111"/>
                  </a:cubicBezTo>
                  <a:cubicBezTo>
                    <a:pt x="21" y="109"/>
                    <a:pt x="0" y="83"/>
                    <a:pt x="2" y="53"/>
                  </a:cubicBezTo>
                  <a:cubicBezTo>
                    <a:pt x="4" y="23"/>
                    <a:pt x="30" y="0"/>
                    <a:pt x="59" y="2"/>
                  </a:cubicBezTo>
                  <a:cubicBezTo>
                    <a:pt x="88" y="4"/>
                    <a:pt x="110" y="30"/>
                    <a:pt x="107" y="6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9453563" y="6178550"/>
              <a:ext cx="95250" cy="95250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4" y="34"/>
                    <a:pt x="16" y="33"/>
                  </a:cubicBezTo>
                  <a:cubicBezTo>
                    <a:pt x="7" y="33"/>
                    <a:pt x="0" y="25"/>
                    <a:pt x="1" y="16"/>
                  </a:cubicBezTo>
                  <a:cubicBezTo>
                    <a:pt x="2" y="7"/>
                    <a:pt x="10" y="0"/>
                    <a:pt x="18" y="1"/>
                  </a:cubicBezTo>
                  <a:cubicBezTo>
                    <a:pt x="27" y="1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9475788" y="6105525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9478963" y="6299200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7" y="5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9569451" y="6197600"/>
              <a:ext cx="47625" cy="476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386888" y="6203950"/>
              <a:ext cx="47625" cy="44450"/>
            </a:xfrm>
            <a:custGeom>
              <a:avLst/>
              <a:gdLst>
                <a:gd name="T0" fmla="*/ 16 w 17"/>
                <a:gd name="T1" fmla="*/ 9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6 w 1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9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766426" y="5853113"/>
              <a:ext cx="163513" cy="165100"/>
            </a:xfrm>
            <a:custGeom>
              <a:avLst/>
              <a:gdLst>
                <a:gd name="T0" fmla="*/ 57 w 58"/>
                <a:gd name="T1" fmla="*/ 32 h 59"/>
                <a:gd name="T2" fmla="*/ 27 w 58"/>
                <a:gd name="T3" fmla="*/ 58 h 59"/>
                <a:gd name="T4" fmla="*/ 1 w 58"/>
                <a:gd name="T5" fmla="*/ 28 h 59"/>
                <a:gd name="T6" fmla="*/ 31 w 58"/>
                <a:gd name="T7" fmla="*/ 1 h 59"/>
                <a:gd name="T8" fmla="*/ 57 w 58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7" y="32"/>
                  </a:moveTo>
                  <a:cubicBezTo>
                    <a:pt x="55" y="47"/>
                    <a:pt x="42" y="59"/>
                    <a:pt x="27" y="58"/>
                  </a:cubicBezTo>
                  <a:cubicBezTo>
                    <a:pt x="12" y="57"/>
                    <a:pt x="0" y="44"/>
                    <a:pt x="1" y="28"/>
                  </a:cubicBezTo>
                  <a:cubicBezTo>
                    <a:pt x="3" y="12"/>
                    <a:pt x="16" y="0"/>
                    <a:pt x="31" y="1"/>
                  </a:cubicBezTo>
                  <a:cubicBezTo>
                    <a:pt x="47" y="2"/>
                    <a:pt x="58" y="16"/>
                    <a:pt x="57" y="3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810876" y="5695950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810876" y="6110288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602913" y="5902325"/>
              <a:ext cx="73025" cy="71437"/>
            </a:xfrm>
            <a:custGeom>
              <a:avLst/>
              <a:gdLst>
                <a:gd name="T0" fmla="*/ 14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1 h 25"/>
                <a:gd name="T8" fmla="*/ 1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cubicBezTo>
                    <a:pt x="21" y="1"/>
                    <a:pt x="26" y="7"/>
                    <a:pt x="26" y="13"/>
                  </a:cubicBezTo>
                  <a:cubicBezTo>
                    <a:pt x="25" y="20"/>
                    <a:pt x="19" y="25"/>
                    <a:pt x="12" y="25"/>
                  </a:cubicBezTo>
                  <a:cubicBezTo>
                    <a:pt x="5" y="24"/>
                    <a:pt x="0" y="18"/>
                    <a:pt x="0" y="11"/>
                  </a:cubicBezTo>
                  <a:cubicBezTo>
                    <a:pt x="1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1018838" y="5902325"/>
              <a:ext cx="73025" cy="73025"/>
            </a:xfrm>
            <a:custGeom>
              <a:avLst/>
              <a:gdLst>
                <a:gd name="T0" fmla="*/ 14 w 26"/>
                <a:gd name="T1" fmla="*/ 1 h 26"/>
                <a:gd name="T2" fmla="*/ 26 w 26"/>
                <a:gd name="T3" fmla="*/ 14 h 26"/>
                <a:gd name="T4" fmla="*/ 12 w 26"/>
                <a:gd name="T5" fmla="*/ 25 h 26"/>
                <a:gd name="T6" fmla="*/ 0 w 26"/>
                <a:gd name="T7" fmla="*/ 12 h 26"/>
                <a:gd name="T8" fmla="*/ 14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1"/>
                  </a:moveTo>
                  <a:cubicBezTo>
                    <a:pt x="21" y="1"/>
                    <a:pt x="26" y="7"/>
                    <a:pt x="26" y="14"/>
                  </a:cubicBezTo>
                  <a:cubicBezTo>
                    <a:pt x="25" y="21"/>
                    <a:pt x="19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1" y="5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952163" y="5748338"/>
              <a:ext cx="77788" cy="79375"/>
            </a:xfrm>
            <a:custGeom>
              <a:avLst/>
              <a:gdLst>
                <a:gd name="T0" fmla="*/ 23 w 28"/>
                <a:gd name="T1" fmla="*/ 23 h 28"/>
                <a:gd name="T2" fmla="*/ 5 w 28"/>
                <a:gd name="T3" fmla="*/ 23 h 28"/>
                <a:gd name="T4" fmla="*/ 6 w 28"/>
                <a:gd name="T5" fmla="*/ 5 h 28"/>
                <a:gd name="T6" fmla="*/ 24 w 28"/>
                <a:gd name="T7" fmla="*/ 6 h 28"/>
                <a:gd name="T8" fmla="*/ 23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1" y="0"/>
                    <a:pt x="19" y="1"/>
                    <a:pt x="24" y="6"/>
                  </a:cubicBezTo>
                  <a:cubicBezTo>
                    <a:pt x="28" y="11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64826" y="6048375"/>
              <a:ext cx="79375" cy="79375"/>
            </a:xfrm>
            <a:custGeom>
              <a:avLst/>
              <a:gdLst>
                <a:gd name="T0" fmla="*/ 22 w 28"/>
                <a:gd name="T1" fmla="*/ 23 h 28"/>
                <a:gd name="T2" fmla="*/ 4 w 28"/>
                <a:gd name="T3" fmla="*/ 23 h 28"/>
                <a:gd name="T4" fmla="*/ 6 w 28"/>
                <a:gd name="T5" fmla="*/ 5 h 28"/>
                <a:gd name="T6" fmla="*/ 23 w 28"/>
                <a:gd name="T7" fmla="*/ 6 h 28"/>
                <a:gd name="T8" fmla="*/ 22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2" y="23"/>
                  </a:moveTo>
                  <a:cubicBezTo>
                    <a:pt x="17" y="28"/>
                    <a:pt x="9" y="28"/>
                    <a:pt x="4" y="23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1" y="0"/>
                    <a:pt x="19" y="1"/>
                    <a:pt x="23" y="6"/>
                  </a:cubicBezTo>
                  <a:cubicBezTo>
                    <a:pt x="28" y="11"/>
                    <a:pt x="27" y="18"/>
                    <a:pt x="22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660063" y="5754688"/>
              <a:ext cx="74613" cy="77787"/>
            </a:xfrm>
            <a:custGeom>
              <a:avLst/>
              <a:gdLst>
                <a:gd name="T0" fmla="*/ 23 w 27"/>
                <a:gd name="T1" fmla="*/ 6 h 28"/>
                <a:gd name="T2" fmla="*/ 22 w 27"/>
                <a:gd name="T3" fmla="*/ 24 h 28"/>
                <a:gd name="T4" fmla="*/ 5 w 27"/>
                <a:gd name="T5" fmla="*/ 23 h 28"/>
                <a:gd name="T6" fmla="*/ 5 w 27"/>
                <a:gd name="T7" fmla="*/ 5 h 28"/>
                <a:gd name="T8" fmla="*/ 23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3" y="6"/>
                  </a:moveTo>
                  <a:cubicBezTo>
                    <a:pt x="27" y="11"/>
                    <a:pt x="27" y="19"/>
                    <a:pt x="22" y="24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10960101" y="6043613"/>
              <a:ext cx="76200" cy="77787"/>
            </a:xfrm>
            <a:custGeom>
              <a:avLst/>
              <a:gdLst>
                <a:gd name="T0" fmla="*/ 22 w 27"/>
                <a:gd name="T1" fmla="*/ 6 h 28"/>
                <a:gd name="T2" fmla="*/ 22 w 27"/>
                <a:gd name="T3" fmla="*/ 23 h 28"/>
                <a:gd name="T4" fmla="*/ 4 w 27"/>
                <a:gd name="T5" fmla="*/ 22 h 28"/>
                <a:gd name="T6" fmla="*/ 5 w 27"/>
                <a:gd name="T7" fmla="*/ 4 h 28"/>
                <a:gd name="T8" fmla="*/ 22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2" y="6"/>
                  </a:moveTo>
                  <a:cubicBezTo>
                    <a:pt x="27" y="11"/>
                    <a:pt x="27" y="19"/>
                    <a:pt x="22" y="23"/>
                  </a:cubicBezTo>
                  <a:cubicBezTo>
                    <a:pt x="17" y="28"/>
                    <a:pt x="9" y="27"/>
                    <a:pt x="4" y="22"/>
                  </a:cubicBezTo>
                  <a:cubicBezTo>
                    <a:pt x="0" y="17"/>
                    <a:pt x="0" y="9"/>
                    <a:pt x="5" y="4"/>
                  </a:cubicBezTo>
                  <a:cubicBezTo>
                    <a:pt x="10" y="0"/>
                    <a:pt x="18" y="0"/>
                    <a:pt x="22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9388476" y="5572125"/>
              <a:ext cx="166688" cy="212725"/>
            </a:xfrm>
            <a:custGeom>
              <a:avLst/>
              <a:gdLst>
                <a:gd name="T0" fmla="*/ 0 w 59"/>
                <a:gd name="T1" fmla="*/ 1 h 76"/>
                <a:gd name="T2" fmla="*/ 0 w 59"/>
                <a:gd name="T3" fmla="*/ 76 h 76"/>
                <a:gd name="T4" fmla="*/ 59 w 59"/>
                <a:gd name="T5" fmla="*/ 36 h 76"/>
                <a:gd name="T6" fmla="*/ 0 w 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2" y="76"/>
                    <a:pt x="59" y="70"/>
                    <a:pt x="59" y="36"/>
                  </a:cubicBezTo>
                  <a:cubicBezTo>
                    <a:pt x="59" y="2"/>
                    <a:pt x="22" y="0"/>
                    <a:pt x="0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9928226" y="5487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9818688" y="616743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9898063" y="6167438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9974263" y="6164263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0044113" y="6164263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0120313" y="61674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0193338" y="61642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0260013" y="61610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0004426" y="54816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0083801" y="5478463"/>
              <a:ext cx="22225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0160001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0244138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0325101" y="5470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0391776" y="5465763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9931401" y="556895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9928226" y="5646738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9928226" y="57292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9915526" y="5807075"/>
              <a:ext cx="19050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9877426" y="5868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9804401" y="58943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9726613" y="58896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9653588" y="5861050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9621838" y="5781675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9610726" y="5686425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9613901" y="5597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961390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954405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9482138" y="5507038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74650" y="2109470"/>
            <a:ext cx="114427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The Chinese word for email, </a:t>
            </a:r>
            <a:r>
              <a:rPr lang="zh-CN" altLang="en-US" sz="3600"/>
              <a:t>电子邮件</a:t>
            </a:r>
            <a:r>
              <a:rPr lang="en-US" altLang="zh-CN" sz="3600"/>
              <a:t>(diàn zǐ yóu jiàn), literally means electronic mail. It is sometimes abbreviated as </a:t>
            </a:r>
            <a:r>
              <a:rPr lang="zh-CN" altLang="en-US" sz="3600"/>
              <a:t>电邮</a:t>
            </a:r>
            <a:r>
              <a:rPr lang="en-US" altLang="zh-CN" sz="3600"/>
              <a:t>(diàn yóu).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391400" y="2793365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电 子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375525" y="2132965"/>
            <a:ext cx="2744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 </a:t>
            </a:r>
            <a:r>
              <a:rPr lang="zh-CN" altLang="en-US" sz="4400">
                <a:sym typeface="+mn-ea"/>
              </a:rPr>
              <a:t>diàn     zǐ  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957185" y="4305300"/>
            <a:ext cx="271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electron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490" y="1877695"/>
            <a:ext cx="4710430" cy="339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84470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让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5154930" y="2021840"/>
            <a:ext cx="1545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ràng 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1400175" y="4358640"/>
            <a:ext cx="10705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allow or cause(somebody to do something)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机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  jī 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720965" y="4226560"/>
            <a:ext cx="1943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machine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2495" y="1787525"/>
            <a:ext cx="3809365" cy="380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花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huā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682865" y="4226560"/>
            <a:ext cx="2056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spend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710" y="1894205"/>
            <a:ext cx="4933315" cy="346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49237" y="5107504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506845" y="2790190"/>
            <a:ext cx="510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不好意思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638925" y="2142490"/>
            <a:ext cx="47199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bù   hǎo   yì     sī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087870" y="4309745"/>
            <a:ext cx="4250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feel embarrassed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5018" t="25904" r="27150" b="28024"/>
          <a:stretch>
            <a:fillRect/>
          </a:stretch>
        </p:blipFill>
        <p:spPr>
          <a:xfrm>
            <a:off x="1866265" y="1698625"/>
            <a:ext cx="3679190" cy="35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每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měi 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574915" y="4292600"/>
            <a:ext cx="2409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every;each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885" y="2066290"/>
            <a:ext cx="5085080" cy="301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5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841375" y="306070"/>
            <a:ext cx="1080833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每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都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(měi...dōu...,every)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In a sentence that contains the term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每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měi,every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), usually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dōu,all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)has to be inserted further along in the sentence, immediately in front of the verb.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95" y="2440305"/>
            <a:ext cx="121469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他每天晚上都预习课文。</a:t>
            </a:r>
            <a:endParaRPr lang="zh-CN" altLang="en-US" sz="3200"/>
          </a:p>
          <a:p>
            <a:r>
              <a:rPr lang="zh-CN" altLang="en-US" sz="3200"/>
              <a:t>   tā měi tiān wǎn sh</a:t>
            </a:r>
            <a:r>
              <a:rPr lang="en-US" altLang="zh-CN" sz="3200"/>
              <a:t>a</a:t>
            </a:r>
            <a:r>
              <a:rPr lang="zh-CN" altLang="en-US" sz="3200"/>
              <a:t>ng dōu yù xí kè wén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He studies the lessons in advance every night.</a:t>
            </a:r>
            <a:endParaRPr lang="zh-CN" altLang="en-US" sz="3200"/>
          </a:p>
          <a:p>
            <a:r>
              <a:rPr lang="zh-CN" altLang="en-US" sz="3200"/>
              <a:t>  </a:t>
            </a:r>
            <a:endParaRPr lang="zh-CN" altLang="en-US" sz="3200"/>
          </a:p>
          <a:p>
            <a:r>
              <a:rPr lang="en-US" altLang="zh-CN" sz="3200"/>
              <a:t>2.</a:t>
            </a:r>
            <a:r>
              <a:rPr lang="zh-CN" altLang="en-US" sz="3200"/>
              <a:t>我每节课都来。</a:t>
            </a:r>
            <a:endParaRPr lang="zh-CN" altLang="en-US" sz="3200"/>
          </a:p>
          <a:p>
            <a:r>
              <a:rPr lang="zh-CN" altLang="en-US" sz="3200"/>
              <a:t>   wǒ měi jié kè dōu lái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I come to every class.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5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841375" y="306070"/>
            <a:ext cx="1080833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每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都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(měi...dōu...,every)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In a sentence that contains the term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每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měi,every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), usually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dōu,all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)has to be inserted further along in the sentence, immediately in front of the verb.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95" y="2440305"/>
            <a:ext cx="121469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这儿每个人我都认识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zhèr měi g</a:t>
            </a:r>
            <a:r>
              <a:rPr lang="en-US" altLang="zh-CN" sz="3200"/>
              <a:t>e</a:t>
            </a:r>
            <a:r>
              <a:rPr lang="zh-CN" altLang="en-US" sz="3200"/>
              <a:t> rén wǒ dōu rèn sh</a:t>
            </a:r>
            <a:r>
              <a:rPr lang="en-US" altLang="zh-CN" sz="3200"/>
              <a:t>i.</a:t>
            </a:r>
            <a:endParaRPr lang="en-US" altLang="zh-CN" sz="3200"/>
          </a:p>
          <a:p>
            <a:r>
              <a:rPr lang="en-US" altLang="zh-CN" sz="3200"/>
              <a:t>   I know everyone here.</a:t>
            </a:r>
            <a:endParaRPr lang="zh-CN" altLang="en-US" sz="3200"/>
          </a:p>
          <a:p>
            <a:r>
              <a:rPr lang="zh-CN" altLang="en-US" sz="3200"/>
              <a:t>  </a:t>
            </a:r>
            <a:endParaRPr lang="zh-CN" altLang="en-US" sz="3200"/>
          </a:p>
          <a:p>
            <a:r>
              <a:rPr lang="en-US" altLang="zh-CN" sz="3200"/>
              <a:t>4.</a:t>
            </a:r>
            <a:r>
              <a:rPr lang="zh-CN" altLang="en-US" sz="3200"/>
              <a:t>常老师的字每个都好看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cháng lǎo shī de zì měi g</a:t>
            </a:r>
            <a:r>
              <a:rPr lang="en-US" altLang="zh-CN" sz="3200"/>
              <a:t>e</a:t>
            </a:r>
            <a:r>
              <a:rPr lang="zh-CN" altLang="en-US" sz="3200"/>
              <a:t> dōu hǎo kàn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Every one of Teacher Chang`s characters looks nice.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城 市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638925" y="2142490"/>
            <a:ext cx="2761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chéng  shì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city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190" y="1900555"/>
            <a:ext cx="430657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241790" y="4311650"/>
            <a:ext cx="2580640" cy="2374900"/>
            <a:chOff x="9212263" y="3684588"/>
            <a:chExt cx="2203450" cy="2833687"/>
          </a:xfrm>
        </p:grpSpPr>
        <p:sp>
          <p:nvSpPr>
            <p:cNvPr id="9" name="Freeform 5"/>
            <p:cNvSpPr/>
            <p:nvPr/>
          </p:nvSpPr>
          <p:spPr bwMode="auto">
            <a:xfrm>
              <a:off x="9928226" y="4046538"/>
              <a:ext cx="804863" cy="1446212"/>
            </a:xfrm>
            <a:custGeom>
              <a:avLst/>
              <a:gdLst>
                <a:gd name="T0" fmla="*/ 0 w 286"/>
                <a:gd name="T1" fmla="*/ 515 h 515"/>
                <a:gd name="T2" fmla="*/ 0 w 286"/>
                <a:gd name="T3" fmla="*/ 171 h 515"/>
                <a:gd name="T4" fmla="*/ 135 w 286"/>
                <a:gd name="T5" fmla="*/ 0 h 515"/>
                <a:gd name="T6" fmla="*/ 286 w 286"/>
                <a:gd name="T7" fmla="*/ 181 h 515"/>
                <a:gd name="T8" fmla="*/ 286 w 286"/>
                <a:gd name="T9" fmla="*/ 499 h 515"/>
                <a:gd name="T10" fmla="*/ 0 w 286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515">
                  <a:moveTo>
                    <a:pt x="0" y="515"/>
                  </a:moveTo>
                  <a:cubicBezTo>
                    <a:pt x="0" y="515"/>
                    <a:pt x="0" y="259"/>
                    <a:pt x="0" y="171"/>
                  </a:cubicBezTo>
                  <a:cubicBezTo>
                    <a:pt x="0" y="48"/>
                    <a:pt x="44" y="0"/>
                    <a:pt x="135" y="0"/>
                  </a:cubicBezTo>
                  <a:cubicBezTo>
                    <a:pt x="226" y="0"/>
                    <a:pt x="286" y="27"/>
                    <a:pt x="286" y="181"/>
                  </a:cubicBezTo>
                  <a:cubicBezTo>
                    <a:pt x="286" y="315"/>
                    <a:pt x="286" y="499"/>
                    <a:pt x="286" y="499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88551" y="4105275"/>
              <a:ext cx="684213" cy="1360487"/>
            </a:xfrm>
            <a:custGeom>
              <a:avLst/>
              <a:gdLst>
                <a:gd name="T0" fmla="*/ 0 w 244"/>
                <a:gd name="T1" fmla="*/ 150 h 484"/>
                <a:gd name="T2" fmla="*/ 114 w 244"/>
                <a:gd name="T3" fmla="*/ 0 h 484"/>
                <a:gd name="T4" fmla="*/ 209 w 244"/>
                <a:gd name="T5" fmla="*/ 27 h 484"/>
                <a:gd name="T6" fmla="*/ 244 w 244"/>
                <a:gd name="T7" fmla="*/ 160 h 484"/>
                <a:gd name="T8" fmla="*/ 244 w 244"/>
                <a:gd name="T9" fmla="*/ 470 h 484"/>
                <a:gd name="T10" fmla="*/ 0 w 244"/>
                <a:gd name="T11" fmla="*/ 484 h 484"/>
                <a:gd name="T12" fmla="*/ 0 w 244"/>
                <a:gd name="T13" fmla="*/ 1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84">
                  <a:moveTo>
                    <a:pt x="0" y="150"/>
                  </a:moveTo>
                  <a:cubicBezTo>
                    <a:pt x="0" y="26"/>
                    <a:pt x="46" y="0"/>
                    <a:pt x="114" y="0"/>
                  </a:cubicBezTo>
                  <a:cubicBezTo>
                    <a:pt x="162" y="0"/>
                    <a:pt x="190" y="8"/>
                    <a:pt x="209" y="27"/>
                  </a:cubicBezTo>
                  <a:cubicBezTo>
                    <a:pt x="233" y="50"/>
                    <a:pt x="244" y="94"/>
                    <a:pt x="244" y="160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066338" y="5294313"/>
              <a:ext cx="68263" cy="165100"/>
            </a:xfrm>
            <a:custGeom>
              <a:avLst/>
              <a:gdLst>
                <a:gd name="T0" fmla="*/ 0 w 43"/>
                <a:gd name="T1" fmla="*/ 99 h 104"/>
                <a:gd name="T2" fmla="*/ 16 w 43"/>
                <a:gd name="T3" fmla="*/ 0 h 104"/>
                <a:gd name="T4" fmla="*/ 43 w 43"/>
                <a:gd name="T5" fmla="*/ 3 h 104"/>
                <a:gd name="T6" fmla="*/ 18 w 43"/>
                <a:gd name="T7" fmla="*/ 104 h 104"/>
                <a:gd name="T8" fmla="*/ 0 w 43"/>
                <a:gd name="T9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99"/>
                  </a:moveTo>
                  <a:lnTo>
                    <a:pt x="16" y="0"/>
                  </a:lnTo>
                  <a:lnTo>
                    <a:pt x="43" y="3"/>
                  </a:lnTo>
                  <a:lnTo>
                    <a:pt x="18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0776" y="5149850"/>
              <a:ext cx="246063" cy="157162"/>
            </a:xfrm>
            <a:custGeom>
              <a:avLst/>
              <a:gdLst>
                <a:gd name="T0" fmla="*/ 87 w 88"/>
                <a:gd name="T1" fmla="*/ 31 h 56"/>
                <a:gd name="T2" fmla="*/ 46 w 88"/>
                <a:gd name="T3" fmla="*/ 2 h 56"/>
                <a:gd name="T4" fmla="*/ 1 w 88"/>
                <a:gd name="T5" fmla="*/ 25 h 56"/>
                <a:gd name="T6" fmla="*/ 42 w 88"/>
                <a:gd name="T7" fmla="*/ 54 h 56"/>
                <a:gd name="T8" fmla="*/ 87 w 88"/>
                <a:gd name="T9" fmla="*/ 31 h 56"/>
                <a:gd name="T10" fmla="*/ 67 w 88"/>
                <a:gd name="T11" fmla="*/ 15 h 56"/>
                <a:gd name="T12" fmla="*/ 80 w 88"/>
                <a:gd name="T13" fmla="*/ 31 h 56"/>
                <a:gd name="T14" fmla="*/ 80 w 88"/>
                <a:gd name="T15" fmla="*/ 31 h 56"/>
                <a:gd name="T16" fmla="*/ 56 w 88"/>
                <a:gd name="T17" fmla="*/ 25 h 56"/>
                <a:gd name="T18" fmla="*/ 67 w 88"/>
                <a:gd name="T19" fmla="*/ 15 h 56"/>
                <a:gd name="T20" fmla="*/ 24 w 88"/>
                <a:gd name="T21" fmla="*/ 42 h 56"/>
                <a:gd name="T22" fmla="*/ 8 w 88"/>
                <a:gd name="T23" fmla="*/ 26 h 56"/>
                <a:gd name="T24" fmla="*/ 10 w 88"/>
                <a:gd name="T25" fmla="*/ 21 h 56"/>
                <a:gd name="T26" fmla="*/ 40 w 88"/>
                <a:gd name="T27" fmla="*/ 29 h 56"/>
                <a:gd name="T28" fmla="*/ 24 w 88"/>
                <a:gd name="T29" fmla="*/ 42 h 56"/>
                <a:gd name="T30" fmla="*/ 47 w 88"/>
                <a:gd name="T31" fmla="*/ 23 h 56"/>
                <a:gd name="T32" fmla="*/ 16 w 88"/>
                <a:gd name="T33" fmla="*/ 15 h 56"/>
                <a:gd name="T34" fmla="*/ 45 w 88"/>
                <a:gd name="T35" fmla="*/ 10 h 56"/>
                <a:gd name="T36" fmla="*/ 60 w 88"/>
                <a:gd name="T37" fmla="*/ 12 h 56"/>
                <a:gd name="T38" fmla="*/ 47 w 88"/>
                <a:gd name="T39" fmla="*/ 23 h 56"/>
                <a:gd name="T40" fmla="*/ 43 w 88"/>
                <a:gd name="T41" fmla="*/ 47 h 56"/>
                <a:gd name="T42" fmla="*/ 33 w 88"/>
                <a:gd name="T43" fmla="*/ 45 h 56"/>
                <a:gd name="T44" fmla="*/ 48 w 88"/>
                <a:gd name="T45" fmla="*/ 32 h 56"/>
                <a:gd name="T46" fmla="*/ 74 w 88"/>
                <a:gd name="T47" fmla="*/ 39 h 56"/>
                <a:gd name="T48" fmla="*/ 43 w 88"/>
                <a:gd name="T4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56">
                  <a:moveTo>
                    <a:pt x="87" y="31"/>
                  </a:moveTo>
                  <a:cubicBezTo>
                    <a:pt x="88" y="17"/>
                    <a:pt x="70" y="4"/>
                    <a:pt x="46" y="2"/>
                  </a:cubicBezTo>
                  <a:cubicBezTo>
                    <a:pt x="22" y="0"/>
                    <a:pt x="2" y="11"/>
                    <a:pt x="1" y="25"/>
                  </a:cubicBezTo>
                  <a:cubicBezTo>
                    <a:pt x="0" y="39"/>
                    <a:pt x="18" y="52"/>
                    <a:pt x="42" y="54"/>
                  </a:cubicBezTo>
                  <a:cubicBezTo>
                    <a:pt x="66" y="56"/>
                    <a:pt x="86" y="46"/>
                    <a:pt x="87" y="31"/>
                  </a:cubicBezTo>
                  <a:close/>
                  <a:moveTo>
                    <a:pt x="67" y="15"/>
                  </a:moveTo>
                  <a:cubicBezTo>
                    <a:pt x="75" y="19"/>
                    <a:pt x="80" y="25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4" y="30"/>
                    <a:pt x="65" y="28"/>
                    <a:pt x="56" y="25"/>
                  </a:cubicBezTo>
                  <a:lnTo>
                    <a:pt x="67" y="15"/>
                  </a:lnTo>
                  <a:close/>
                  <a:moveTo>
                    <a:pt x="24" y="42"/>
                  </a:moveTo>
                  <a:cubicBezTo>
                    <a:pt x="14" y="39"/>
                    <a:pt x="8" y="32"/>
                    <a:pt x="8" y="26"/>
                  </a:cubicBezTo>
                  <a:cubicBezTo>
                    <a:pt x="8" y="24"/>
                    <a:pt x="9" y="22"/>
                    <a:pt x="10" y="2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24" y="42"/>
                  </a:lnTo>
                  <a:close/>
                  <a:moveTo>
                    <a:pt x="47" y="23"/>
                  </a:moveTo>
                  <a:cubicBezTo>
                    <a:pt x="34" y="20"/>
                    <a:pt x="20" y="16"/>
                    <a:pt x="16" y="15"/>
                  </a:cubicBezTo>
                  <a:cubicBezTo>
                    <a:pt x="23" y="11"/>
                    <a:pt x="34" y="9"/>
                    <a:pt x="45" y="10"/>
                  </a:cubicBezTo>
                  <a:cubicBezTo>
                    <a:pt x="51" y="10"/>
                    <a:pt x="56" y="11"/>
                    <a:pt x="60" y="12"/>
                  </a:cubicBezTo>
                  <a:lnTo>
                    <a:pt x="47" y="23"/>
                  </a:lnTo>
                  <a:close/>
                  <a:moveTo>
                    <a:pt x="43" y="47"/>
                  </a:moveTo>
                  <a:cubicBezTo>
                    <a:pt x="39" y="46"/>
                    <a:pt x="36" y="46"/>
                    <a:pt x="33" y="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8" y="45"/>
                    <a:pt x="56" y="48"/>
                    <a:pt x="43" y="47"/>
                  </a:cubicBez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0280651" y="4978400"/>
              <a:ext cx="354013" cy="517525"/>
            </a:xfrm>
            <a:custGeom>
              <a:avLst/>
              <a:gdLst>
                <a:gd name="T0" fmla="*/ 124 w 126"/>
                <a:gd name="T1" fmla="*/ 173 h 184"/>
                <a:gd name="T2" fmla="*/ 125 w 126"/>
                <a:gd name="T3" fmla="*/ 69 h 184"/>
                <a:gd name="T4" fmla="*/ 108 w 126"/>
                <a:gd name="T5" fmla="*/ 1 h 184"/>
                <a:gd name="T6" fmla="*/ 94 w 126"/>
                <a:gd name="T7" fmla="*/ 124 h 184"/>
                <a:gd name="T8" fmla="*/ 26 w 126"/>
                <a:gd name="T9" fmla="*/ 125 h 184"/>
                <a:gd name="T10" fmla="*/ 0 w 126"/>
                <a:gd name="T11" fmla="*/ 152 h 184"/>
                <a:gd name="T12" fmla="*/ 2 w 126"/>
                <a:gd name="T13" fmla="*/ 184 h 184"/>
                <a:gd name="T14" fmla="*/ 124 w 126"/>
                <a:gd name="T15" fmla="*/ 1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84">
                  <a:moveTo>
                    <a:pt x="124" y="173"/>
                  </a:moveTo>
                  <a:cubicBezTo>
                    <a:pt x="126" y="169"/>
                    <a:pt x="125" y="109"/>
                    <a:pt x="125" y="69"/>
                  </a:cubicBezTo>
                  <a:cubicBezTo>
                    <a:pt x="125" y="29"/>
                    <a:pt x="123" y="0"/>
                    <a:pt x="108" y="1"/>
                  </a:cubicBezTo>
                  <a:cubicBezTo>
                    <a:pt x="88" y="2"/>
                    <a:pt x="94" y="124"/>
                    <a:pt x="94" y="124"/>
                  </a:cubicBezTo>
                  <a:cubicBezTo>
                    <a:pt x="94" y="124"/>
                    <a:pt x="44" y="125"/>
                    <a:pt x="26" y="125"/>
                  </a:cubicBezTo>
                  <a:cubicBezTo>
                    <a:pt x="9" y="125"/>
                    <a:pt x="0" y="134"/>
                    <a:pt x="0" y="152"/>
                  </a:cubicBezTo>
                  <a:cubicBezTo>
                    <a:pt x="0" y="170"/>
                    <a:pt x="2" y="184"/>
                    <a:pt x="2" y="184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274301" y="4875213"/>
              <a:ext cx="258763" cy="314325"/>
            </a:xfrm>
            <a:custGeom>
              <a:avLst/>
              <a:gdLst>
                <a:gd name="T0" fmla="*/ 88 w 92"/>
                <a:gd name="T1" fmla="*/ 84 h 112"/>
                <a:gd name="T2" fmla="*/ 34 w 92"/>
                <a:gd name="T3" fmla="*/ 0 h 112"/>
                <a:gd name="T4" fmla="*/ 0 w 92"/>
                <a:gd name="T5" fmla="*/ 30 h 112"/>
                <a:gd name="T6" fmla="*/ 12 w 92"/>
                <a:gd name="T7" fmla="*/ 74 h 112"/>
                <a:gd name="T8" fmla="*/ 13 w 92"/>
                <a:gd name="T9" fmla="*/ 112 h 112"/>
                <a:gd name="T10" fmla="*/ 92 w 92"/>
                <a:gd name="T11" fmla="*/ 109 h 112"/>
                <a:gd name="T12" fmla="*/ 88 w 92"/>
                <a:gd name="T13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2">
                  <a:moveTo>
                    <a:pt x="88" y="84"/>
                  </a:moveTo>
                  <a:cubicBezTo>
                    <a:pt x="80" y="46"/>
                    <a:pt x="34" y="0"/>
                    <a:pt x="34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52"/>
                    <a:pt x="12" y="74"/>
                  </a:cubicBezTo>
                  <a:cubicBezTo>
                    <a:pt x="14" y="84"/>
                    <a:pt x="14" y="99"/>
                    <a:pt x="13" y="112"/>
                  </a:cubicBezTo>
                  <a:cubicBezTo>
                    <a:pt x="40" y="110"/>
                    <a:pt x="66" y="109"/>
                    <a:pt x="92" y="109"/>
                  </a:cubicBezTo>
                  <a:cubicBezTo>
                    <a:pt x="91" y="101"/>
                    <a:pt x="90" y="92"/>
                    <a:pt x="88" y="84"/>
                  </a:cubicBez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179051" y="5181600"/>
              <a:ext cx="365125" cy="277812"/>
            </a:xfrm>
            <a:custGeom>
              <a:avLst/>
              <a:gdLst>
                <a:gd name="T0" fmla="*/ 47 w 130"/>
                <a:gd name="T1" fmla="*/ 3 h 99"/>
                <a:gd name="T2" fmla="*/ 46 w 130"/>
                <a:gd name="T3" fmla="*/ 32 h 99"/>
                <a:gd name="T4" fmla="*/ 14 w 130"/>
                <a:gd name="T5" fmla="*/ 54 h 99"/>
                <a:gd name="T6" fmla="*/ 0 w 130"/>
                <a:gd name="T7" fmla="*/ 99 h 99"/>
                <a:gd name="T8" fmla="*/ 21 w 130"/>
                <a:gd name="T9" fmla="*/ 98 h 99"/>
                <a:gd name="T10" fmla="*/ 34 w 130"/>
                <a:gd name="T11" fmla="*/ 61 h 99"/>
                <a:gd name="T12" fmla="*/ 118 w 130"/>
                <a:gd name="T13" fmla="*/ 45 h 99"/>
                <a:gd name="T14" fmla="*/ 126 w 130"/>
                <a:gd name="T15" fmla="*/ 0 h 99"/>
                <a:gd name="T16" fmla="*/ 47 w 130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47" y="3"/>
                  </a:moveTo>
                  <a:cubicBezTo>
                    <a:pt x="47" y="18"/>
                    <a:pt x="46" y="32"/>
                    <a:pt x="46" y="32"/>
                  </a:cubicBezTo>
                  <a:cubicBezTo>
                    <a:pt x="46" y="32"/>
                    <a:pt x="23" y="37"/>
                    <a:pt x="14" y="54"/>
                  </a:cubicBezTo>
                  <a:cubicBezTo>
                    <a:pt x="4" y="70"/>
                    <a:pt x="0" y="99"/>
                    <a:pt x="0" y="9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3" y="72"/>
                    <a:pt x="34" y="61"/>
                  </a:cubicBezTo>
                  <a:cubicBezTo>
                    <a:pt x="47" y="48"/>
                    <a:pt x="100" y="61"/>
                    <a:pt x="118" y="45"/>
                  </a:cubicBezTo>
                  <a:cubicBezTo>
                    <a:pt x="128" y="37"/>
                    <a:pt x="130" y="29"/>
                    <a:pt x="126" y="0"/>
                  </a:cubicBezTo>
                  <a:cubicBezTo>
                    <a:pt x="100" y="0"/>
                    <a:pt x="74" y="1"/>
                    <a:pt x="47" y="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0136188" y="5046663"/>
              <a:ext cx="225425" cy="149225"/>
            </a:xfrm>
            <a:custGeom>
              <a:avLst/>
              <a:gdLst>
                <a:gd name="T0" fmla="*/ 0 w 80"/>
                <a:gd name="T1" fmla="*/ 40 h 53"/>
                <a:gd name="T2" fmla="*/ 12 w 80"/>
                <a:gd name="T3" fmla="*/ 53 h 53"/>
                <a:gd name="T4" fmla="*/ 77 w 80"/>
                <a:gd name="T5" fmla="*/ 17 h 53"/>
                <a:gd name="T6" fmla="*/ 80 w 80"/>
                <a:gd name="T7" fmla="*/ 14 h 53"/>
                <a:gd name="T8" fmla="*/ 71 w 80"/>
                <a:gd name="T9" fmla="*/ 0 h 53"/>
                <a:gd name="T10" fmla="*/ 0 w 80"/>
                <a:gd name="T1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3">
                  <a:moveTo>
                    <a:pt x="0" y="40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49" y="39"/>
                    <a:pt x="77" y="17"/>
                  </a:cubicBezTo>
                  <a:cubicBezTo>
                    <a:pt x="78" y="16"/>
                    <a:pt x="79" y="15"/>
                    <a:pt x="80" y="14"/>
                  </a:cubicBezTo>
                  <a:cubicBezTo>
                    <a:pt x="78" y="9"/>
                    <a:pt x="75" y="4"/>
                    <a:pt x="71" y="0"/>
                  </a:cubicBezTo>
                  <a:cubicBezTo>
                    <a:pt x="43" y="2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336213" y="4948238"/>
              <a:ext cx="128588" cy="138112"/>
            </a:xfrm>
            <a:custGeom>
              <a:avLst/>
              <a:gdLst>
                <a:gd name="T0" fmla="*/ 46 w 46"/>
                <a:gd name="T1" fmla="*/ 15 h 49"/>
                <a:gd name="T2" fmla="*/ 35 w 46"/>
                <a:gd name="T3" fmla="*/ 0 h 49"/>
                <a:gd name="T4" fmla="*/ 2 w 46"/>
                <a:gd name="T5" fmla="*/ 33 h 49"/>
                <a:gd name="T6" fmla="*/ 0 w 46"/>
                <a:gd name="T7" fmla="*/ 35 h 49"/>
                <a:gd name="T8" fmla="*/ 9 w 46"/>
                <a:gd name="T9" fmla="*/ 49 h 49"/>
                <a:gd name="T10" fmla="*/ 46 w 46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46" y="15"/>
                  </a:moveTo>
                  <a:cubicBezTo>
                    <a:pt x="42" y="10"/>
                    <a:pt x="38" y="5"/>
                    <a:pt x="35" y="0"/>
                  </a:cubicBezTo>
                  <a:cubicBezTo>
                    <a:pt x="28" y="8"/>
                    <a:pt x="17" y="20"/>
                    <a:pt x="2" y="33"/>
                  </a:cubicBezTo>
                  <a:cubicBezTo>
                    <a:pt x="1" y="34"/>
                    <a:pt x="1" y="34"/>
                    <a:pt x="0" y="35"/>
                  </a:cubicBezTo>
                  <a:cubicBezTo>
                    <a:pt x="4" y="39"/>
                    <a:pt x="7" y="44"/>
                    <a:pt x="9" y="49"/>
                  </a:cubicBezTo>
                  <a:cubicBezTo>
                    <a:pt x="26" y="36"/>
                    <a:pt x="39" y="23"/>
                    <a:pt x="46" y="15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948863" y="3951288"/>
              <a:ext cx="584200" cy="1109662"/>
            </a:xfrm>
            <a:custGeom>
              <a:avLst/>
              <a:gdLst>
                <a:gd name="T0" fmla="*/ 15 w 208"/>
                <a:gd name="T1" fmla="*/ 312 h 395"/>
                <a:gd name="T2" fmla="*/ 45 w 208"/>
                <a:gd name="T3" fmla="*/ 307 h 395"/>
                <a:gd name="T4" fmla="*/ 49 w 208"/>
                <a:gd name="T5" fmla="*/ 220 h 395"/>
                <a:gd name="T6" fmla="*/ 48 w 208"/>
                <a:gd name="T7" fmla="*/ 93 h 395"/>
                <a:gd name="T8" fmla="*/ 92 w 208"/>
                <a:gd name="T9" fmla="*/ 8 h 395"/>
                <a:gd name="T10" fmla="*/ 166 w 208"/>
                <a:gd name="T11" fmla="*/ 29 h 395"/>
                <a:gd name="T12" fmla="*/ 193 w 208"/>
                <a:gd name="T13" fmla="*/ 226 h 395"/>
                <a:gd name="T14" fmla="*/ 99 w 208"/>
                <a:gd name="T15" fmla="*/ 379 h 395"/>
                <a:gd name="T16" fmla="*/ 0 w 208"/>
                <a:gd name="T17" fmla="*/ 363 h 395"/>
                <a:gd name="T18" fmla="*/ 15 w 208"/>
                <a:gd name="T19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95">
                  <a:moveTo>
                    <a:pt x="15" y="312"/>
                  </a:moveTo>
                  <a:cubicBezTo>
                    <a:pt x="15" y="312"/>
                    <a:pt x="38" y="313"/>
                    <a:pt x="45" y="307"/>
                  </a:cubicBezTo>
                  <a:cubicBezTo>
                    <a:pt x="51" y="301"/>
                    <a:pt x="50" y="253"/>
                    <a:pt x="49" y="220"/>
                  </a:cubicBezTo>
                  <a:cubicBezTo>
                    <a:pt x="49" y="197"/>
                    <a:pt x="46" y="139"/>
                    <a:pt x="48" y="93"/>
                  </a:cubicBezTo>
                  <a:cubicBezTo>
                    <a:pt x="48" y="73"/>
                    <a:pt x="54" y="18"/>
                    <a:pt x="92" y="8"/>
                  </a:cubicBezTo>
                  <a:cubicBezTo>
                    <a:pt x="118" y="0"/>
                    <a:pt x="144" y="7"/>
                    <a:pt x="166" y="29"/>
                  </a:cubicBezTo>
                  <a:cubicBezTo>
                    <a:pt x="208" y="70"/>
                    <a:pt x="198" y="177"/>
                    <a:pt x="193" y="226"/>
                  </a:cubicBezTo>
                  <a:cubicBezTo>
                    <a:pt x="188" y="275"/>
                    <a:pt x="164" y="362"/>
                    <a:pt x="99" y="379"/>
                  </a:cubicBezTo>
                  <a:cubicBezTo>
                    <a:pt x="36" y="395"/>
                    <a:pt x="0" y="363"/>
                    <a:pt x="0" y="363"/>
                  </a:cubicBezTo>
                  <a:lnTo>
                    <a:pt x="15" y="312"/>
                  </a:ln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917113" y="4827588"/>
              <a:ext cx="149225" cy="153987"/>
            </a:xfrm>
            <a:prstGeom prst="ellipse">
              <a:avLst/>
            </a:pr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120313" y="4565650"/>
              <a:ext cx="36513" cy="39687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390188" y="4546600"/>
              <a:ext cx="41275" cy="42862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0333038" y="4678363"/>
              <a:ext cx="90488" cy="104775"/>
            </a:xfrm>
            <a:custGeom>
              <a:avLst/>
              <a:gdLst>
                <a:gd name="T0" fmla="*/ 30 w 32"/>
                <a:gd name="T1" fmla="*/ 22 h 37"/>
                <a:gd name="T2" fmla="*/ 12 w 32"/>
                <a:gd name="T3" fmla="*/ 35 h 37"/>
                <a:gd name="T4" fmla="*/ 2 w 32"/>
                <a:gd name="T5" fmla="*/ 15 h 37"/>
                <a:gd name="T6" fmla="*/ 20 w 32"/>
                <a:gd name="T7" fmla="*/ 2 h 37"/>
                <a:gd name="T8" fmla="*/ 30 w 32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0" y="22"/>
                  </a:moveTo>
                  <a:cubicBezTo>
                    <a:pt x="28" y="31"/>
                    <a:pt x="20" y="37"/>
                    <a:pt x="12" y="35"/>
                  </a:cubicBezTo>
                  <a:cubicBezTo>
                    <a:pt x="5" y="33"/>
                    <a:pt x="0" y="24"/>
                    <a:pt x="2" y="15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8" y="3"/>
                    <a:pt x="32" y="12"/>
                    <a:pt x="30" y="22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0110788" y="4813300"/>
              <a:ext cx="158750" cy="204787"/>
            </a:xfrm>
            <a:custGeom>
              <a:avLst/>
              <a:gdLst>
                <a:gd name="T0" fmla="*/ 56 w 56"/>
                <a:gd name="T1" fmla="*/ 0 h 73"/>
                <a:gd name="T2" fmla="*/ 0 w 56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56" y="0"/>
                    <a:pt x="42" y="62"/>
                    <a:pt x="0" y="73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350501" y="3684588"/>
              <a:ext cx="176213" cy="320675"/>
            </a:xfrm>
            <a:custGeom>
              <a:avLst/>
              <a:gdLst>
                <a:gd name="T0" fmla="*/ 11 w 63"/>
                <a:gd name="T1" fmla="*/ 114 h 114"/>
                <a:gd name="T2" fmla="*/ 5 w 63"/>
                <a:gd name="T3" fmla="*/ 53 h 114"/>
                <a:gd name="T4" fmla="*/ 33 w 63"/>
                <a:gd name="T5" fmla="*/ 0 h 114"/>
                <a:gd name="T6" fmla="*/ 53 w 63"/>
                <a:gd name="T7" fmla="*/ 63 h 114"/>
                <a:gd name="T8" fmla="*/ 11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11" y="114"/>
                  </a:moveTo>
                  <a:cubicBezTo>
                    <a:pt x="11" y="114"/>
                    <a:pt x="0" y="87"/>
                    <a:pt x="5" y="53"/>
                  </a:cubicBezTo>
                  <a:cubicBezTo>
                    <a:pt x="11" y="19"/>
                    <a:pt x="33" y="0"/>
                    <a:pt x="33" y="0"/>
                  </a:cubicBezTo>
                  <a:cubicBezTo>
                    <a:pt x="33" y="0"/>
                    <a:pt x="63" y="21"/>
                    <a:pt x="53" y="63"/>
                  </a:cubicBezTo>
                  <a:cubicBezTo>
                    <a:pt x="43" y="106"/>
                    <a:pt x="11" y="114"/>
                    <a:pt x="11" y="114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975851" y="3717925"/>
              <a:ext cx="177800" cy="288925"/>
            </a:xfrm>
            <a:custGeom>
              <a:avLst/>
              <a:gdLst>
                <a:gd name="T0" fmla="*/ 62 w 63"/>
                <a:gd name="T1" fmla="*/ 103 h 103"/>
                <a:gd name="T2" fmla="*/ 56 w 63"/>
                <a:gd name="T3" fmla="*/ 43 h 103"/>
                <a:gd name="T4" fmla="*/ 19 w 63"/>
                <a:gd name="T5" fmla="*/ 0 h 103"/>
                <a:gd name="T6" fmla="*/ 12 w 63"/>
                <a:gd name="T7" fmla="*/ 62 h 103"/>
                <a:gd name="T8" fmla="*/ 62 w 6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62" y="103"/>
                  </a:moveTo>
                  <a:cubicBezTo>
                    <a:pt x="62" y="102"/>
                    <a:pt x="63" y="66"/>
                    <a:pt x="56" y="43"/>
                  </a:cubicBezTo>
                  <a:cubicBezTo>
                    <a:pt x="48" y="20"/>
                    <a:pt x="19" y="0"/>
                    <a:pt x="19" y="0"/>
                  </a:cubicBezTo>
                  <a:cubicBezTo>
                    <a:pt x="19" y="0"/>
                    <a:pt x="0" y="30"/>
                    <a:pt x="12" y="62"/>
                  </a:cubicBezTo>
                  <a:cubicBezTo>
                    <a:pt x="24" y="94"/>
                    <a:pt x="62" y="103"/>
                    <a:pt x="62" y="103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9945688" y="4886325"/>
              <a:ext cx="25400" cy="36512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4426" y="4881563"/>
              <a:ext cx="31750" cy="38100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0058401" y="4268788"/>
              <a:ext cx="482600" cy="55562"/>
            </a:xfrm>
            <a:custGeom>
              <a:avLst/>
              <a:gdLst>
                <a:gd name="T0" fmla="*/ 0 w 172"/>
                <a:gd name="T1" fmla="*/ 10 h 20"/>
                <a:gd name="T2" fmla="*/ 172 w 17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20">
                  <a:moveTo>
                    <a:pt x="0" y="10"/>
                  </a:moveTo>
                  <a:cubicBezTo>
                    <a:pt x="0" y="10"/>
                    <a:pt x="101" y="0"/>
                    <a:pt x="172" y="2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0063163" y="4210050"/>
              <a:ext cx="458788" cy="171450"/>
            </a:xfrm>
            <a:custGeom>
              <a:avLst/>
              <a:gdLst>
                <a:gd name="T0" fmla="*/ 0 w 163"/>
                <a:gd name="T1" fmla="*/ 61 h 61"/>
                <a:gd name="T2" fmla="*/ 163 w 163"/>
                <a:gd name="T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61">
                  <a:moveTo>
                    <a:pt x="0" y="61"/>
                  </a:moveTo>
                  <a:cubicBezTo>
                    <a:pt x="0" y="61"/>
                    <a:pt x="87" y="0"/>
                    <a:pt x="163" y="4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77451" y="4152900"/>
              <a:ext cx="422275" cy="104775"/>
            </a:xfrm>
            <a:custGeom>
              <a:avLst/>
              <a:gdLst>
                <a:gd name="T0" fmla="*/ 0 w 150"/>
                <a:gd name="T1" fmla="*/ 37 h 37"/>
                <a:gd name="T2" fmla="*/ 150 w 150"/>
                <a:gd name="T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cubicBezTo>
                    <a:pt x="0" y="37"/>
                    <a:pt x="68" y="0"/>
                    <a:pt x="150" y="1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055226" y="4352925"/>
              <a:ext cx="492125" cy="115887"/>
            </a:xfrm>
            <a:custGeom>
              <a:avLst/>
              <a:gdLst>
                <a:gd name="T0" fmla="*/ 0 w 175"/>
                <a:gd name="T1" fmla="*/ 29 h 41"/>
                <a:gd name="T2" fmla="*/ 175 w 175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5" h="41">
                  <a:moveTo>
                    <a:pt x="0" y="29"/>
                  </a:moveTo>
                  <a:cubicBezTo>
                    <a:pt x="0" y="29"/>
                    <a:pt x="72" y="0"/>
                    <a:pt x="175" y="41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063163" y="4324350"/>
              <a:ext cx="458788" cy="207962"/>
            </a:xfrm>
            <a:custGeom>
              <a:avLst/>
              <a:gdLst>
                <a:gd name="T0" fmla="*/ 0 w 163"/>
                <a:gd name="T1" fmla="*/ 74 h 74"/>
                <a:gd name="T2" fmla="*/ 163 w 163"/>
                <a:gd name="T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74">
                  <a:moveTo>
                    <a:pt x="0" y="74"/>
                  </a:moveTo>
                  <a:cubicBezTo>
                    <a:pt x="0" y="74"/>
                    <a:pt x="104" y="0"/>
                    <a:pt x="163" y="3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083801" y="5149850"/>
              <a:ext cx="109538" cy="98425"/>
            </a:xfrm>
            <a:custGeom>
              <a:avLst/>
              <a:gdLst>
                <a:gd name="T0" fmla="*/ 26 w 39"/>
                <a:gd name="T1" fmla="*/ 0 h 35"/>
                <a:gd name="T2" fmla="*/ 2 w 39"/>
                <a:gd name="T3" fmla="*/ 11 h 35"/>
                <a:gd name="T4" fmla="*/ 25 w 39"/>
                <a:gd name="T5" fmla="*/ 14 h 35"/>
                <a:gd name="T6" fmla="*/ 20 w 39"/>
                <a:gd name="T7" fmla="*/ 30 h 35"/>
                <a:gd name="T8" fmla="*/ 39 w 39"/>
                <a:gd name="T9" fmla="*/ 12 h 35"/>
                <a:gd name="T10" fmla="*/ 26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6" y="0"/>
                  </a:moveTo>
                  <a:cubicBezTo>
                    <a:pt x="26" y="0"/>
                    <a:pt x="0" y="2"/>
                    <a:pt x="2" y="11"/>
                  </a:cubicBezTo>
                  <a:cubicBezTo>
                    <a:pt x="3" y="20"/>
                    <a:pt x="25" y="14"/>
                    <a:pt x="25" y="14"/>
                  </a:cubicBezTo>
                  <a:cubicBezTo>
                    <a:pt x="25" y="14"/>
                    <a:pt x="14" y="25"/>
                    <a:pt x="20" y="30"/>
                  </a:cubicBezTo>
                  <a:cubicBezTo>
                    <a:pt x="26" y="35"/>
                    <a:pt x="39" y="12"/>
                    <a:pt x="39" y="1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82138" y="4616450"/>
              <a:ext cx="233363" cy="338137"/>
            </a:xfrm>
            <a:custGeom>
              <a:avLst/>
              <a:gdLst>
                <a:gd name="T0" fmla="*/ 79 w 83"/>
                <a:gd name="T1" fmla="*/ 120 h 120"/>
                <a:gd name="T2" fmla="*/ 59 w 83"/>
                <a:gd name="T3" fmla="*/ 119 h 120"/>
                <a:gd name="T4" fmla="*/ 50 w 83"/>
                <a:gd name="T5" fmla="*/ 33 h 120"/>
                <a:gd name="T6" fmla="*/ 3 w 83"/>
                <a:gd name="T7" fmla="*/ 27 h 120"/>
                <a:gd name="T8" fmla="*/ 0 w 83"/>
                <a:gd name="T9" fmla="*/ 7 h 120"/>
                <a:gd name="T10" fmla="*/ 67 w 83"/>
                <a:gd name="T11" fmla="*/ 20 h 120"/>
                <a:gd name="T12" fmla="*/ 79 w 8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0">
                  <a:moveTo>
                    <a:pt x="79" y="12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60" y="85"/>
                    <a:pt x="58" y="42"/>
                    <a:pt x="50" y="33"/>
                  </a:cubicBezTo>
                  <a:cubicBezTo>
                    <a:pt x="44" y="25"/>
                    <a:pt x="18" y="25"/>
                    <a:pt x="3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50" y="0"/>
                    <a:pt x="67" y="20"/>
                  </a:cubicBezTo>
                  <a:cubicBezTo>
                    <a:pt x="83" y="40"/>
                    <a:pt x="80" y="107"/>
                    <a:pt x="79" y="120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9594851" y="4881563"/>
              <a:ext cx="168275" cy="606425"/>
            </a:xfrm>
            <a:custGeom>
              <a:avLst/>
              <a:gdLst>
                <a:gd name="T0" fmla="*/ 0 w 60"/>
                <a:gd name="T1" fmla="*/ 216 h 216"/>
                <a:gd name="T2" fmla="*/ 0 w 60"/>
                <a:gd name="T3" fmla="*/ 40 h 216"/>
                <a:gd name="T4" fmla="*/ 25 w 60"/>
                <a:gd name="T5" fmla="*/ 0 h 216"/>
                <a:gd name="T6" fmla="*/ 60 w 60"/>
                <a:gd name="T7" fmla="*/ 38 h 216"/>
                <a:gd name="T8" fmla="*/ 60 w 60"/>
                <a:gd name="T9" fmla="*/ 211 h 216"/>
                <a:gd name="T10" fmla="*/ 1 w 60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6">
                  <a:moveTo>
                    <a:pt x="0" y="216"/>
                  </a:moveTo>
                  <a:cubicBezTo>
                    <a:pt x="0" y="216"/>
                    <a:pt x="0" y="74"/>
                    <a:pt x="0" y="40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43" y="0"/>
                    <a:pt x="60" y="1"/>
                    <a:pt x="60" y="38"/>
                  </a:cubicBezTo>
                  <a:cubicBezTo>
                    <a:pt x="60" y="75"/>
                    <a:pt x="60" y="211"/>
                    <a:pt x="60" y="211"/>
                  </a:cubicBezTo>
                  <a:cubicBezTo>
                    <a:pt x="1" y="211"/>
                    <a:pt x="1" y="211"/>
                    <a:pt x="1" y="211"/>
                  </a:cubicBezTo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467851" y="5422900"/>
              <a:ext cx="1314450" cy="796925"/>
            </a:xfrm>
            <a:custGeom>
              <a:avLst/>
              <a:gdLst>
                <a:gd name="T0" fmla="*/ 7 w 828"/>
                <a:gd name="T1" fmla="*/ 379 h 502"/>
                <a:gd name="T2" fmla="*/ 0 w 828"/>
                <a:gd name="T3" fmla="*/ 32 h 502"/>
                <a:gd name="T4" fmla="*/ 828 w 828"/>
                <a:gd name="T5" fmla="*/ 0 h 502"/>
                <a:gd name="T6" fmla="*/ 828 w 828"/>
                <a:gd name="T7" fmla="*/ 502 h 502"/>
                <a:gd name="T8" fmla="*/ 149 w 828"/>
                <a:gd name="T9" fmla="*/ 502 h 502"/>
                <a:gd name="T10" fmla="*/ 7 w 828"/>
                <a:gd name="T11" fmla="*/ 3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02">
                  <a:moveTo>
                    <a:pt x="7" y="379"/>
                  </a:moveTo>
                  <a:lnTo>
                    <a:pt x="0" y="32"/>
                  </a:lnTo>
                  <a:lnTo>
                    <a:pt x="828" y="0"/>
                  </a:lnTo>
                  <a:lnTo>
                    <a:pt x="828" y="502"/>
                  </a:lnTo>
                  <a:lnTo>
                    <a:pt x="149" y="502"/>
                  </a:lnTo>
                  <a:lnTo>
                    <a:pt x="7" y="37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667876" y="5465763"/>
              <a:ext cx="223838" cy="398462"/>
            </a:xfrm>
            <a:custGeom>
              <a:avLst/>
              <a:gdLst>
                <a:gd name="T0" fmla="*/ 0 w 80"/>
                <a:gd name="T1" fmla="*/ 3 h 142"/>
                <a:gd name="T2" fmla="*/ 0 w 80"/>
                <a:gd name="T3" fmla="*/ 89 h 142"/>
                <a:gd name="T4" fmla="*/ 41 w 80"/>
                <a:gd name="T5" fmla="*/ 142 h 142"/>
                <a:gd name="T6" fmla="*/ 80 w 80"/>
                <a:gd name="T7" fmla="*/ 84 h 142"/>
                <a:gd name="T8" fmla="*/ 80 w 80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2">
                  <a:moveTo>
                    <a:pt x="0" y="3"/>
                  </a:moveTo>
                  <a:cubicBezTo>
                    <a:pt x="0" y="24"/>
                    <a:pt x="0" y="67"/>
                    <a:pt x="0" y="89"/>
                  </a:cubicBezTo>
                  <a:cubicBezTo>
                    <a:pt x="0" y="121"/>
                    <a:pt x="8" y="142"/>
                    <a:pt x="41" y="142"/>
                  </a:cubicBezTo>
                  <a:cubicBezTo>
                    <a:pt x="75" y="142"/>
                    <a:pt x="80" y="124"/>
                    <a:pt x="80" y="84"/>
                  </a:cubicBezTo>
                  <a:cubicBezTo>
                    <a:pt x="80" y="59"/>
                    <a:pt x="80" y="24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698038" y="5507038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8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698038" y="5573713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7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98038" y="5638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98038" y="5703888"/>
              <a:ext cx="166688" cy="25400"/>
            </a:xfrm>
            <a:custGeom>
              <a:avLst/>
              <a:gdLst>
                <a:gd name="T0" fmla="*/ 59 w 59"/>
                <a:gd name="T1" fmla="*/ 4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4 h 9"/>
                <a:gd name="T8" fmla="*/ 0 w 59"/>
                <a:gd name="T9" fmla="*/ 4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4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98038" y="5765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9339263" y="5573713"/>
              <a:ext cx="49213" cy="211137"/>
            </a:xfrm>
            <a:custGeom>
              <a:avLst/>
              <a:gdLst>
                <a:gd name="T0" fmla="*/ 18 w 18"/>
                <a:gd name="T1" fmla="*/ 0 h 75"/>
                <a:gd name="T2" fmla="*/ 0 w 18"/>
                <a:gd name="T3" fmla="*/ 3 h 75"/>
                <a:gd name="T4" fmla="*/ 0 w 18"/>
                <a:gd name="T5" fmla="*/ 74 h 75"/>
                <a:gd name="T6" fmla="*/ 18 w 18"/>
                <a:gd name="T7" fmla="*/ 75 h 75"/>
                <a:gd name="T8" fmla="*/ 18 w 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5">
                  <a:moveTo>
                    <a:pt x="18" y="0"/>
                  </a:moveTo>
                  <a:cubicBezTo>
                    <a:pt x="7" y="1"/>
                    <a:pt x="0" y="3"/>
                    <a:pt x="0" y="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" y="75"/>
                    <a:pt x="18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63188" y="5330825"/>
              <a:ext cx="1152525" cy="1187450"/>
            </a:xfrm>
            <a:custGeom>
              <a:avLst/>
              <a:gdLst>
                <a:gd name="T0" fmla="*/ 396 w 410"/>
                <a:gd name="T1" fmla="*/ 130 h 423"/>
                <a:gd name="T2" fmla="*/ 386 w 410"/>
                <a:gd name="T3" fmla="*/ 134 h 423"/>
                <a:gd name="T4" fmla="*/ 354 w 410"/>
                <a:gd name="T5" fmla="*/ 82 h 423"/>
                <a:gd name="T6" fmla="*/ 364 w 410"/>
                <a:gd name="T7" fmla="*/ 74 h 423"/>
                <a:gd name="T8" fmla="*/ 333 w 410"/>
                <a:gd name="T9" fmla="*/ 44 h 423"/>
                <a:gd name="T10" fmla="*/ 328 w 410"/>
                <a:gd name="T11" fmla="*/ 51 h 423"/>
                <a:gd name="T12" fmla="*/ 275 w 410"/>
                <a:gd name="T13" fmla="*/ 22 h 423"/>
                <a:gd name="T14" fmla="*/ 279 w 410"/>
                <a:gd name="T15" fmla="*/ 12 h 423"/>
                <a:gd name="T16" fmla="*/ 234 w 410"/>
                <a:gd name="T17" fmla="*/ 0 h 423"/>
                <a:gd name="T18" fmla="*/ 233 w 410"/>
                <a:gd name="T19" fmla="*/ 7 h 423"/>
                <a:gd name="T20" fmla="*/ 174 w 410"/>
                <a:gd name="T21" fmla="*/ 9 h 423"/>
                <a:gd name="T22" fmla="*/ 173 w 410"/>
                <a:gd name="T23" fmla="*/ 1 h 423"/>
                <a:gd name="T24" fmla="*/ 126 w 410"/>
                <a:gd name="T25" fmla="*/ 14 h 423"/>
                <a:gd name="T26" fmla="*/ 129 w 410"/>
                <a:gd name="T27" fmla="*/ 19 h 423"/>
                <a:gd name="T28" fmla="*/ 78 w 410"/>
                <a:gd name="T29" fmla="*/ 53 h 423"/>
                <a:gd name="T30" fmla="*/ 74 w 410"/>
                <a:gd name="T31" fmla="*/ 46 h 423"/>
                <a:gd name="T32" fmla="*/ 44 w 410"/>
                <a:gd name="T33" fmla="*/ 76 h 423"/>
                <a:gd name="T34" fmla="*/ 49 w 410"/>
                <a:gd name="T35" fmla="*/ 80 h 423"/>
                <a:gd name="T36" fmla="*/ 20 w 410"/>
                <a:gd name="T37" fmla="*/ 135 h 423"/>
                <a:gd name="T38" fmla="*/ 13 w 410"/>
                <a:gd name="T39" fmla="*/ 131 h 423"/>
                <a:gd name="T40" fmla="*/ 1 w 410"/>
                <a:gd name="T41" fmla="*/ 177 h 423"/>
                <a:gd name="T42" fmla="*/ 6 w 410"/>
                <a:gd name="T43" fmla="*/ 178 h 423"/>
                <a:gd name="T44" fmla="*/ 8 w 410"/>
                <a:gd name="T45" fmla="*/ 240 h 423"/>
                <a:gd name="T46" fmla="*/ 0 w 410"/>
                <a:gd name="T47" fmla="*/ 241 h 423"/>
                <a:gd name="T48" fmla="*/ 12 w 410"/>
                <a:gd name="T49" fmla="*/ 290 h 423"/>
                <a:gd name="T50" fmla="*/ 18 w 410"/>
                <a:gd name="T51" fmla="*/ 287 h 423"/>
                <a:gd name="T52" fmla="*/ 50 w 410"/>
                <a:gd name="T53" fmla="*/ 339 h 423"/>
                <a:gd name="T54" fmla="*/ 43 w 410"/>
                <a:gd name="T55" fmla="*/ 345 h 423"/>
                <a:gd name="T56" fmla="*/ 73 w 410"/>
                <a:gd name="T57" fmla="*/ 375 h 423"/>
                <a:gd name="T58" fmla="*/ 77 w 410"/>
                <a:gd name="T59" fmla="*/ 370 h 423"/>
                <a:gd name="T60" fmla="*/ 129 w 410"/>
                <a:gd name="T61" fmla="*/ 400 h 423"/>
                <a:gd name="T62" fmla="*/ 125 w 410"/>
                <a:gd name="T63" fmla="*/ 408 h 423"/>
                <a:gd name="T64" fmla="*/ 170 w 410"/>
                <a:gd name="T65" fmla="*/ 421 h 423"/>
                <a:gd name="T66" fmla="*/ 171 w 410"/>
                <a:gd name="T67" fmla="*/ 414 h 423"/>
                <a:gd name="T68" fmla="*/ 231 w 410"/>
                <a:gd name="T69" fmla="*/ 413 h 423"/>
                <a:gd name="T70" fmla="*/ 231 w 410"/>
                <a:gd name="T71" fmla="*/ 423 h 423"/>
                <a:gd name="T72" fmla="*/ 279 w 410"/>
                <a:gd name="T73" fmla="*/ 410 h 423"/>
                <a:gd name="T74" fmla="*/ 276 w 410"/>
                <a:gd name="T75" fmla="*/ 402 h 423"/>
                <a:gd name="T76" fmla="*/ 326 w 410"/>
                <a:gd name="T77" fmla="*/ 369 h 423"/>
                <a:gd name="T78" fmla="*/ 333 w 410"/>
                <a:gd name="T79" fmla="*/ 379 h 423"/>
                <a:gd name="T80" fmla="*/ 364 w 410"/>
                <a:gd name="T81" fmla="*/ 348 h 423"/>
                <a:gd name="T82" fmla="*/ 355 w 410"/>
                <a:gd name="T83" fmla="*/ 341 h 423"/>
                <a:gd name="T84" fmla="*/ 384 w 410"/>
                <a:gd name="T85" fmla="*/ 287 h 423"/>
                <a:gd name="T86" fmla="*/ 396 w 410"/>
                <a:gd name="T87" fmla="*/ 293 h 423"/>
                <a:gd name="T88" fmla="*/ 409 w 410"/>
                <a:gd name="T89" fmla="*/ 245 h 423"/>
                <a:gd name="T90" fmla="*/ 398 w 410"/>
                <a:gd name="T91" fmla="*/ 243 h 423"/>
                <a:gd name="T92" fmla="*/ 396 w 410"/>
                <a:gd name="T93" fmla="*/ 181 h 423"/>
                <a:gd name="T94" fmla="*/ 410 w 410"/>
                <a:gd name="T95" fmla="*/ 180 h 423"/>
                <a:gd name="T96" fmla="*/ 396 w 410"/>
                <a:gd name="T97" fmla="*/ 13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423">
                  <a:moveTo>
                    <a:pt x="396" y="130"/>
                  </a:moveTo>
                  <a:cubicBezTo>
                    <a:pt x="386" y="134"/>
                    <a:pt x="386" y="134"/>
                    <a:pt x="386" y="134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2"/>
                    <a:pt x="359" y="79"/>
                    <a:pt x="364" y="74"/>
                  </a:cubicBezTo>
                  <a:cubicBezTo>
                    <a:pt x="355" y="63"/>
                    <a:pt x="344" y="53"/>
                    <a:pt x="333" y="44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5" y="22"/>
                    <a:pt x="277" y="17"/>
                    <a:pt x="279" y="12"/>
                  </a:cubicBezTo>
                  <a:cubicBezTo>
                    <a:pt x="265" y="7"/>
                    <a:pt x="250" y="2"/>
                    <a:pt x="234" y="0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3" y="5"/>
                    <a:pt x="173" y="1"/>
                  </a:cubicBezTo>
                  <a:cubicBezTo>
                    <a:pt x="157" y="3"/>
                    <a:pt x="141" y="8"/>
                    <a:pt x="126" y="1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6" y="50"/>
                    <a:pt x="74" y="46"/>
                  </a:cubicBezTo>
                  <a:cubicBezTo>
                    <a:pt x="63" y="55"/>
                    <a:pt x="53" y="65"/>
                    <a:pt x="44" y="7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17" y="133"/>
                    <a:pt x="13" y="131"/>
                  </a:cubicBezTo>
                  <a:cubicBezTo>
                    <a:pt x="7" y="146"/>
                    <a:pt x="3" y="161"/>
                    <a:pt x="1" y="177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40"/>
                    <a:pt x="5" y="241"/>
                    <a:pt x="0" y="241"/>
                  </a:cubicBezTo>
                  <a:cubicBezTo>
                    <a:pt x="2" y="258"/>
                    <a:pt x="6" y="274"/>
                    <a:pt x="12" y="290"/>
                  </a:cubicBezTo>
                  <a:cubicBezTo>
                    <a:pt x="18" y="287"/>
                    <a:pt x="18" y="287"/>
                    <a:pt x="18" y="287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0" y="339"/>
                    <a:pt x="47" y="342"/>
                    <a:pt x="43" y="345"/>
                  </a:cubicBezTo>
                  <a:cubicBezTo>
                    <a:pt x="52" y="356"/>
                    <a:pt x="62" y="366"/>
                    <a:pt x="73" y="375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29" y="400"/>
                    <a:pt x="127" y="404"/>
                    <a:pt x="125" y="408"/>
                  </a:cubicBezTo>
                  <a:cubicBezTo>
                    <a:pt x="139" y="414"/>
                    <a:pt x="154" y="419"/>
                    <a:pt x="170" y="421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1" y="413"/>
                    <a:pt x="231" y="417"/>
                    <a:pt x="231" y="423"/>
                  </a:cubicBezTo>
                  <a:cubicBezTo>
                    <a:pt x="248" y="420"/>
                    <a:pt x="264" y="416"/>
                    <a:pt x="279" y="410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326" y="369"/>
                    <a:pt x="326" y="369"/>
                    <a:pt x="326" y="369"/>
                  </a:cubicBezTo>
                  <a:cubicBezTo>
                    <a:pt x="326" y="369"/>
                    <a:pt x="329" y="373"/>
                    <a:pt x="333" y="379"/>
                  </a:cubicBezTo>
                  <a:cubicBezTo>
                    <a:pt x="344" y="370"/>
                    <a:pt x="355" y="359"/>
                    <a:pt x="364" y="348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4" y="287"/>
                    <a:pt x="390" y="290"/>
                    <a:pt x="396" y="293"/>
                  </a:cubicBezTo>
                  <a:cubicBezTo>
                    <a:pt x="402" y="278"/>
                    <a:pt x="407" y="262"/>
                    <a:pt x="409" y="245"/>
                  </a:cubicBezTo>
                  <a:cubicBezTo>
                    <a:pt x="398" y="243"/>
                    <a:pt x="398" y="243"/>
                    <a:pt x="398" y="243"/>
                  </a:cubicBezTo>
                  <a:cubicBezTo>
                    <a:pt x="396" y="181"/>
                    <a:pt x="396" y="181"/>
                    <a:pt x="396" y="181"/>
                  </a:cubicBezTo>
                  <a:cubicBezTo>
                    <a:pt x="396" y="181"/>
                    <a:pt x="402" y="181"/>
                    <a:pt x="410" y="180"/>
                  </a:cubicBezTo>
                  <a:cubicBezTo>
                    <a:pt x="407" y="162"/>
                    <a:pt x="403" y="146"/>
                    <a:pt x="396" y="13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10541001" y="5622925"/>
              <a:ext cx="612775" cy="625475"/>
            </a:xfrm>
            <a:custGeom>
              <a:avLst/>
              <a:gdLst>
                <a:gd name="T0" fmla="*/ 214 w 218"/>
                <a:gd name="T1" fmla="*/ 118 h 223"/>
                <a:gd name="T2" fmla="*/ 101 w 218"/>
                <a:gd name="T3" fmla="*/ 220 h 223"/>
                <a:gd name="T4" fmla="*/ 5 w 218"/>
                <a:gd name="T5" fmla="*/ 105 h 223"/>
                <a:gd name="T6" fmla="*/ 118 w 218"/>
                <a:gd name="T7" fmla="*/ 4 h 223"/>
                <a:gd name="T8" fmla="*/ 214 w 218"/>
                <a:gd name="T9" fmla="*/ 1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23">
                  <a:moveTo>
                    <a:pt x="214" y="118"/>
                  </a:moveTo>
                  <a:cubicBezTo>
                    <a:pt x="209" y="178"/>
                    <a:pt x="158" y="223"/>
                    <a:pt x="101" y="220"/>
                  </a:cubicBezTo>
                  <a:cubicBezTo>
                    <a:pt x="43" y="216"/>
                    <a:pt x="0" y="165"/>
                    <a:pt x="5" y="105"/>
                  </a:cubicBezTo>
                  <a:cubicBezTo>
                    <a:pt x="9" y="46"/>
                    <a:pt x="60" y="0"/>
                    <a:pt x="118" y="4"/>
                  </a:cubicBezTo>
                  <a:cubicBezTo>
                    <a:pt x="175" y="8"/>
                    <a:pt x="218" y="59"/>
                    <a:pt x="214" y="11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212263" y="5919788"/>
              <a:ext cx="579438" cy="598487"/>
            </a:xfrm>
            <a:custGeom>
              <a:avLst/>
              <a:gdLst>
                <a:gd name="T0" fmla="*/ 199 w 206"/>
                <a:gd name="T1" fmla="*/ 65 h 213"/>
                <a:gd name="T2" fmla="*/ 194 w 206"/>
                <a:gd name="T3" fmla="*/ 68 h 213"/>
                <a:gd name="T4" fmla="*/ 178 w 206"/>
                <a:gd name="T5" fmla="*/ 41 h 213"/>
                <a:gd name="T6" fmla="*/ 183 w 206"/>
                <a:gd name="T7" fmla="*/ 37 h 213"/>
                <a:gd name="T8" fmla="*/ 168 w 206"/>
                <a:gd name="T9" fmla="*/ 22 h 213"/>
                <a:gd name="T10" fmla="*/ 165 w 206"/>
                <a:gd name="T11" fmla="*/ 26 h 213"/>
                <a:gd name="T12" fmla="*/ 138 w 206"/>
                <a:gd name="T13" fmla="*/ 11 h 213"/>
                <a:gd name="T14" fmla="*/ 140 w 206"/>
                <a:gd name="T15" fmla="*/ 6 h 213"/>
                <a:gd name="T16" fmla="*/ 118 w 206"/>
                <a:gd name="T17" fmla="*/ 0 h 213"/>
                <a:gd name="T18" fmla="*/ 117 w 206"/>
                <a:gd name="T19" fmla="*/ 3 h 213"/>
                <a:gd name="T20" fmla="*/ 87 w 206"/>
                <a:gd name="T21" fmla="*/ 4 h 213"/>
                <a:gd name="T22" fmla="*/ 87 w 206"/>
                <a:gd name="T23" fmla="*/ 0 h 213"/>
                <a:gd name="T24" fmla="*/ 63 w 206"/>
                <a:gd name="T25" fmla="*/ 7 h 213"/>
                <a:gd name="T26" fmla="*/ 65 w 206"/>
                <a:gd name="T27" fmla="*/ 10 h 213"/>
                <a:gd name="T28" fmla="*/ 39 w 206"/>
                <a:gd name="T29" fmla="*/ 26 h 213"/>
                <a:gd name="T30" fmla="*/ 37 w 206"/>
                <a:gd name="T31" fmla="*/ 23 h 213"/>
                <a:gd name="T32" fmla="*/ 22 w 206"/>
                <a:gd name="T33" fmla="*/ 38 h 213"/>
                <a:gd name="T34" fmla="*/ 24 w 206"/>
                <a:gd name="T35" fmla="*/ 40 h 213"/>
                <a:gd name="T36" fmla="*/ 10 w 206"/>
                <a:gd name="T37" fmla="*/ 68 h 213"/>
                <a:gd name="T38" fmla="*/ 6 w 206"/>
                <a:gd name="T39" fmla="*/ 66 h 213"/>
                <a:gd name="T40" fmla="*/ 0 w 206"/>
                <a:gd name="T41" fmla="*/ 89 h 213"/>
                <a:gd name="T42" fmla="*/ 3 w 206"/>
                <a:gd name="T43" fmla="*/ 90 h 213"/>
                <a:gd name="T44" fmla="*/ 4 w 206"/>
                <a:gd name="T45" fmla="*/ 121 h 213"/>
                <a:gd name="T46" fmla="*/ 0 w 206"/>
                <a:gd name="T47" fmla="*/ 121 h 213"/>
                <a:gd name="T48" fmla="*/ 6 w 206"/>
                <a:gd name="T49" fmla="*/ 146 h 213"/>
                <a:gd name="T50" fmla="*/ 9 w 206"/>
                <a:gd name="T51" fmla="*/ 144 h 213"/>
                <a:gd name="T52" fmla="*/ 25 w 206"/>
                <a:gd name="T53" fmla="*/ 171 h 213"/>
                <a:gd name="T54" fmla="*/ 22 w 206"/>
                <a:gd name="T55" fmla="*/ 173 h 213"/>
                <a:gd name="T56" fmla="*/ 36 w 206"/>
                <a:gd name="T57" fmla="*/ 189 h 213"/>
                <a:gd name="T58" fmla="*/ 38 w 206"/>
                <a:gd name="T59" fmla="*/ 186 h 213"/>
                <a:gd name="T60" fmla="*/ 65 w 206"/>
                <a:gd name="T61" fmla="*/ 201 h 213"/>
                <a:gd name="T62" fmla="*/ 63 w 206"/>
                <a:gd name="T63" fmla="*/ 205 h 213"/>
                <a:gd name="T64" fmla="*/ 85 w 206"/>
                <a:gd name="T65" fmla="*/ 212 h 213"/>
                <a:gd name="T66" fmla="*/ 86 w 206"/>
                <a:gd name="T67" fmla="*/ 208 h 213"/>
                <a:gd name="T68" fmla="*/ 116 w 206"/>
                <a:gd name="T69" fmla="*/ 208 h 213"/>
                <a:gd name="T70" fmla="*/ 116 w 206"/>
                <a:gd name="T71" fmla="*/ 213 h 213"/>
                <a:gd name="T72" fmla="*/ 140 w 206"/>
                <a:gd name="T73" fmla="*/ 206 h 213"/>
                <a:gd name="T74" fmla="*/ 139 w 206"/>
                <a:gd name="T75" fmla="*/ 202 h 213"/>
                <a:gd name="T76" fmla="*/ 164 w 206"/>
                <a:gd name="T77" fmla="*/ 186 h 213"/>
                <a:gd name="T78" fmla="*/ 167 w 206"/>
                <a:gd name="T79" fmla="*/ 191 h 213"/>
                <a:gd name="T80" fmla="*/ 183 w 206"/>
                <a:gd name="T81" fmla="*/ 175 h 213"/>
                <a:gd name="T82" fmla="*/ 179 w 206"/>
                <a:gd name="T83" fmla="*/ 172 h 213"/>
                <a:gd name="T84" fmla="*/ 193 w 206"/>
                <a:gd name="T85" fmla="*/ 144 h 213"/>
                <a:gd name="T86" fmla="*/ 199 w 206"/>
                <a:gd name="T87" fmla="*/ 147 h 213"/>
                <a:gd name="T88" fmla="*/ 206 w 206"/>
                <a:gd name="T89" fmla="*/ 123 h 213"/>
                <a:gd name="T90" fmla="*/ 200 w 206"/>
                <a:gd name="T91" fmla="*/ 122 h 213"/>
                <a:gd name="T92" fmla="*/ 199 w 206"/>
                <a:gd name="T93" fmla="*/ 91 h 213"/>
                <a:gd name="T94" fmla="*/ 206 w 206"/>
                <a:gd name="T95" fmla="*/ 90 h 213"/>
                <a:gd name="T96" fmla="*/ 199 w 206"/>
                <a:gd name="T97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213">
                  <a:moveTo>
                    <a:pt x="199" y="65"/>
                  </a:moveTo>
                  <a:cubicBezTo>
                    <a:pt x="194" y="68"/>
                    <a:pt x="194" y="68"/>
                    <a:pt x="194" y="6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80" y="39"/>
                    <a:pt x="183" y="37"/>
                  </a:cubicBezTo>
                  <a:cubicBezTo>
                    <a:pt x="178" y="32"/>
                    <a:pt x="173" y="26"/>
                    <a:pt x="168" y="22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9" y="9"/>
                    <a:pt x="140" y="6"/>
                  </a:cubicBezTo>
                  <a:cubicBezTo>
                    <a:pt x="133" y="3"/>
                    <a:pt x="126" y="1"/>
                    <a:pt x="118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3"/>
                    <a:pt x="87" y="0"/>
                  </a:cubicBezTo>
                  <a:cubicBezTo>
                    <a:pt x="79" y="1"/>
                    <a:pt x="71" y="4"/>
                    <a:pt x="63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5"/>
                    <a:pt x="37" y="23"/>
                  </a:cubicBezTo>
                  <a:cubicBezTo>
                    <a:pt x="31" y="28"/>
                    <a:pt x="27" y="33"/>
                    <a:pt x="22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8" y="67"/>
                    <a:pt x="6" y="66"/>
                  </a:cubicBezTo>
                  <a:cubicBezTo>
                    <a:pt x="3" y="73"/>
                    <a:pt x="1" y="81"/>
                    <a:pt x="0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2" y="121"/>
                    <a:pt x="0" y="121"/>
                  </a:cubicBezTo>
                  <a:cubicBezTo>
                    <a:pt x="1" y="130"/>
                    <a:pt x="3" y="138"/>
                    <a:pt x="6" y="146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4" y="172"/>
                    <a:pt x="22" y="173"/>
                  </a:cubicBezTo>
                  <a:cubicBezTo>
                    <a:pt x="26" y="179"/>
                    <a:pt x="31" y="184"/>
                    <a:pt x="36" y="189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5" y="201"/>
                    <a:pt x="64" y="203"/>
                    <a:pt x="63" y="205"/>
                  </a:cubicBezTo>
                  <a:cubicBezTo>
                    <a:pt x="70" y="208"/>
                    <a:pt x="78" y="211"/>
                    <a:pt x="85" y="212"/>
                  </a:cubicBezTo>
                  <a:cubicBezTo>
                    <a:pt x="86" y="208"/>
                    <a:pt x="86" y="208"/>
                    <a:pt x="86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6" y="208"/>
                    <a:pt x="116" y="210"/>
                    <a:pt x="116" y="213"/>
                  </a:cubicBezTo>
                  <a:cubicBezTo>
                    <a:pt x="125" y="212"/>
                    <a:pt x="133" y="209"/>
                    <a:pt x="140" y="206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5" y="188"/>
                    <a:pt x="167" y="191"/>
                  </a:cubicBezTo>
                  <a:cubicBezTo>
                    <a:pt x="173" y="186"/>
                    <a:pt x="178" y="181"/>
                    <a:pt x="183" y="175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6" y="146"/>
                    <a:pt x="199" y="147"/>
                  </a:cubicBezTo>
                  <a:cubicBezTo>
                    <a:pt x="202" y="140"/>
                    <a:pt x="205" y="132"/>
                    <a:pt x="206" y="12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202" y="91"/>
                    <a:pt x="206" y="90"/>
                  </a:cubicBezTo>
                  <a:cubicBezTo>
                    <a:pt x="205" y="82"/>
                    <a:pt x="203" y="73"/>
                    <a:pt x="199" y="6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9351963" y="6065838"/>
              <a:ext cx="309563" cy="317500"/>
            </a:xfrm>
            <a:custGeom>
              <a:avLst/>
              <a:gdLst>
                <a:gd name="T0" fmla="*/ 107 w 110"/>
                <a:gd name="T1" fmla="*/ 60 h 113"/>
                <a:gd name="T2" fmla="*/ 50 w 110"/>
                <a:gd name="T3" fmla="*/ 111 h 113"/>
                <a:gd name="T4" fmla="*/ 2 w 110"/>
                <a:gd name="T5" fmla="*/ 53 h 113"/>
                <a:gd name="T6" fmla="*/ 59 w 110"/>
                <a:gd name="T7" fmla="*/ 2 h 113"/>
                <a:gd name="T8" fmla="*/ 107 w 110"/>
                <a:gd name="T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3">
                  <a:moveTo>
                    <a:pt x="107" y="60"/>
                  </a:moveTo>
                  <a:cubicBezTo>
                    <a:pt x="105" y="90"/>
                    <a:pt x="79" y="113"/>
                    <a:pt x="50" y="111"/>
                  </a:cubicBezTo>
                  <a:cubicBezTo>
                    <a:pt x="21" y="109"/>
                    <a:pt x="0" y="83"/>
                    <a:pt x="2" y="53"/>
                  </a:cubicBezTo>
                  <a:cubicBezTo>
                    <a:pt x="4" y="23"/>
                    <a:pt x="30" y="0"/>
                    <a:pt x="59" y="2"/>
                  </a:cubicBezTo>
                  <a:cubicBezTo>
                    <a:pt x="88" y="4"/>
                    <a:pt x="110" y="30"/>
                    <a:pt x="107" y="6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9453563" y="6178550"/>
              <a:ext cx="95250" cy="95250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4" y="34"/>
                    <a:pt x="16" y="33"/>
                  </a:cubicBezTo>
                  <a:cubicBezTo>
                    <a:pt x="7" y="33"/>
                    <a:pt x="0" y="25"/>
                    <a:pt x="1" y="16"/>
                  </a:cubicBezTo>
                  <a:cubicBezTo>
                    <a:pt x="2" y="7"/>
                    <a:pt x="10" y="0"/>
                    <a:pt x="18" y="1"/>
                  </a:cubicBezTo>
                  <a:cubicBezTo>
                    <a:pt x="27" y="1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9475788" y="6105525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9478963" y="6299200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7" y="5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9569451" y="6197600"/>
              <a:ext cx="47625" cy="476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386888" y="6203950"/>
              <a:ext cx="47625" cy="44450"/>
            </a:xfrm>
            <a:custGeom>
              <a:avLst/>
              <a:gdLst>
                <a:gd name="T0" fmla="*/ 16 w 17"/>
                <a:gd name="T1" fmla="*/ 9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6 w 1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9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766426" y="5853113"/>
              <a:ext cx="163513" cy="165100"/>
            </a:xfrm>
            <a:custGeom>
              <a:avLst/>
              <a:gdLst>
                <a:gd name="T0" fmla="*/ 57 w 58"/>
                <a:gd name="T1" fmla="*/ 32 h 59"/>
                <a:gd name="T2" fmla="*/ 27 w 58"/>
                <a:gd name="T3" fmla="*/ 58 h 59"/>
                <a:gd name="T4" fmla="*/ 1 w 58"/>
                <a:gd name="T5" fmla="*/ 28 h 59"/>
                <a:gd name="T6" fmla="*/ 31 w 58"/>
                <a:gd name="T7" fmla="*/ 1 h 59"/>
                <a:gd name="T8" fmla="*/ 57 w 58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7" y="32"/>
                  </a:moveTo>
                  <a:cubicBezTo>
                    <a:pt x="55" y="47"/>
                    <a:pt x="42" y="59"/>
                    <a:pt x="27" y="58"/>
                  </a:cubicBezTo>
                  <a:cubicBezTo>
                    <a:pt x="12" y="57"/>
                    <a:pt x="0" y="44"/>
                    <a:pt x="1" y="28"/>
                  </a:cubicBezTo>
                  <a:cubicBezTo>
                    <a:pt x="3" y="12"/>
                    <a:pt x="16" y="0"/>
                    <a:pt x="31" y="1"/>
                  </a:cubicBezTo>
                  <a:cubicBezTo>
                    <a:pt x="47" y="2"/>
                    <a:pt x="58" y="16"/>
                    <a:pt x="57" y="3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810876" y="5695950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810876" y="6110288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602913" y="5902325"/>
              <a:ext cx="73025" cy="71437"/>
            </a:xfrm>
            <a:custGeom>
              <a:avLst/>
              <a:gdLst>
                <a:gd name="T0" fmla="*/ 14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1 h 25"/>
                <a:gd name="T8" fmla="*/ 1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cubicBezTo>
                    <a:pt x="21" y="1"/>
                    <a:pt x="26" y="7"/>
                    <a:pt x="26" y="13"/>
                  </a:cubicBezTo>
                  <a:cubicBezTo>
                    <a:pt x="25" y="20"/>
                    <a:pt x="19" y="25"/>
                    <a:pt x="12" y="25"/>
                  </a:cubicBezTo>
                  <a:cubicBezTo>
                    <a:pt x="5" y="24"/>
                    <a:pt x="0" y="18"/>
                    <a:pt x="0" y="11"/>
                  </a:cubicBezTo>
                  <a:cubicBezTo>
                    <a:pt x="1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1018838" y="5902325"/>
              <a:ext cx="73025" cy="73025"/>
            </a:xfrm>
            <a:custGeom>
              <a:avLst/>
              <a:gdLst>
                <a:gd name="T0" fmla="*/ 14 w 26"/>
                <a:gd name="T1" fmla="*/ 1 h 26"/>
                <a:gd name="T2" fmla="*/ 26 w 26"/>
                <a:gd name="T3" fmla="*/ 14 h 26"/>
                <a:gd name="T4" fmla="*/ 12 w 26"/>
                <a:gd name="T5" fmla="*/ 25 h 26"/>
                <a:gd name="T6" fmla="*/ 0 w 26"/>
                <a:gd name="T7" fmla="*/ 12 h 26"/>
                <a:gd name="T8" fmla="*/ 14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1"/>
                  </a:moveTo>
                  <a:cubicBezTo>
                    <a:pt x="21" y="1"/>
                    <a:pt x="26" y="7"/>
                    <a:pt x="26" y="14"/>
                  </a:cubicBezTo>
                  <a:cubicBezTo>
                    <a:pt x="25" y="21"/>
                    <a:pt x="19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1" y="5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952163" y="5748338"/>
              <a:ext cx="77788" cy="79375"/>
            </a:xfrm>
            <a:custGeom>
              <a:avLst/>
              <a:gdLst>
                <a:gd name="T0" fmla="*/ 23 w 28"/>
                <a:gd name="T1" fmla="*/ 23 h 28"/>
                <a:gd name="T2" fmla="*/ 5 w 28"/>
                <a:gd name="T3" fmla="*/ 23 h 28"/>
                <a:gd name="T4" fmla="*/ 6 w 28"/>
                <a:gd name="T5" fmla="*/ 5 h 28"/>
                <a:gd name="T6" fmla="*/ 24 w 28"/>
                <a:gd name="T7" fmla="*/ 6 h 28"/>
                <a:gd name="T8" fmla="*/ 23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1" y="0"/>
                    <a:pt x="19" y="1"/>
                    <a:pt x="24" y="6"/>
                  </a:cubicBezTo>
                  <a:cubicBezTo>
                    <a:pt x="28" y="11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64826" y="6048375"/>
              <a:ext cx="79375" cy="79375"/>
            </a:xfrm>
            <a:custGeom>
              <a:avLst/>
              <a:gdLst>
                <a:gd name="T0" fmla="*/ 22 w 28"/>
                <a:gd name="T1" fmla="*/ 23 h 28"/>
                <a:gd name="T2" fmla="*/ 4 w 28"/>
                <a:gd name="T3" fmla="*/ 23 h 28"/>
                <a:gd name="T4" fmla="*/ 6 w 28"/>
                <a:gd name="T5" fmla="*/ 5 h 28"/>
                <a:gd name="T6" fmla="*/ 23 w 28"/>
                <a:gd name="T7" fmla="*/ 6 h 28"/>
                <a:gd name="T8" fmla="*/ 22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2" y="23"/>
                  </a:moveTo>
                  <a:cubicBezTo>
                    <a:pt x="17" y="28"/>
                    <a:pt x="9" y="28"/>
                    <a:pt x="4" y="23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1" y="0"/>
                    <a:pt x="19" y="1"/>
                    <a:pt x="23" y="6"/>
                  </a:cubicBezTo>
                  <a:cubicBezTo>
                    <a:pt x="28" y="11"/>
                    <a:pt x="27" y="18"/>
                    <a:pt x="22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660063" y="5754688"/>
              <a:ext cx="74613" cy="77787"/>
            </a:xfrm>
            <a:custGeom>
              <a:avLst/>
              <a:gdLst>
                <a:gd name="T0" fmla="*/ 23 w 27"/>
                <a:gd name="T1" fmla="*/ 6 h 28"/>
                <a:gd name="T2" fmla="*/ 22 w 27"/>
                <a:gd name="T3" fmla="*/ 24 h 28"/>
                <a:gd name="T4" fmla="*/ 5 w 27"/>
                <a:gd name="T5" fmla="*/ 23 h 28"/>
                <a:gd name="T6" fmla="*/ 5 w 27"/>
                <a:gd name="T7" fmla="*/ 5 h 28"/>
                <a:gd name="T8" fmla="*/ 23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3" y="6"/>
                  </a:moveTo>
                  <a:cubicBezTo>
                    <a:pt x="27" y="11"/>
                    <a:pt x="27" y="19"/>
                    <a:pt x="22" y="24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10960101" y="6043613"/>
              <a:ext cx="76200" cy="77787"/>
            </a:xfrm>
            <a:custGeom>
              <a:avLst/>
              <a:gdLst>
                <a:gd name="T0" fmla="*/ 22 w 27"/>
                <a:gd name="T1" fmla="*/ 6 h 28"/>
                <a:gd name="T2" fmla="*/ 22 w 27"/>
                <a:gd name="T3" fmla="*/ 23 h 28"/>
                <a:gd name="T4" fmla="*/ 4 w 27"/>
                <a:gd name="T5" fmla="*/ 22 h 28"/>
                <a:gd name="T6" fmla="*/ 5 w 27"/>
                <a:gd name="T7" fmla="*/ 4 h 28"/>
                <a:gd name="T8" fmla="*/ 22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2" y="6"/>
                  </a:moveTo>
                  <a:cubicBezTo>
                    <a:pt x="27" y="11"/>
                    <a:pt x="27" y="19"/>
                    <a:pt x="22" y="23"/>
                  </a:cubicBezTo>
                  <a:cubicBezTo>
                    <a:pt x="17" y="28"/>
                    <a:pt x="9" y="27"/>
                    <a:pt x="4" y="22"/>
                  </a:cubicBezTo>
                  <a:cubicBezTo>
                    <a:pt x="0" y="17"/>
                    <a:pt x="0" y="9"/>
                    <a:pt x="5" y="4"/>
                  </a:cubicBezTo>
                  <a:cubicBezTo>
                    <a:pt x="10" y="0"/>
                    <a:pt x="18" y="0"/>
                    <a:pt x="22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9388476" y="5572125"/>
              <a:ext cx="166688" cy="212725"/>
            </a:xfrm>
            <a:custGeom>
              <a:avLst/>
              <a:gdLst>
                <a:gd name="T0" fmla="*/ 0 w 59"/>
                <a:gd name="T1" fmla="*/ 1 h 76"/>
                <a:gd name="T2" fmla="*/ 0 w 59"/>
                <a:gd name="T3" fmla="*/ 76 h 76"/>
                <a:gd name="T4" fmla="*/ 59 w 59"/>
                <a:gd name="T5" fmla="*/ 36 h 76"/>
                <a:gd name="T6" fmla="*/ 0 w 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2" y="76"/>
                    <a:pt x="59" y="70"/>
                    <a:pt x="59" y="36"/>
                  </a:cubicBezTo>
                  <a:cubicBezTo>
                    <a:pt x="59" y="2"/>
                    <a:pt x="22" y="0"/>
                    <a:pt x="0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9928226" y="5487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9818688" y="616743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9898063" y="6167438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9974263" y="6164263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0044113" y="6164263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0120313" y="61674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0193338" y="61642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0260013" y="61610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0004426" y="54816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0083801" y="5478463"/>
              <a:ext cx="22225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0160001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0244138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0325101" y="5470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0391776" y="5465763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9931401" y="556895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9928226" y="5646738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9928226" y="57292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9915526" y="5807075"/>
              <a:ext cx="19050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9877426" y="5868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9804401" y="58943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9726613" y="58896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9653588" y="5861050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9621838" y="5781675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9610726" y="5686425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9613901" y="5597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961390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954405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9482138" y="5507038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8135" y="1652905"/>
            <a:ext cx="114427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</a:t>
            </a:r>
            <a:r>
              <a:rPr lang="zh-CN" altLang="en-US" sz="3600"/>
              <a:t>：你最喜欢哪座城市？</a:t>
            </a:r>
            <a:endParaRPr lang="zh-CN" altLang="en-US" sz="3600"/>
          </a:p>
          <a:p>
            <a:r>
              <a:rPr lang="zh-CN" altLang="en-US" sz="3600"/>
              <a:t>      nǐ zuì xǐ hu</a:t>
            </a:r>
            <a:r>
              <a:rPr lang="en-US" altLang="zh-CN" sz="3600"/>
              <a:t>a</a:t>
            </a:r>
            <a:r>
              <a:rPr lang="zh-CN" altLang="en-US" sz="3600"/>
              <a:t>n nǎ zuò chéng shì ？</a:t>
            </a:r>
            <a:endParaRPr lang="zh-CN" altLang="en-US" sz="3600"/>
          </a:p>
          <a:p>
            <a:r>
              <a:rPr lang="en-US" altLang="zh-CN" sz="3600"/>
              <a:t>      Which city is your favorite？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B</a:t>
            </a:r>
            <a:r>
              <a:rPr lang="zh-CN" altLang="en-US" sz="3600"/>
              <a:t>：我最喜欢</a:t>
            </a:r>
            <a:r>
              <a:rPr lang="en-US" altLang="zh-CN" sz="3600"/>
              <a:t>_________</a:t>
            </a:r>
            <a:r>
              <a:rPr lang="zh-CN" altLang="en-US" sz="3600"/>
              <a:t>。</a:t>
            </a:r>
            <a:endParaRPr lang="zh-CN" altLang="en-US" sz="3600"/>
          </a:p>
          <a:p>
            <a:r>
              <a:rPr lang="zh-CN" altLang="en-US" sz="3600"/>
              <a:t>      wǒ zuì xǐ hu</a:t>
            </a:r>
            <a:r>
              <a:rPr lang="en-US" altLang="zh-CN" sz="3600"/>
              <a:t>an_________.</a:t>
            </a:r>
            <a:r>
              <a:rPr lang="zh-CN" altLang="en-US" sz="3600"/>
              <a:t> </a:t>
            </a:r>
            <a:endParaRPr lang="zh-CN" altLang="en-US" sz="3600"/>
          </a:p>
          <a:p>
            <a:r>
              <a:rPr lang="zh-CN" altLang="en-US" sz="3600"/>
              <a:t>      </a:t>
            </a:r>
            <a:r>
              <a:rPr lang="en-US" altLang="zh-CN" sz="3600"/>
              <a:t>M</a:t>
            </a:r>
            <a:r>
              <a:rPr lang="zh-CN" altLang="en-US" sz="3600"/>
              <a:t>y favorite city is</a:t>
            </a:r>
            <a:r>
              <a:rPr lang="en-US" altLang="zh-CN" sz="3600"/>
              <a:t>________.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特 别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7660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tè      bié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127240" y="4144645"/>
            <a:ext cx="2926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especially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740" y="2392680"/>
            <a:ext cx="5309235" cy="236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6845" y="2790190"/>
            <a:ext cx="510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高速公路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638925" y="2142490"/>
            <a:ext cx="4636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gāo  sù   gōng   lù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249795" y="428561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highway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160" y="1665605"/>
            <a:ext cx="4476750" cy="335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高 速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656070" y="2142490"/>
            <a:ext cx="2744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 </a:t>
            </a:r>
            <a:r>
              <a:rPr lang="zh-CN" altLang="en-US" sz="4400">
                <a:sym typeface="+mn-ea"/>
              </a:rPr>
              <a:t>gāo     sù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968490" y="4226560"/>
            <a:ext cx="3085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high speed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135" y="2208530"/>
            <a:ext cx="4106545" cy="273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票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697470" y="2078990"/>
            <a:ext cx="17322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piào 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880350" y="4226560"/>
            <a:ext cx="1798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ticket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4655" y="2153920"/>
            <a:ext cx="5072380" cy="2840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公 路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gōng   lù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238875" y="4226560"/>
            <a:ext cx="4458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highway;public road 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885" y="2089785"/>
            <a:ext cx="3947795" cy="296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20025" y="2790190"/>
            <a:ext cx="1919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路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7820025" y="2078990"/>
            <a:ext cx="124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  </a:t>
            </a:r>
            <a:r>
              <a:rPr lang="zh-CN" altLang="en-US" sz="4400">
                <a:sym typeface="+mn-ea"/>
              </a:rPr>
              <a:t>lù</a:t>
            </a:r>
            <a:r>
              <a:rPr lang="zh-CN" altLang="en-US" sz="4400"/>
              <a:t>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550150" y="4226560"/>
            <a:ext cx="2273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road;path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11577"/>
          <a:stretch>
            <a:fillRect/>
          </a:stretch>
        </p:blipFill>
        <p:spPr>
          <a:xfrm>
            <a:off x="1794510" y="1917700"/>
            <a:ext cx="4878070" cy="308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紧 张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992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jǐn    zhāng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226560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nervous,anxious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7795" y="1649095"/>
            <a:ext cx="2049780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369435" y="2793365"/>
            <a:ext cx="31134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自 己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4641215" y="1945005"/>
            <a:ext cx="256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zì        jǐ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5067300" y="4286250"/>
            <a:ext cx="2634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oneself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手 机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638925" y="2142490"/>
            <a:ext cx="2761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shǒu     jī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136765" y="4144645"/>
            <a:ext cx="291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cell phone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7470" y="2142490"/>
            <a:ext cx="4624070" cy="308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55435" y="2790190"/>
            <a:ext cx="4619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发短信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35140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fā  duǎn  xìn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5810885" y="4358640"/>
            <a:ext cx="6170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send a text message;(lit.)to send a short message</a:t>
            </a:r>
            <a:endParaRPr lang="zh-CN" altLang="en-US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280" y="2011045"/>
            <a:ext cx="4505325" cy="301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新 年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2654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xīn     nián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7075805" y="4144645"/>
            <a:ext cx="2832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new year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880" y="1623695"/>
            <a:ext cx="5213350" cy="361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4650" y="1046480"/>
            <a:ext cx="1144270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你们新年会做什么</a:t>
            </a:r>
            <a:r>
              <a:rPr lang="en-US" altLang="zh-CN" sz="3600"/>
              <a:t>?</a:t>
            </a:r>
            <a:endParaRPr lang="en-US" altLang="zh-CN" sz="3600"/>
          </a:p>
          <a:p>
            <a:r>
              <a:rPr lang="en-US" altLang="zh-CN" sz="3600"/>
              <a:t>   nǐ men xīn nián huì zuò shén me ?</a:t>
            </a:r>
            <a:endParaRPr lang="en-US" altLang="zh-CN" sz="3600"/>
          </a:p>
          <a:p>
            <a:r>
              <a:rPr lang="en-US" altLang="zh-CN" sz="3600"/>
              <a:t>   What will you do in the new year?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我们新年会吃饭、放烟花，还会逛街。</a:t>
            </a:r>
            <a:endParaRPr lang="zh-CN" altLang="en-US" sz="3600"/>
          </a:p>
          <a:p>
            <a:r>
              <a:rPr lang="zh-CN" altLang="en-US" sz="3600"/>
              <a:t> </a:t>
            </a:r>
            <a:r>
              <a:rPr lang="zh-CN" altLang="en-US" sz="3200"/>
              <a:t>wǒ men xīn nián huì chī fàn 、fàng yān huā ，hái huì guàng jiē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600"/>
              <a:t> We will eat dinner, set off some fireworks and go    </a:t>
            </a:r>
            <a:endParaRPr lang="en-US" altLang="zh-CN" sz="3600"/>
          </a:p>
          <a:p>
            <a:r>
              <a:rPr lang="en-US" altLang="zh-CN" sz="3600"/>
              <a:t> shopping in the New Year.</a:t>
            </a:r>
            <a:endParaRPr lang="en-US" altLang="zh-CN" sz="3600"/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快 乐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577965" y="2142490"/>
            <a:ext cx="28225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kuài      lè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happy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3945" y="1677035"/>
            <a:ext cx="3066415" cy="367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3499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悲 伤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577965" y="2142490"/>
            <a:ext cx="34759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bēi     shāng </a:t>
            </a:r>
            <a:r>
              <a:rPr lang="zh-CN" altLang="en-US" sz="4400"/>
              <a:t> 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6638925" y="4144645"/>
            <a:ext cx="341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sad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2180" y="2029460"/>
            <a:ext cx="3089910" cy="30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4619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(</a:t>
            </a:r>
            <a:r>
              <a:rPr lang="zh-CN" altLang="en-US" sz="9600"/>
              <a:t>飞</a:t>
            </a:r>
            <a:r>
              <a:rPr lang="en-US" altLang="zh-CN" sz="9600"/>
              <a:t>)</a:t>
            </a:r>
            <a:r>
              <a:rPr lang="zh-CN" altLang="en-US" sz="9600"/>
              <a:t>机票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4527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(</a:t>
            </a:r>
            <a:r>
              <a:rPr lang="zh-CN" altLang="en-US" sz="4400"/>
              <a:t>fēi</a:t>
            </a:r>
            <a:r>
              <a:rPr lang="en-US" altLang="zh-CN" sz="4400"/>
              <a:t>)</a:t>
            </a:r>
            <a:r>
              <a:rPr lang="zh-CN" altLang="en-US" sz="4400"/>
              <a:t>      jī    </a:t>
            </a:r>
            <a:r>
              <a:rPr lang="zh-CN" altLang="en-US" sz="4400">
                <a:sym typeface="+mn-ea"/>
              </a:rPr>
              <a:t>piào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8275955" y="4226560"/>
            <a:ext cx="2475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air ticket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20" y="2051685"/>
            <a:ext cx="5238115" cy="289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6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841375" y="306070"/>
            <a:ext cx="1080833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要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了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(yào...le,soon)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The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...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了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(yào...le)structure indicates the imminence of an anticipated action or situation. It also appears in the form of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快要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...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了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(kuài yào...le).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95" y="2440305"/>
            <a:ext cx="121469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新年快要到了，我们给爸爸妈妈写一封信吧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zh-CN" altLang="en-US" sz="2800"/>
              <a:t>xīn nián kuài yào dào le</a:t>
            </a:r>
            <a:r>
              <a:rPr lang="en-US" altLang="zh-CN" sz="2800"/>
              <a:t>, </a:t>
            </a:r>
            <a:r>
              <a:rPr lang="zh-CN" altLang="en-US" sz="2800"/>
              <a:t>wǒ men gěi bà b</a:t>
            </a:r>
            <a:r>
              <a:rPr lang="en-US" altLang="zh-CN" sz="2800"/>
              <a:t>a</a:t>
            </a:r>
            <a:r>
              <a:rPr lang="zh-CN" altLang="en-US" sz="2800"/>
              <a:t> mā m</a:t>
            </a:r>
            <a:r>
              <a:rPr lang="en-US" altLang="zh-CN" sz="2800"/>
              <a:t>a</a:t>
            </a:r>
            <a:r>
              <a:rPr lang="zh-CN" altLang="en-US" sz="2800"/>
              <a:t> xiě yì fēng xìn ba 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3200"/>
              <a:t>   New Year is around the corner. Let`s write to Mom and Dad.</a:t>
            </a:r>
            <a:endParaRPr lang="zh-CN" altLang="en-US" sz="3200"/>
          </a:p>
          <a:p>
            <a:r>
              <a:rPr lang="zh-CN" altLang="en-US" sz="3200"/>
              <a:t>  </a:t>
            </a:r>
            <a:endParaRPr lang="zh-CN" altLang="en-US" sz="3200"/>
          </a:p>
          <a:p>
            <a:r>
              <a:rPr lang="en-US" altLang="zh-CN" sz="3200"/>
              <a:t>2.</a:t>
            </a:r>
            <a:r>
              <a:rPr lang="zh-CN" altLang="en-US" sz="3200"/>
              <a:t>寒假要到了，你要做什么</a:t>
            </a:r>
            <a:r>
              <a:rPr lang="en-US" altLang="zh-CN" sz="3200"/>
              <a:t>?</a:t>
            </a:r>
            <a:endParaRPr lang="zh-CN" altLang="en-US" sz="3200"/>
          </a:p>
          <a:p>
            <a:r>
              <a:rPr lang="zh-CN" altLang="en-US" sz="3200"/>
              <a:t>   hán ji</a:t>
            </a:r>
            <a:r>
              <a:rPr lang="zh-CN" altLang="en-US" sz="3200">
                <a:sym typeface="+mn-ea"/>
              </a:rPr>
              <a:t>à</a:t>
            </a:r>
            <a:r>
              <a:rPr lang="zh-CN" altLang="en-US" sz="3200"/>
              <a:t> yào dào le ，nǐ yào zuò shén me ?</a:t>
            </a:r>
            <a:endParaRPr lang="en-US" altLang="zh-CN" sz="3200"/>
          </a:p>
          <a:p>
            <a:r>
              <a:rPr lang="en-US" altLang="zh-CN" sz="3200"/>
              <a:t>   It`ll be winter break soon. What do you want to do ?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1354" y="306071"/>
            <a:ext cx="498951" cy="498614"/>
          </a:xfrm>
          <a:prstGeom prst="ellipse">
            <a:avLst/>
          </a:prstGeom>
          <a:solidFill>
            <a:srgbClr val="FED7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Times New Roman" panose="02020603050405020304" pitchFamily="18" charset="0"/>
              </a:rPr>
              <a:t>6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841375" y="306070"/>
            <a:ext cx="1080833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要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...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了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(yào...le,soon)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74420"/>
            <a:ext cx="12316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The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...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了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(yào...le)structure indicates the imminence of an anticipated action or situation. It also appears in the form of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快要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...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了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sym typeface="+mn-ea"/>
              </a:rPr>
              <a:t>(kuài yào...le).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95" y="2440305"/>
            <a:ext cx="121469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电影快要开始了，你买票了吗</a:t>
            </a:r>
            <a:r>
              <a:rPr lang="en-US" altLang="zh-CN" sz="3200"/>
              <a:t>?</a:t>
            </a:r>
            <a:endParaRPr lang="zh-CN" altLang="en-US" sz="3200"/>
          </a:p>
          <a:p>
            <a:r>
              <a:rPr lang="zh-CN" altLang="en-US" sz="3200"/>
              <a:t>   diàn yǐng kuài yào kāi shǐ le</a:t>
            </a:r>
            <a:r>
              <a:rPr lang="en-US" altLang="zh-CN" sz="3200"/>
              <a:t>, </a:t>
            </a:r>
            <a:r>
              <a:rPr lang="zh-CN" altLang="en-US" sz="3200"/>
              <a:t>nǐ mǎi piào le ma ?</a:t>
            </a:r>
            <a:r>
              <a:rPr lang="zh-CN" altLang="en-US" sz="2800"/>
              <a:t> </a:t>
            </a:r>
            <a:endParaRPr lang="en-US" altLang="zh-CN" sz="2800"/>
          </a:p>
          <a:p>
            <a:r>
              <a:rPr lang="en-US" altLang="zh-CN" sz="3200"/>
              <a:t>   New Year is around the corner. Let`s write to Mom and Dad.</a:t>
            </a:r>
            <a:endParaRPr lang="zh-CN" altLang="en-US" sz="3200"/>
          </a:p>
          <a:p>
            <a:r>
              <a:rPr lang="zh-CN" altLang="en-US" sz="3200"/>
              <a:t>  </a:t>
            </a:r>
            <a:endParaRPr lang="zh-CN" altLang="en-US" sz="3200"/>
          </a:p>
          <a:p>
            <a:r>
              <a:rPr lang="en-US" altLang="zh-CN" sz="3200"/>
              <a:t>4.</a:t>
            </a:r>
            <a:r>
              <a:rPr lang="zh-CN" altLang="en-US" sz="3200"/>
              <a:t>快要考试了，我们大家得准备一下。</a:t>
            </a:r>
            <a:endParaRPr lang="zh-CN" altLang="en-US" sz="3200"/>
          </a:p>
          <a:p>
            <a:r>
              <a:rPr lang="zh-CN" altLang="en-US" sz="3200"/>
              <a:t>   kuài yào kǎo shì le</a:t>
            </a:r>
            <a:r>
              <a:rPr lang="en-US" altLang="zh-CN" sz="3200"/>
              <a:t>, </a:t>
            </a:r>
            <a:r>
              <a:rPr lang="zh-CN" altLang="en-US" sz="3200"/>
              <a:t>wǒ men dà jiā dě</a:t>
            </a:r>
            <a:r>
              <a:rPr lang="en-US" altLang="zh-CN" sz="3200"/>
              <a:t>i</a:t>
            </a:r>
            <a:r>
              <a:rPr lang="zh-CN" altLang="en-US" sz="3200"/>
              <a:t> zhǔn bèi yí xià</a:t>
            </a:r>
            <a:r>
              <a:rPr lang="en-US" altLang="zh-CN" sz="3200"/>
              <a:t>.</a:t>
            </a:r>
            <a:r>
              <a:rPr lang="zh-CN" altLang="en-US" sz="3200"/>
              <a:t> </a:t>
            </a:r>
            <a:endParaRPr lang="zh-CN" altLang="en-US" sz="3200"/>
          </a:p>
          <a:p>
            <a:r>
              <a:rPr lang="en-US" altLang="zh-CN" sz="3200"/>
              <a:t>   The exam is coming. We have to study for it.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/>
          <p:nvPr/>
        </p:nvSpPr>
        <p:spPr>
          <a:xfrm>
            <a:off x="0" y="1"/>
            <a:ext cx="12204700" cy="127000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6515099"/>
            <a:ext cx="12221176" cy="342899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Entry_1"/>
          <p:cNvSpPr/>
          <p:nvPr>
            <p:custDataLst>
              <p:tags r:id="rId1"/>
            </p:custDataLst>
          </p:nvPr>
        </p:nvSpPr>
        <p:spPr>
          <a:xfrm>
            <a:off x="306088" y="353061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question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41790" y="4311650"/>
            <a:ext cx="2580640" cy="2374900"/>
            <a:chOff x="9212263" y="3684588"/>
            <a:chExt cx="2203450" cy="2833687"/>
          </a:xfrm>
        </p:grpSpPr>
        <p:sp>
          <p:nvSpPr>
            <p:cNvPr id="9" name="Freeform 5"/>
            <p:cNvSpPr/>
            <p:nvPr/>
          </p:nvSpPr>
          <p:spPr bwMode="auto">
            <a:xfrm>
              <a:off x="9928226" y="4046538"/>
              <a:ext cx="804863" cy="1446212"/>
            </a:xfrm>
            <a:custGeom>
              <a:avLst/>
              <a:gdLst>
                <a:gd name="T0" fmla="*/ 0 w 286"/>
                <a:gd name="T1" fmla="*/ 515 h 515"/>
                <a:gd name="T2" fmla="*/ 0 w 286"/>
                <a:gd name="T3" fmla="*/ 171 h 515"/>
                <a:gd name="T4" fmla="*/ 135 w 286"/>
                <a:gd name="T5" fmla="*/ 0 h 515"/>
                <a:gd name="T6" fmla="*/ 286 w 286"/>
                <a:gd name="T7" fmla="*/ 181 h 515"/>
                <a:gd name="T8" fmla="*/ 286 w 286"/>
                <a:gd name="T9" fmla="*/ 499 h 515"/>
                <a:gd name="T10" fmla="*/ 0 w 286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515">
                  <a:moveTo>
                    <a:pt x="0" y="515"/>
                  </a:moveTo>
                  <a:cubicBezTo>
                    <a:pt x="0" y="515"/>
                    <a:pt x="0" y="259"/>
                    <a:pt x="0" y="171"/>
                  </a:cubicBezTo>
                  <a:cubicBezTo>
                    <a:pt x="0" y="48"/>
                    <a:pt x="44" y="0"/>
                    <a:pt x="135" y="0"/>
                  </a:cubicBezTo>
                  <a:cubicBezTo>
                    <a:pt x="226" y="0"/>
                    <a:pt x="286" y="27"/>
                    <a:pt x="286" y="181"/>
                  </a:cubicBezTo>
                  <a:cubicBezTo>
                    <a:pt x="286" y="315"/>
                    <a:pt x="286" y="499"/>
                    <a:pt x="286" y="499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88551" y="4105275"/>
              <a:ext cx="684213" cy="1360487"/>
            </a:xfrm>
            <a:custGeom>
              <a:avLst/>
              <a:gdLst>
                <a:gd name="T0" fmla="*/ 0 w 244"/>
                <a:gd name="T1" fmla="*/ 150 h 484"/>
                <a:gd name="T2" fmla="*/ 114 w 244"/>
                <a:gd name="T3" fmla="*/ 0 h 484"/>
                <a:gd name="T4" fmla="*/ 209 w 244"/>
                <a:gd name="T5" fmla="*/ 27 h 484"/>
                <a:gd name="T6" fmla="*/ 244 w 244"/>
                <a:gd name="T7" fmla="*/ 160 h 484"/>
                <a:gd name="T8" fmla="*/ 244 w 244"/>
                <a:gd name="T9" fmla="*/ 470 h 484"/>
                <a:gd name="T10" fmla="*/ 0 w 244"/>
                <a:gd name="T11" fmla="*/ 484 h 484"/>
                <a:gd name="T12" fmla="*/ 0 w 244"/>
                <a:gd name="T13" fmla="*/ 1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84">
                  <a:moveTo>
                    <a:pt x="0" y="150"/>
                  </a:moveTo>
                  <a:cubicBezTo>
                    <a:pt x="0" y="26"/>
                    <a:pt x="46" y="0"/>
                    <a:pt x="114" y="0"/>
                  </a:cubicBezTo>
                  <a:cubicBezTo>
                    <a:pt x="162" y="0"/>
                    <a:pt x="190" y="8"/>
                    <a:pt x="209" y="27"/>
                  </a:cubicBezTo>
                  <a:cubicBezTo>
                    <a:pt x="233" y="50"/>
                    <a:pt x="244" y="94"/>
                    <a:pt x="244" y="160"/>
                  </a:cubicBezTo>
                  <a:cubicBezTo>
                    <a:pt x="244" y="470"/>
                    <a:pt x="244" y="470"/>
                    <a:pt x="244" y="470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066338" y="5294313"/>
              <a:ext cx="68263" cy="165100"/>
            </a:xfrm>
            <a:custGeom>
              <a:avLst/>
              <a:gdLst>
                <a:gd name="T0" fmla="*/ 0 w 43"/>
                <a:gd name="T1" fmla="*/ 99 h 104"/>
                <a:gd name="T2" fmla="*/ 16 w 43"/>
                <a:gd name="T3" fmla="*/ 0 h 104"/>
                <a:gd name="T4" fmla="*/ 43 w 43"/>
                <a:gd name="T5" fmla="*/ 3 h 104"/>
                <a:gd name="T6" fmla="*/ 18 w 43"/>
                <a:gd name="T7" fmla="*/ 104 h 104"/>
                <a:gd name="T8" fmla="*/ 0 w 43"/>
                <a:gd name="T9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99"/>
                  </a:moveTo>
                  <a:lnTo>
                    <a:pt x="16" y="0"/>
                  </a:lnTo>
                  <a:lnTo>
                    <a:pt x="43" y="3"/>
                  </a:lnTo>
                  <a:lnTo>
                    <a:pt x="18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0776" y="5149850"/>
              <a:ext cx="246063" cy="157162"/>
            </a:xfrm>
            <a:custGeom>
              <a:avLst/>
              <a:gdLst>
                <a:gd name="T0" fmla="*/ 87 w 88"/>
                <a:gd name="T1" fmla="*/ 31 h 56"/>
                <a:gd name="T2" fmla="*/ 46 w 88"/>
                <a:gd name="T3" fmla="*/ 2 h 56"/>
                <a:gd name="T4" fmla="*/ 1 w 88"/>
                <a:gd name="T5" fmla="*/ 25 h 56"/>
                <a:gd name="T6" fmla="*/ 42 w 88"/>
                <a:gd name="T7" fmla="*/ 54 h 56"/>
                <a:gd name="T8" fmla="*/ 87 w 88"/>
                <a:gd name="T9" fmla="*/ 31 h 56"/>
                <a:gd name="T10" fmla="*/ 67 w 88"/>
                <a:gd name="T11" fmla="*/ 15 h 56"/>
                <a:gd name="T12" fmla="*/ 80 w 88"/>
                <a:gd name="T13" fmla="*/ 31 h 56"/>
                <a:gd name="T14" fmla="*/ 80 w 88"/>
                <a:gd name="T15" fmla="*/ 31 h 56"/>
                <a:gd name="T16" fmla="*/ 56 w 88"/>
                <a:gd name="T17" fmla="*/ 25 h 56"/>
                <a:gd name="T18" fmla="*/ 67 w 88"/>
                <a:gd name="T19" fmla="*/ 15 h 56"/>
                <a:gd name="T20" fmla="*/ 24 w 88"/>
                <a:gd name="T21" fmla="*/ 42 h 56"/>
                <a:gd name="T22" fmla="*/ 8 w 88"/>
                <a:gd name="T23" fmla="*/ 26 h 56"/>
                <a:gd name="T24" fmla="*/ 10 w 88"/>
                <a:gd name="T25" fmla="*/ 21 h 56"/>
                <a:gd name="T26" fmla="*/ 40 w 88"/>
                <a:gd name="T27" fmla="*/ 29 h 56"/>
                <a:gd name="T28" fmla="*/ 24 w 88"/>
                <a:gd name="T29" fmla="*/ 42 h 56"/>
                <a:gd name="T30" fmla="*/ 47 w 88"/>
                <a:gd name="T31" fmla="*/ 23 h 56"/>
                <a:gd name="T32" fmla="*/ 16 w 88"/>
                <a:gd name="T33" fmla="*/ 15 h 56"/>
                <a:gd name="T34" fmla="*/ 45 w 88"/>
                <a:gd name="T35" fmla="*/ 10 h 56"/>
                <a:gd name="T36" fmla="*/ 60 w 88"/>
                <a:gd name="T37" fmla="*/ 12 h 56"/>
                <a:gd name="T38" fmla="*/ 47 w 88"/>
                <a:gd name="T39" fmla="*/ 23 h 56"/>
                <a:gd name="T40" fmla="*/ 43 w 88"/>
                <a:gd name="T41" fmla="*/ 47 h 56"/>
                <a:gd name="T42" fmla="*/ 33 w 88"/>
                <a:gd name="T43" fmla="*/ 45 h 56"/>
                <a:gd name="T44" fmla="*/ 48 w 88"/>
                <a:gd name="T45" fmla="*/ 32 h 56"/>
                <a:gd name="T46" fmla="*/ 74 w 88"/>
                <a:gd name="T47" fmla="*/ 39 h 56"/>
                <a:gd name="T48" fmla="*/ 43 w 88"/>
                <a:gd name="T4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56">
                  <a:moveTo>
                    <a:pt x="87" y="31"/>
                  </a:moveTo>
                  <a:cubicBezTo>
                    <a:pt x="88" y="17"/>
                    <a:pt x="70" y="4"/>
                    <a:pt x="46" y="2"/>
                  </a:cubicBezTo>
                  <a:cubicBezTo>
                    <a:pt x="22" y="0"/>
                    <a:pt x="2" y="11"/>
                    <a:pt x="1" y="25"/>
                  </a:cubicBezTo>
                  <a:cubicBezTo>
                    <a:pt x="0" y="39"/>
                    <a:pt x="18" y="52"/>
                    <a:pt x="42" y="54"/>
                  </a:cubicBezTo>
                  <a:cubicBezTo>
                    <a:pt x="66" y="56"/>
                    <a:pt x="86" y="46"/>
                    <a:pt x="87" y="31"/>
                  </a:cubicBezTo>
                  <a:close/>
                  <a:moveTo>
                    <a:pt x="67" y="15"/>
                  </a:moveTo>
                  <a:cubicBezTo>
                    <a:pt x="75" y="19"/>
                    <a:pt x="80" y="25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4" y="30"/>
                    <a:pt x="65" y="28"/>
                    <a:pt x="56" y="25"/>
                  </a:cubicBezTo>
                  <a:lnTo>
                    <a:pt x="67" y="15"/>
                  </a:lnTo>
                  <a:close/>
                  <a:moveTo>
                    <a:pt x="24" y="42"/>
                  </a:moveTo>
                  <a:cubicBezTo>
                    <a:pt x="14" y="39"/>
                    <a:pt x="8" y="32"/>
                    <a:pt x="8" y="26"/>
                  </a:cubicBezTo>
                  <a:cubicBezTo>
                    <a:pt x="8" y="24"/>
                    <a:pt x="9" y="22"/>
                    <a:pt x="10" y="2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24" y="42"/>
                  </a:lnTo>
                  <a:close/>
                  <a:moveTo>
                    <a:pt x="47" y="23"/>
                  </a:moveTo>
                  <a:cubicBezTo>
                    <a:pt x="34" y="20"/>
                    <a:pt x="20" y="16"/>
                    <a:pt x="16" y="15"/>
                  </a:cubicBezTo>
                  <a:cubicBezTo>
                    <a:pt x="23" y="11"/>
                    <a:pt x="34" y="9"/>
                    <a:pt x="45" y="10"/>
                  </a:cubicBezTo>
                  <a:cubicBezTo>
                    <a:pt x="51" y="10"/>
                    <a:pt x="56" y="11"/>
                    <a:pt x="60" y="12"/>
                  </a:cubicBezTo>
                  <a:lnTo>
                    <a:pt x="47" y="23"/>
                  </a:lnTo>
                  <a:close/>
                  <a:moveTo>
                    <a:pt x="43" y="47"/>
                  </a:moveTo>
                  <a:cubicBezTo>
                    <a:pt x="39" y="46"/>
                    <a:pt x="36" y="46"/>
                    <a:pt x="33" y="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8" y="45"/>
                    <a:pt x="56" y="48"/>
                    <a:pt x="43" y="47"/>
                  </a:cubicBezTo>
                  <a:close/>
                </a:path>
              </a:pathLst>
            </a:custGeom>
            <a:solidFill>
              <a:srgbClr val="EA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0280651" y="4978400"/>
              <a:ext cx="354013" cy="517525"/>
            </a:xfrm>
            <a:custGeom>
              <a:avLst/>
              <a:gdLst>
                <a:gd name="T0" fmla="*/ 124 w 126"/>
                <a:gd name="T1" fmla="*/ 173 h 184"/>
                <a:gd name="T2" fmla="*/ 125 w 126"/>
                <a:gd name="T3" fmla="*/ 69 h 184"/>
                <a:gd name="T4" fmla="*/ 108 w 126"/>
                <a:gd name="T5" fmla="*/ 1 h 184"/>
                <a:gd name="T6" fmla="*/ 94 w 126"/>
                <a:gd name="T7" fmla="*/ 124 h 184"/>
                <a:gd name="T8" fmla="*/ 26 w 126"/>
                <a:gd name="T9" fmla="*/ 125 h 184"/>
                <a:gd name="T10" fmla="*/ 0 w 126"/>
                <a:gd name="T11" fmla="*/ 152 h 184"/>
                <a:gd name="T12" fmla="*/ 2 w 126"/>
                <a:gd name="T13" fmla="*/ 184 h 184"/>
                <a:gd name="T14" fmla="*/ 124 w 126"/>
                <a:gd name="T15" fmla="*/ 1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84">
                  <a:moveTo>
                    <a:pt x="124" y="173"/>
                  </a:moveTo>
                  <a:cubicBezTo>
                    <a:pt x="126" y="169"/>
                    <a:pt x="125" y="109"/>
                    <a:pt x="125" y="69"/>
                  </a:cubicBezTo>
                  <a:cubicBezTo>
                    <a:pt x="125" y="29"/>
                    <a:pt x="123" y="0"/>
                    <a:pt x="108" y="1"/>
                  </a:cubicBezTo>
                  <a:cubicBezTo>
                    <a:pt x="88" y="2"/>
                    <a:pt x="94" y="124"/>
                    <a:pt x="94" y="124"/>
                  </a:cubicBezTo>
                  <a:cubicBezTo>
                    <a:pt x="94" y="124"/>
                    <a:pt x="44" y="125"/>
                    <a:pt x="26" y="125"/>
                  </a:cubicBezTo>
                  <a:cubicBezTo>
                    <a:pt x="9" y="125"/>
                    <a:pt x="0" y="134"/>
                    <a:pt x="0" y="152"/>
                  </a:cubicBezTo>
                  <a:cubicBezTo>
                    <a:pt x="0" y="170"/>
                    <a:pt x="2" y="184"/>
                    <a:pt x="2" y="184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274301" y="4875213"/>
              <a:ext cx="258763" cy="314325"/>
            </a:xfrm>
            <a:custGeom>
              <a:avLst/>
              <a:gdLst>
                <a:gd name="T0" fmla="*/ 88 w 92"/>
                <a:gd name="T1" fmla="*/ 84 h 112"/>
                <a:gd name="T2" fmla="*/ 34 w 92"/>
                <a:gd name="T3" fmla="*/ 0 h 112"/>
                <a:gd name="T4" fmla="*/ 0 w 92"/>
                <a:gd name="T5" fmla="*/ 30 h 112"/>
                <a:gd name="T6" fmla="*/ 12 w 92"/>
                <a:gd name="T7" fmla="*/ 74 h 112"/>
                <a:gd name="T8" fmla="*/ 13 w 92"/>
                <a:gd name="T9" fmla="*/ 112 h 112"/>
                <a:gd name="T10" fmla="*/ 92 w 92"/>
                <a:gd name="T11" fmla="*/ 109 h 112"/>
                <a:gd name="T12" fmla="*/ 88 w 92"/>
                <a:gd name="T13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2">
                  <a:moveTo>
                    <a:pt x="88" y="84"/>
                  </a:moveTo>
                  <a:cubicBezTo>
                    <a:pt x="80" y="46"/>
                    <a:pt x="34" y="0"/>
                    <a:pt x="34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52"/>
                    <a:pt x="12" y="74"/>
                  </a:cubicBezTo>
                  <a:cubicBezTo>
                    <a:pt x="14" y="84"/>
                    <a:pt x="14" y="99"/>
                    <a:pt x="13" y="112"/>
                  </a:cubicBezTo>
                  <a:cubicBezTo>
                    <a:pt x="40" y="110"/>
                    <a:pt x="66" y="109"/>
                    <a:pt x="92" y="109"/>
                  </a:cubicBezTo>
                  <a:cubicBezTo>
                    <a:pt x="91" y="101"/>
                    <a:pt x="90" y="92"/>
                    <a:pt x="88" y="84"/>
                  </a:cubicBez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179051" y="5181600"/>
              <a:ext cx="365125" cy="277812"/>
            </a:xfrm>
            <a:custGeom>
              <a:avLst/>
              <a:gdLst>
                <a:gd name="T0" fmla="*/ 47 w 130"/>
                <a:gd name="T1" fmla="*/ 3 h 99"/>
                <a:gd name="T2" fmla="*/ 46 w 130"/>
                <a:gd name="T3" fmla="*/ 32 h 99"/>
                <a:gd name="T4" fmla="*/ 14 w 130"/>
                <a:gd name="T5" fmla="*/ 54 h 99"/>
                <a:gd name="T6" fmla="*/ 0 w 130"/>
                <a:gd name="T7" fmla="*/ 99 h 99"/>
                <a:gd name="T8" fmla="*/ 21 w 130"/>
                <a:gd name="T9" fmla="*/ 98 h 99"/>
                <a:gd name="T10" fmla="*/ 34 w 130"/>
                <a:gd name="T11" fmla="*/ 61 h 99"/>
                <a:gd name="T12" fmla="*/ 118 w 130"/>
                <a:gd name="T13" fmla="*/ 45 h 99"/>
                <a:gd name="T14" fmla="*/ 126 w 130"/>
                <a:gd name="T15" fmla="*/ 0 h 99"/>
                <a:gd name="T16" fmla="*/ 47 w 130"/>
                <a:gd name="T17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47" y="3"/>
                  </a:moveTo>
                  <a:cubicBezTo>
                    <a:pt x="47" y="18"/>
                    <a:pt x="46" y="32"/>
                    <a:pt x="46" y="32"/>
                  </a:cubicBezTo>
                  <a:cubicBezTo>
                    <a:pt x="46" y="32"/>
                    <a:pt x="23" y="37"/>
                    <a:pt x="14" y="54"/>
                  </a:cubicBezTo>
                  <a:cubicBezTo>
                    <a:pt x="4" y="70"/>
                    <a:pt x="0" y="99"/>
                    <a:pt x="0" y="9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3" y="72"/>
                    <a:pt x="34" y="61"/>
                  </a:cubicBezTo>
                  <a:cubicBezTo>
                    <a:pt x="47" y="48"/>
                    <a:pt x="100" y="61"/>
                    <a:pt x="118" y="45"/>
                  </a:cubicBezTo>
                  <a:cubicBezTo>
                    <a:pt x="128" y="37"/>
                    <a:pt x="130" y="29"/>
                    <a:pt x="126" y="0"/>
                  </a:cubicBezTo>
                  <a:cubicBezTo>
                    <a:pt x="100" y="0"/>
                    <a:pt x="74" y="1"/>
                    <a:pt x="47" y="3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0136188" y="5046663"/>
              <a:ext cx="225425" cy="149225"/>
            </a:xfrm>
            <a:custGeom>
              <a:avLst/>
              <a:gdLst>
                <a:gd name="T0" fmla="*/ 0 w 80"/>
                <a:gd name="T1" fmla="*/ 40 h 53"/>
                <a:gd name="T2" fmla="*/ 12 w 80"/>
                <a:gd name="T3" fmla="*/ 53 h 53"/>
                <a:gd name="T4" fmla="*/ 77 w 80"/>
                <a:gd name="T5" fmla="*/ 17 h 53"/>
                <a:gd name="T6" fmla="*/ 80 w 80"/>
                <a:gd name="T7" fmla="*/ 14 h 53"/>
                <a:gd name="T8" fmla="*/ 71 w 80"/>
                <a:gd name="T9" fmla="*/ 0 h 53"/>
                <a:gd name="T10" fmla="*/ 0 w 80"/>
                <a:gd name="T1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3">
                  <a:moveTo>
                    <a:pt x="0" y="40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49" y="39"/>
                    <a:pt x="77" y="17"/>
                  </a:cubicBezTo>
                  <a:cubicBezTo>
                    <a:pt x="78" y="16"/>
                    <a:pt x="79" y="15"/>
                    <a:pt x="80" y="14"/>
                  </a:cubicBezTo>
                  <a:cubicBezTo>
                    <a:pt x="78" y="9"/>
                    <a:pt x="75" y="4"/>
                    <a:pt x="71" y="0"/>
                  </a:cubicBezTo>
                  <a:cubicBezTo>
                    <a:pt x="43" y="2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336213" y="4948238"/>
              <a:ext cx="128588" cy="138112"/>
            </a:xfrm>
            <a:custGeom>
              <a:avLst/>
              <a:gdLst>
                <a:gd name="T0" fmla="*/ 46 w 46"/>
                <a:gd name="T1" fmla="*/ 15 h 49"/>
                <a:gd name="T2" fmla="*/ 35 w 46"/>
                <a:gd name="T3" fmla="*/ 0 h 49"/>
                <a:gd name="T4" fmla="*/ 2 w 46"/>
                <a:gd name="T5" fmla="*/ 33 h 49"/>
                <a:gd name="T6" fmla="*/ 0 w 46"/>
                <a:gd name="T7" fmla="*/ 35 h 49"/>
                <a:gd name="T8" fmla="*/ 9 w 46"/>
                <a:gd name="T9" fmla="*/ 49 h 49"/>
                <a:gd name="T10" fmla="*/ 46 w 46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46" y="15"/>
                  </a:moveTo>
                  <a:cubicBezTo>
                    <a:pt x="42" y="10"/>
                    <a:pt x="38" y="5"/>
                    <a:pt x="35" y="0"/>
                  </a:cubicBezTo>
                  <a:cubicBezTo>
                    <a:pt x="28" y="8"/>
                    <a:pt x="17" y="20"/>
                    <a:pt x="2" y="33"/>
                  </a:cubicBezTo>
                  <a:cubicBezTo>
                    <a:pt x="1" y="34"/>
                    <a:pt x="1" y="34"/>
                    <a:pt x="0" y="35"/>
                  </a:cubicBezTo>
                  <a:cubicBezTo>
                    <a:pt x="4" y="39"/>
                    <a:pt x="7" y="44"/>
                    <a:pt x="9" y="49"/>
                  </a:cubicBezTo>
                  <a:cubicBezTo>
                    <a:pt x="26" y="36"/>
                    <a:pt x="39" y="23"/>
                    <a:pt x="46" y="15"/>
                  </a:cubicBezTo>
                  <a:close/>
                </a:path>
              </a:pathLst>
            </a:custGeom>
            <a:solidFill>
              <a:srgbClr val="F4B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218738" y="4748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948863" y="3951288"/>
              <a:ext cx="584200" cy="1109662"/>
            </a:xfrm>
            <a:custGeom>
              <a:avLst/>
              <a:gdLst>
                <a:gd name="T0" fmla="*/ 15 w 208"/>
                <a:gd name="T1" fmla="*/ 312 h 395"/>
                <a:gd name="T2" fmla="*/ 45 w 208"/>
                <a:gd name="T3" fmla="*/ 307 h 395"/>
                <a:gd name="T4" fmla="*/ 49 w 208"/>
                <a:gd name="T5" fmla="*/ 220 h 395"/>
                <a:gd name="T6" fmla="*/ 48 w 208"/>
                <a:gd name="T7" fmla="*/ 93 h 395"/>
                <a:gd name="T8" fmla="*/ 92 w 208"/>
                <a:gd name="T9" fmla="*/ 8 h 395"/>
                <a:gd name="T10" fmla="*/ 166 w 208"/>
                <a:gd name="T11" fmla="*/ 29 h 395"/>
                <a:gd name="T12" fmla="*/ 193 w 208"/>
                <a:gd name="T13" fmla="*/ 226 h 395"/>
                <a:gd name="T14" fmla="*/ 99 w 208"/>
                <a:gd name="T15" fmla="*/ 379 h 395"/>
                <a:gd name="T16" fmla="*/ 0 w 208"/>
                <a:gd name="T17" fmla="*/ 363 h 395"/>
                <a:gd name="T18" fmla="*/ 15 w 208"/>
                <a:gd name="T19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95">
                  <a:moveTo>
                    <a:pt x="15" y="312"/>
                  </a:moveTo>
                  <a:cubicBezTo>
                    <a:pt x="15" y="312"/>
                    <a:pt x="38" y="313"/>
                    <a:pt x="45" y="307"/>
                  </a:cubicBezTo>
                  <a:cubicBezTo>
                    <a:pt x="51" y="301"/>
                    <a:pt x="50" y="253"/>
                    <a:pt x="49" y="220"/>
                  </a:cubicBezTo>
                  <a:cubicBezTo>
                    <a:pt x="49" y="197"/>
                    <a:pt x="46" y="139"/>
                    <a:pt x="48" y="93"/>
                  </a:cubicBezTo>
                  <a:cubicBezTo>
                    <a:pt x="48" y="73"/>
                    <a:pt x="54" y="18"/>
                    <a:pt x="92" y="8"/>
                  </a:cubicBezTo>
                  <a:cubicBezTo>
                    <a:pt x="118" y="0"/>
                    <a:pt x="144" y="7"/>
                    <a:pt x="166" y="29"/>
                  </a:cubicBezTo>
                  <a:cubicBezTo>
                    <a:pt x="208" y="70"/>
                    <a:pt x="198" y="177"/>
                    <a:pt x="193" y="226"/>
                  </a:cubicBezTo>
                  <a:cubicBezTo>
                    <a:pt x="188" y="275"/>
                    <a:pt x="164" y="362"/>
                    <a:pt x="99" y="379"/>
                  </a:cubicBezTo>
                  <a:cubicBezTo>
                    <a:pt x="36" y="395"/>
                    <a:pt x="0" y="363"/>
                    <a:pt x="0" y="363"/>
                  </a:cubicBezTo>
                  <a:lnTo>
                    <a:pt x="15" y="312"/>
                  </a:lnTo>
                  <a:close/>
                </a:path>
              </a:pathLst>
            </a:custGeom>
            <a:solidFill>
              <a:srgbClr val="F4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917113" y="4827588"/>
              <a:ext cx="149225" cy="153987"/>
            </a:xfrm>
            <a:prstGeom prst="ellipse">
              <a:avLst/>
            </a:pr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120313" y="4565650"/>
              <a:ext cx="36513" cy="39687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390188" y="4546600"/>
              <a:ext cx="41275" cy="42862"/>
            </a:xfrm>
            <a:prstGeom prst="ellipse">
              <a:avLst/>
            </a:prstGeom>
            <a:solidFill>
              <a:srgbClr val="452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0333038" y="4678363"/>
              <a:ext cx="90488" cy="104775"/>
            </a:xfrm>
            <a:custGeom>
              <a:avLst/>
              <a:gdLst>
                <a:gd name="T0" fmla="*/ 30 w 32"/>
                <a:gd name="T1" fmla="*/ 22 h 37"/>
                <a:gd name="T2" fmla="*/ 12 w 32"/>
                <a:gd name="T3" fmla="*/ 35 h 37"/>
                <a:gd name="T4" fmla="*/ 2 w 32"/>
                <a:gd name="T5" fmla="*/ 15 h 37"/>
                <a:gd name="T6" fmla="*/ 20 w 32"/>
                <a:gd name="T7" fmla="*/ 2 h 37"/>
                <a:gd name="T8" fmla="*/ 30 w 32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0" y="22"/>
                  </a:moveTo>
                  <a:cubicBezTo>
                    <a:pt x="28" y="31"/>
                    <a:pt x="20" y="37"/>
                    <a:pt x="12" y="35"/>
                  </a:cubicBezTo>
                  <a:cubicBezTo>
                    <a:pt x="5" y="33"/>
                    <a:pt x="0" y="24"/>
                    <a:pt x="2" y="15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8" y="3"/>
                    <a:pt x="32" y="12"/>
                    <a:pt x="30" y="22"/>
                  </a:cubicBez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0110788" y="4813300"/>
              <a:ext cx="158750" cy="204787"/>
            </a:xfrm>
            <a:custGeom>
              <a:avLst/>
              <a:gdLst>
                <a:gd name="T0" fmla="*/ 56 w 56"/>
                <a:gd name="T1" fmla="*/ 0 h 73"/>
                <a:gd name="T2" fmla="*/ 0 w 56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56" y="0"/>
                    <a:pt x="42" y="62"/>
                    <a:pt x="0" y="73"/>
                  </a:cubicBezTo>
                </a:path>
              </a:pathLst>
            </a:custGeom>
            <a:noFill/>
            <a:ln w="11113" cap="rnd">
              <a:solidFill>
                <a:srgbClr val="45203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350501" y="3684588"/>
              <a:ext cx="176213" cy="320675"/>
            </a:xfrm>
            <a:custGeom>
              <a:avLst/>
              <a:gdLst>
                <a:gd name="T0" fmla="*/ 11 w 63"/>
                <a:gd name="T1" fmla="*/ 114 h 114"/>
                <a:gd name="T2" fmla="*/ 5 w 63"/>
                <a:gd name="T3" fmla="*/ 53 h 114"/>
                <a:gd name="T4" fmla="*/ 33 w 63"/>
                <a:gd name="T5" fmla="*/ 0 h 114"/>
                <a:gd name="T6" fmla="*/ 53 w 63"/>
                <a:gd name="T7" fmla="*/ 63 h 114"/>
                <a:gd name="T8" fmla="*/ 11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11" y="114"/>
                  </a:moveTo>
                  <a:cubicBezTo>
                    <a:pt x="11" y="114"/>
                    <a:pt x="0" y="87"/>
                    <a:pt x="5" y="53"/>
                  </a:cubicBezTo>
                  <a:cubicBezTo>
                    <a:pt x="11" y="19"/>
                    <a:pt x="33" y="0"/>
                    <a:pt x="33" y="0"/>
                  </a:cubicBezTo>
                  <a:cubicBezTo>
                    <a:pt x="33" y="0"/>
                    <a:pt x="63" y="21"/>
                    <a:pt x="53" y="63"/>
                  </a:cubicBezTo>
                  <a:cubicBezTo>
                    <a:pt x="43" y="106"/>
                    <a:pt x="11" y="114"/>
                    <a:pt x="11" y="114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975851" y="3717925"/>
              <a:ext cx="177800" cy="288925"/>
            </a:xfrm>
            <a:custGeom>
              <a:avLst/>
              <a:gdLst>
                <a:gd name="T0" fmla="*/ 62 w 63"/>
                <a:gd name="T1" fmla="*/ 103 h 103"/>
                <a:gd name="T2" fmla="*/ 56 w 63"/>
                <a:gd name="T3" fmla="*/ 43 h 103"/>
                <a:gd name="T4" fmla="*/ 19 w 63"/>
                <a:gd name="T5" fmla="*/ 0 h 103"/>
                <a:gd name="T6" fmla="*/ 12 w 63"/>
                <a:gd name="T7" fmla="*/ 62 h 103"/>
                <a:gd name="T8" fmla="*/ 62 w 6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62" y="103"/>
                  </a:moveTo>
                  <a:cubicBezTo>
                    <a:pt x="62" y="102"/>
                    <a:pt x="63" y="66"/>
                    <a:pt x="56" y="43"/>
                  </a:cubicBezTo>
                  <a:cubicBezTo>
                    <a:pt x="48" y="20"/>
                    <a:pt x="19" y="0"/>
                    <a:pt x="19" y="0"/>
                  </a:cubicBezTo>
                  <a:cubicBezTo>
                    <a:pt x="19" y="0"/>
                    <a:pt x="0" y="30"/>
                    <a:pt x="12" y="62"/>
                  </a:cubicBezTo>
                  <a:cubicBezTo>
                    <a:pt x="24" y="94"/>
                    <a:pt x="62" y="103"/>
                    <a:pt x="62" y="103"/>
                  </a:cubicBez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9945688" y="4886325"/>
              <a:ext cx="25400" cy="36512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4426" y="4881563"/>
              <a:ext cx="31750" cy="38100"/>
            </a:xfrm>
            <a:prstGeom prst="ellipse">
              <a:avLst/>
            </a:pr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0058401" y="4268788"/>
              <a:ext cx="482600" cy="55562"/>
            </a:xfrm>
            <a:custGeom>
              <a:avLst/>
              <a:gdLst>
                <a:gd name="T0" fmla="*/ 0 w 172"/>
                <a:gd name="T1" fmla="*/ 10 h 20"/>
                <a:gd name="T2" fmla="*/ 172 w 17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20">
                  <a:moveTo>
                    <a:pt x="0" y="10"/>
                  </a:moveTo>
                  <a:cubicBezTo>
                    <a:pt x="0" y="10"/>
                    <a:pt x="101" y="0"/>
                    <a:pt x="172" y="2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0063163" y="4210050"/>
              <a:ext cx="458788" cy="171450"/>
            </a:xfrm>
            <a:custGeom>
              <a:avLst/>
              <a:gdLst>
                <a:gd name="T0" fmla="*/ 0 w 163"/>
                <a:gd name="T1" fmla="*/ 61 h 61"/>
                <a:gd name="T2" fmla="*/ 163 w 163"/>
                <a:gd name="T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61">
                  <a:moveTo>
                    <a:pt x="0" y="61"/>
                  </a:moveTo>
                  <a:cubicBezTo>
                    <a:pt x="0" y="61"/>
                    <a:pt x="87" y="0"/>
                    <a:pt x="163" y="4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077451" y="4152900"/>
              <a:ext cx="422275" cy="104775"/>
            </a:xfrm>
            <a:custGeom>
              <a:avLst/>
              <a:gdLst>
                <a:gd name="T0" fmla="*/ 0 w 150"/>
                <a:gd name="T1" fmla="*/ 37 h 37"/>
                <a:gd name="T2" fmla="*/ 150 w 150"/>
                <a:gd name="T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cubicBezTo>
                    <a:pt x="0" y="37"/>
                    <a:pt x="68" y="0"/>
                    <a:pt x="150" y="10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10055226" y="4352925"/>
              <a:ext cx="492125" cy="115887"/>
            </a:xfrm>
            <a:custGeom>
              <a:avLst/>
              <a:gdLst>
                <a:gd name="T0" fmla="*/ 0 w 175"/>
                <a:gd name="T1" fmla="*/ 29 h 41"/>
                <a:gd name="T2" fmla="*/ 175 w 175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5" h="41">
                  <a:moveTo>
                    <a:pt x="0" y="29"/>
                  </a:moveTo>
                  <a:cubicBezTo>
                    <a:pt x="0" y="29"/>
                    <a:pt x="72" y="0"/>
                    <a:pt x="175" y="41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0063163" y="4324350"/>
              <a:ext cx="458788" cy="207962"/>
            </a:xfrm>
            <a:custGeom>
              <a:avLst/>
              <a:gdLst>
                <a:gd name="T0" fmla="*/ 0 w 163"/>
                <a:gd name="T1" fmla="*/ 74 h 74"/>
                <a:gd name="T2" fmla="*/ 163 w 163"/>
                <a:gd name="T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3" h="74">
                  <a:moveTo>
                    <a:pt x="0" y="74"/>
                  </a:moveTo>
                  <a:cubicBezTo>
                    <a:pt x="0" y="74"/>
                    <a:pt x="104" y="0"/>
                    <a:pt x="163" y="3"/>
                  </a:cubicBezTo>
                </a:path>
              </a:pathLst>
            </a:custGeom>
            <a:noFill/>
            <a:ln w="11113" cap="rnd">
              <a:solidFill>
                <a:srgbClr val="EE89B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083801" y="5149850"/>
              <a:ext cx="109538" cy="98425"/>
            </a:xfrm>
            <a:custGeom>
              <a:avLst/>
              <a:gdLst>
                <a:gd name="T0" fmla="*/ 26 w 39"/>
                <a:gd name="T1" fmla="*/ 0 h 35"/>
                <a:gd name="T2" fmla="*/ 2 w 39"/>
                <a:gd name="T3" fmla="*/ 11 h 35"/>
                <a:gd name="T4" fmla="*/ 25 w 39"/>
                <a:gd name="T5" fmla="*/ 14 h 35"/>
                <a:gd name="T6" fmla="*/ 20 w 39"/>
                <a:gd name="T7" fmla="*/ 30 h 35"/>
                <a:gd name="T8" fmla="*/ 39 w 39"/>
                <a:gd name="T9" fmla="*/ 12 h 35"/>
                <a:gd name="T10" fmla="*/ 26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6" y="0"/>
                  </a:moveTo>
                  <a:cubicBezTo>
                    <a:pt x="26" y="0"/>
                    <a:pt x="0" y="2"/>
                    <a:pt x="2" y="11"/>
                  </a:cubicBezTo>
                  <a:cubicBezTo>
                    <a:pt x="3" y="20"/>
                    <a:pt x="25" y="14"/>
                    <a:pt x="25" y="14"/>
                  </a:cubicBezTo>
                  <a:cubicBezTo>
                    <a:pt x="25" y="14"/>
                    <a:pt x="14" y="25"/>
                    <a:pt x="20" y="30"/>
                  </a:cubicBezTo>
                  <a:cubicBezTo>
                    <a:pt x="26" y="35"/>
                    <a:pt x="39" y="12"/>
                    <a:pt x="39" y="1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9482138" y="4616450"/>
              <a:ext cx="233363" cy="338137"/>
            </a:xfrm>
            <a:custGeom>
              <a:avLst/>
              <a:gdLst>
                <a:gd name="T0" fmla="*/ 79 w 83"/>
                <a:gd name="T1" fmla="*/ 120 h 120"/>
                <a:gd name="T2" fmla="*/ 59 w 83"/>
                <a:gd name="T3" fmla="*/ 119 h 120"/>
                <a:gd name="T4" fmla="*/ 50 w 83"/>
                <a:gd name="T5" fmla="*/ 33 h 120"/>
                <a:gd name="T6" fmla="*/ 3 w 83"/>
                <a:gd name="T7" fmla="*/ 27 h 120"/>
                <a:gd name="T8" fmla="*/ 0 w 83"/>
                <a:gd name="T9" fmla="*/ 7 h 120"/>
                <a:gd name="T10" fmla="*/ 67 w 83"/>
                <a:gd name="T11" fmla="*/ 20 h 120"/>
                <a:gd name="T12" fmla="*/ 79 w 8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0">
                  <a:moveTo>
                    <a:pt x="79" y="12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60" y="85"/>
                    <a:pt x="58" y="42"/>
                    <a:pt x="50" y="33"/>
                  </a:cubicBezTo>
                  <a:cubicBezTo>
                    <a:pt x="44" y="25"/>
                    <a:pt x="18" y="25"/>
                    <a:pt x="3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50" y="0"/>
                    <a:pt x="67" y="20"/>
                  </a:cubicBezTo>
                  <a:cubicBezTo>
                    <a:pt x="83" y="40"/>
                    <a:pt x="80" y="107"/>
                    <a:pt x="79" y="120"/>
                  </a:cubicBezTo>
                  <a:close/>
                </a:path>
              </a:pathLst>
            </a:custGeom>
            <a:solidFill>
              <a:srgbClr val="B3D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9594851" y="4881563"/>
              <a:ext cx="168275" cy="606425"/>
            </a:xfrm>
            <a:custGeom>
              <a:avLst/>
              <a:gdLst>
                <a:gd name="T0" fmla="*/ 0 w 60"/>
                <a:gd name="T1" fmla="*/ 216 h 216"/>
                <a:gd name="T2" fmla="*/ 0 w 60"/>
                <a:gd name="T3" fmla="*/ 40 h 216"/>
                <a:gd name="T4" fmla="*/ 25 w 60"/>
                <a:gd name="T5" fmla="*/ 0 h 216"/>
                <a:gd name="T6" fmla="*/ 60 w 60"/>
                <a:gd name="T7" fmla="*/ 38 h 216"/>
                <a:gd name="T8" fmla="*/ 60 w 60"/>
                <a:gd name="T9" fmla="*/ 211 h 216"/>
                <a:gd name="T10" fmla="*/ 1 w 60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6">
                  <a:moveTo>
                    <a:pt x="0" y="216"/>
                  </a:moveTo>
                  <a:cubicBezTo>
                    <a:pt x="0" y="216"/>
                    <a:pt x="0" y="74"/>
                    <a:pt x="0" y="40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43" y="0"/>
                    <a:pt x="60" y="1"/>
                    <a:pt x="60" y="38"/>
                  </a:cubicBezTo>
                  <a:cubicBezTo>
                    <a:pt x="60" y="75"/>
                    <a:pt x="60" y="211"/>
                    <a:pt x="60" y="211"/>
                  </a:cubicBezTo>
                  <a:cubicBezTo>
                    <a:pt x="1" y="211"/>
                    <a:pt x="1" y="211"/>
                    <a:pt x="1" y="211"/>
                  </a:cubicBezTo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467851" y="5422900"/>
              <a:ext cx="1314450" cy="796925"/>
            </a:xfrm>
            <a:custGeom>
              <a:avLst/>
              <a:gdLst>
                <a:gd name="T0" fmla="*/ 7 w 828"/>
                <a:gd name="T1" fmla="*/ 379 h 502"/>
                <a:gd name="T2" fmla="*/ 0 w 828"/>
                <a:gd name="T3" fmla="*/ 32 h 502"/>
                <a:gd name="T4" fmla="*/ 828 w 828"/>
                <a:gd name="T5" fmla="*/ 0 h 502"/>
                <a:gd name="T6" fmla="*/ 828 w 828"/>
                <a:gd name="T7" fmla="*/ 502 h 502"/>
                <a:gd name="T8" fmla="*/ 149 w 828"/>
                <a:gd name="T9" fmla="*/ 502 h 502"/>
                <a:gd name="T10" fmla="*/ 7 w 828"/>
                <a:gd name="T11" fmla="*/ 3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02">
                  <a:moveTo>
                    <a:pt x="7" y="379"/>
                  </a:moveTo>
                  <a:lnTo>
                    <a:pt x="0" y="32"/>
                  </a:lnTo>
                  <a:lnTo>
                    <a:pt x="828" y="0"/>
                  </a:lnTo>
                  <a:lnTo>
                    <a:pt x="828" y="502"/>
                  </a:lnTo>
                  <a:lnTo>
                    <a:pt x="149" y="502"/>
                  </a:lnTo>
                  <a:lnTo>
                    <a:pt x="7" y="379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667876" y="5465763"/>
              <a:ext cx="223838" cy="398462"/>
            </a:xfrm>
            <a:custGeom>
              <a:avLst/>
              <a:gdLst>
                <a:gd name="T0" fmla="*/ 0 w 80"/>
                <a:gd name="T1" fmla="*/ 3 h 142"/>
                <a:gd name="T2" fmla="*/ 0 w 80"/>
                <a:gd name="T3" fmla="*/ 89 h 142"/>
                <a:gd name="T4" fmla="*/ 41 w 80"/>
                <a:gd name="T5" fmla="*/ 142 h 142"/>
                <a:gd name="T6" fmla="*/ 80 w 80"/>
                <a:gd name="T7" fmla="*/ 84 h 142"/>
                <a:gd name="T8" fmla="*/ 80 w 80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2">
                  <a:moveTo>
                    <a:pt x="0" y="3"/>
                  </a:moveTo>
                  <a:cubicBezTo>
                    <a:pt x="0" y="24"/>
                    <a:pt x="0" y="67"/>
                    <a:pt x="0" y="89"/>
                  </a:cubicBezTo>
                  <a:cubicBezTo>
                    <a:pt x="0" y="121"/>
                    <a:pt x="8" y="142"/>
                    <a:pt x="41" y="142"/>
                  </a:cubicBezTo>
                  <a:cubicBezTo>
                    <a:pt x="75" y="142"/>
                    <a:pt x="80" y="124"/>
                    <a:pt x="80" y="84"/>
                  </a:cubicBezTo>
                  <a:cubicBezTo>
                    <a:pt x="80" y="59"/>
                    <a:pt x="80" y="24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75576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698038" y="5507038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8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698038" y="5573713"/>
              <a:ext cx="166688" cy="28575"/>
            </a:xfrm>
            <a:custGeom>
              <a:avLst/>
              <a:gdLst>
                <a:gd name="T0" fmla="*/ 59 w 59"/>
                <a:gd name="T1" fmla="*/ 5 h 10"/>
                <a:gd name="T2" fmla="*/ 54 w 59"/>
                <a:gd name="T3" fmla="*/ 10 h 10"/>
                <a:gd name="T4" fmla="*/ 4 w 59"/>
                <a:gd name="T5" fmla="*/ 10 h 10"/>
                <a:gd name="T6" fmla="*/ 0 w 59"/>
                <a:gd name="T7" fmla="*/ 5 h 10"/>
                <a:gd name="T8" fmla="*/ 0 w 59"/>
                <a:gd name="T9" fmla="*/ 5 h 10"/>
                <a:gd name="T10" fmla="*/ 4 w 59"/>
                <a:gd name="T11" fmla="*/ 0 h 10"/>
                <a:gd name="T12" fmla="*/ 54 w 59"/>
                <a:gd name="T13" fmla="*/ 0 h 10"/>
                <a:gd name="T14" fmla="*/ 59 w 5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">
                  <a:moveTo>
                    <a:pt x="59" y="5"/>
                  </a:moveTo>
                  <a:cubicBezTo>
                    <a:pt x="59" y="7"/>
                    <a:pt x="57" y="10"/>
                    <a:pt x="5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98038" y="5638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98038" y="5703888"/>
              <a:ext cx="166688" cy="25400"/>
            </a:xfrm>
            <a:custGeom>
              <a:avLst/>
              <a:gdLst>
                <a:gd name="T0" fmla="*/ 59 w 59"/>
                <a:gd name="T1" fmla="*/ 4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4 h 9"/>
                <a:gd name="T8" fmla="*/ 0 w 59"/>
                <a:gd name="T9" fmla="*/ 4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4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98038" y="5765800"/>
              <a:ext cx="166688" cy="25400"/>
            </a:xfrm>
            <a:custGeom>
              <a:avLst/>
              <a:gdLst>
                <a:gd name="T0" fmla="*/ 59 w 59"/>
                <a:gd name="T1" fmla="*/ 5 h 9"/>
                <a:gd name="T2" fmla="*/ 54 w 59"/>
                <a:gd name="T3" fmla="*/ 9 h 9"/>
                <a:gd name="T4" fmla="*/ 4 w 59"/>
                <a:gd name="T5" fmla="*/ 9 h 9"/>
                <a:gd name="T6" fmla="*/ 0 w 59"/>
                <a:gd name="T7" fmla="*/ 5 h 9"/>
                <a:gd name="T8" fmla="*/ 0 w 59"/>
                <a:gd name="T9" fmla="*/ 5 h 9"/>
                <a:gd name="T10" fmla="*/ 4 w 59"/>
                <a:gd name="T11" fmla="*/ 0 h 9"/>
                <a:gd name="T12" fmla="*/ 54 w 59"/>
                <a:gd name="T13" fmla="*/ 0 h 9"/>
                <a:gd name="T14" fmla="*/ 59 w 59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">
                  <a:moveTo>
                    <a:pt x="59" y="5"/>
                  </a:moveTo>
                  <a:cubicBezTo>
                    <a:pt x="59" y="7"/>
                    <a:pt x="57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9339263" y="5573713"/>
              <a:ext cx="49213" cy="211137"/>
            </a:xfrm>
            <a:custGeom>
              <a:avLst/>
              <a:gdLst>
                <a:gd name="T0" fmla="*/ 18 w 18"/>
                <a:gd name="T1" fmla="*/ 0 h 75"/>
                <a:gd name="T2" fmla="*/ 0 w 18"/>
                <a:gd name="T3" fmla="*/ 3 h 75"/>
                <a:gd name="T4" fmla="*/ 0 w 18"/>
                <a:gd name="T5" fmla="*/ 74 h 75"/>
                <a:gd name="T6" fmla="*/ 18 w 18"/>
                <a:gd name="T7" fmla="*/ 75 h 75"/>
                <a:gd name="T8" fmla="*/ 18 w 1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5">
                  <a:moveTo>
                    <a:pt x="18" y="0"/>
                  </a:moveTo>
                  <a:cubicBezTo>
                    <a:pt x="7" y="1"/>
                    <a:pt x="0" y="3"/>
                    <a:pt x="0" y="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" y="75"/>
                    <a:pt x="18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ED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63188" y="5330825"/>
              <a:ext cx="1152525" cy="1187450"/>
            </a:xfrm>
            <a:custGeom>
              <a:avLst/>
              <a:gdLst>
                <a:gd name="T0" fmla="*/ 396 w 410"/>
                <a:gd name="T1" fmla="*/ 130 h 423"/>
                <a:gd name="T2" fmla="*/ 386 w 410"/>
                <a:gd name="T3" fmla="*/ 134 h 423"/>
                <a:gd name="T4" fmla="*/ 354 w 410"/>
                <a:gd name="T5" fmla="*/ 82 h 423"/>
                <a:gd name="T6" fmla="*/ 364 w 410"/>
                <a:gd name="T7" fmla="*/ 74 h 423"/>
                <a:gd name="T8" fmla="*/ 333 w 410"/>
                <a:gd name="T9" fmla="*/ 44 h 423"/>
                <a:gd name="T10" fmla="*/ 328 w 410"/>
                <a:gd name="T11" fmla="*/ 51 h 423"/>
                <a:gd name="T12" fmla="*/ 275 w 410"/>
                <a:gd name="T13" fmla="*/ 22 h 423"/>
                <a:gd name="T14" fmla="*/ 279 w 410"/>
                <a:gd name="T15" fmla="*/ 12 h 423"/>
                <a:gd name="T16" fmla="*/ 234 w 410"/>
                <a:gd name="T17" fmla="*/ 0 h 423"/>
                <a:gd name="T18" fmla="*/ 233 w 410"/>
                <a:gd name="T19" fmla="*/ 7 h 423"/>
                <a:gd name="T20" fmla="*/ 174 w 410"/>
                <a:gd name="T21" fmla="*/ 9 h 423"/>
                <a:gd name="T22" fmla="*/ 173 w 410"/>
                <a:gd name="T23" fmla="*/ 1 h 423"/>
                <a:gd name="T24" fmla="*/ 126 w 410"/>
                <a:gd name="T25" fmla="*/ 14 h 423"/>
                <a:gd name="T26" fmla="*/ 129 w 410"/>
                <a:gd name="T27" fmla="*/ 19 h 423"/>
                <a:gd name="T28" fmla="*/ 78 w 410"/>
                <a:gd name="T29" fmla="*/ 53 h 423"/>
                <a:gd name="T30" fmla="*/ 74 w 410"/>
                <a:gd name="T31" fmla="*/ 46 h 423"/>
                <a:gd name="T32" fmla="*/ 44 w 410"/>
                <a:gd name="T33" fmla="*/ 76 h 423"/>
                <a:gd name="T34" fmla="*/ 49 w 410"/>
                <a:gd name="T35" fmla="*/ 80 h 423"/>
                <a:gd name="T36" fmla="*/ 20 w 410"/>
                <a:gd name="T37" fmla="*/ 135 h 423"/>
                <a:gd name="T38" fmla="*/ 13 w 410"/>
                <a:gd name="T39" fmla="*/ 131 h 423"/>
                <a:gd name="T40" fmla="*/ 1 w 410"/>
                <a:gd name="T41" fmla="*/ 177 h 423"/>
                <a:gd name="T42" fmla="*/ 6 w 410"/>
                <a:gd name="T43" fmla="*/ 178 h 423"/>
                <a:gd name="T44" fmla="*/ 8 w 410"/>
                <a:gd name="T45" fmla="*/ 240 h 423"/>
                <a:gd name="T46" fmla="*/ 0 w 410"/>
                <a:gd name="T47" fmla="*/ 241 h 423"/>
                <a:gd name="T48" fmla="*/ 12 w 410"/>
                <a:gd name="T49" fmla="*/ 290 h 423"/>
                <a:gd name="T50" fmla="*/ 18 w 410"/>
                <a:gd name="T51" fmla="*/ 287 h 423"/>
                <a:gd name="T52" fmla="*/ 50 w 410"/>
                <a:gd name="T53" fmla="*/ 339 h 423"/>
                <a:gd name="T54" fmla="*/ 43 w 410"/>
                <a:gd name="T55" fmla="*/ 345 h 423"/>
                <a:gd name="T56" fmla="*/ 73 w 410"/>
                <a:gd name="T57" fmla="*/ 375 h 423"/>
                <a:gd name="T58" fmla="*/ 77 w 410"/>
                <a:gd name="T59" fmla="*/ 370 h 423"/>
                <a:gd name="T60" fmla="*/ 129 w 410"/>
                <a:gd name="T61" fmla="*/ 400 h 423"/>
                <a:gd name="T62" fmla="*/ 125 w 410"/>
                <a:gd name="T63" fmla="*/ 408 h 423"/>
                <a:gd name="T64" fmla="*/ 170 w 410"/>
                <a:gd name="T65" fmla="*/ 421 h 423"/>
                <a:gd name="T66" fmla="*/ 171 w 410"/>
                <a:gd name="T67" fmla="*/ 414 h 423"/>
                <a:gd name="T68" fmla="*/ 231 w 410"/>
                <a:gd name="T69" fmla="*/ 413 h 423"/>
                <a:gd name="T70" fmla="*/ 231 w 410"/>
                <a:gd name="T71" fmla="*/ 423 h 423"/>
                <a:gd name="T72" fmla="*/ 279 w 410"/>
                <a:gd name="T73" fmla="*/ 410 h 423"/>
                <a:gd name="T74" fmla="*/ 276 w 410"/>
                <a:gd name="T75" fmla="*/ 402 h 423"/>
                <a:gd name="T76" fmla="*/ 326 w 410"/>
                <a:gd name="T77" fmla="*/ 369 h 423"/>
                <a:gd name="T78" fmla="*/ 333 w 410"/>
                <a:gd name="T79" fmla="*/ 379 h 423"/>
                <a:gd name="T80" fmla="*/ 364 w 410"/>
                <a:gd name="T81" fmla="*/ 348 h 423"/>
                <a:gd name="T82" fmla="*/ 355 w 410"/>
                <a:gd name="T83" fmla="*/ 341 h 423"/>
                <a:gd name="T84" fmla="*/ 384 w 410"/>
                <a:gd name="T85" fmla="*/ 287 h 423"/>
                <a:gd name="T86" fmla="*/ 396 w 410"/>
                <a:gd name="T87" fmla="*/ 293 h 423"/>
                <a:gd name="T88" fmla="*/ 409 w 410"/>
                <a:gd name="T89" fmla="*/ 245 h 423"/>
                <a:gd name="T90" fmla="*/ 398 w 410"/>
                <a:gd name="T91" fmla="*/ 243 h 423"/>
                <a:gd name="T92" fmla="*/ 396 w 410"/>
                <a:gd name="T93" fmla="*/ 181 h 423"/>
                <a:gd name="T94" fmla="*/ 410 w 410"/>
                <a:gd name="T95" fmla="*/ 180 h 423"/>
                <a:gd name="T96" fmla="*/ 396 w 410"/>
                <a:gd name="T97" fmla="*/ 13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423">
                  <a:moveTo>
                    <a:pt x="396" y="130"/>
                  </a:moveTo>
                  <a:cubicBezTo>
                    <a:pt x="386" y="134"/>
                    <a:pt x="386" y="134"/>
                    <a:pt x="386" y="134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2"/>
                    <a:pt x="359" y="79"/>
                    <a:pt x="364" y="74"/>
                  </a:cubicBezTo>
                  <a:cubicBezTo>
                    <a:pt x="355" y="63"/>
                    <a:pt x="344" y="53"/>
                    <a:pt x="333" y="44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5" y="22"/>
                    <a:pt x="277" y="17"/>
                    <a:pt x="279" y="12"/>
                  </a:cubicBezTo>
                  <a:cubicBezTo>
                    <a:pt x="265" y="7"/>
                    <a:pt x="250" y="2"/>
                    <a:pt x="234" y="0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3" y="5"/>
                    <a:pt x="173" y="1"/>
                  </a:cubicBezTo>
                  <a:cubicBezTo>
                    <a:pt x="157" y="3"/>
                    <a:pt x="141" y="8"/>
                    <a:pt x="126" y="1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6" y="50"/>
                    <a:pt x="74" y="46"/>
                  </a:cubicBezTo>
                  <a:cubicBezTo>
                    <a:pt x="63" y="55"/>
                    <a:pt x="53" y="65"/>
                    <a:pt x="44" y="7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5"/>
                    <a:pt x="17" y="133"/>
                    <a:pt x="13" y="131"/>
                  </a:cubicBezTo>
                  <a:cubicBezTo>
                    <a:pt x="7" y="146"/>
                    <a:pt x="3" y="161"/>
                    <a:pt x="1" y="177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40"/>
                    <a:pt x="5" y="241"/>
                    <a:pt x="0" y="241"/>
                  </a:cubicBezTo>
                  <a:cubicBezTo>
                    <a:pt x="2" y="258"/>
                    <a:pt x="6" y="274"/>
                    <a:pt x="12" y="290"/>
                  </a:cubicBezTo>
                  <a:cubicBezTo>
                    <a:pt x="18" y="287"/>
                    <a:pt x="18" y="287"/>
                    <a:pt x="18" y="287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0" y="339"/>
                    <a:pt x="47" y="342"/>
                    <a:pt x="43" y="345"/>
                  </a:cubicBezTo>
                  <a:cubicBezTo>
                    <a:pt x="52" y="356"/>
                    <a:pt x="62" y="366"/>
                    <a:pt x="73" y="375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29" y="400"/>
                    <a:pt x="127" y="404"/>
                    <a:pt x="125" y="408"/>
                  </a:cubicBezTo>
                  <a:cubicBezTo>
                    <a:pt x="139" y="414"/>
                    <a:pt x="154" y="419"/>
                    <a:pt x="170" y="421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1" y="413"/>
                    <a:pt x="231" y="417"/>
                    <a:pt x="231" y="423"/>
                  </a:cubicBezTo>
                  <a:cubicBezTo>
                    <a:pt x="248" y="420"/>
                    <a:pt x="264" y="416"/>
                    <a:pt x="279" y="410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326" y="369"/>
                    <a:pt x="326" y="369"/>
                    <a:pt x="326" y="369"/>
                  </a:cubicBezTo>
                  <a:cubicBezTo>
                    <a:pt x="326" y="369"/>
                    <a:pt x="329" y="373"/>
                    <a:pt x="333" y="379"/>
                  </a:cubicBezTo>
                  <a:cubicBezTo>
                    <a:pt x="344" y="370"/>
                    <a:pt x="355" y="359"/>
                    <a:pt x="364" y="348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4" y="287"/>
                    <a:pt x="390" y="290"/>
                    <a:pt x="396" y="293"/>
                  </a:cubicBezTo>
                  <a:cubicBezTo>
                    <a:pt x="402" y="278"/>
                    <a:pt x="407" y="262"/>
                    <a:pt x="409" y="245"/>
                  </a:cubicBezTo>
                  <a:cubicBezTo>
                    <a:pt x="398" y="243"/>
                    <a:pt x="398" y="243"/>
                    <a:pt x="398" y="243"/>
                  </a:cubicBezTo>
                  <a:cubicBezTo>
                    <a:pt x="396" y="181"/>
                    <a:pt x="396" y="181"/>
                    <a:pt x="396" y="181"/>
                  </a:cubicBezTo>
                  <a:cubicBezTo>
                    <a:pt x="396" y="181"/>
                    <a:pt x="402" y="181"/>
                    <a:pt x="410" y="180"/>
                  </a:cubicBezTo>
                  <a:cubicBezTo>
                    <a:pt x="407" y="162"/>
                    <a:pt x="403" y="146"/>
                    <a:pt x="396" y="130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10541001" y="5622925"/>
              <a:ext cx="612775" cy="625475"/>
            </a:xfrm>
            <a:custGeom>
              <a:avLst/>
              <a:gdLst>
                <a:gd name="T0" fmla="*/ 214 w 218"/>
                <a:gd name="T1" fmla="*/ 118 h 223"/>
                <a:gd name="T2" fmla="*/ 101 w 218"/>
                <a:gd name="T3" fmla="*/ 220 h 223"/>
                <a:gd name="T4" fmla="*/ 5 w 218"/>
                <a:gd name="T5" fmla="*/ 105 h 223"/>
                <a:gd name="T6" fmla="*/ 118 w 218"/>
                <a:gd name="T7" fmla="*/ 4 h 223"/>
                <a:gd name="T8" fmla="*/ 214 w 218"/>
                <a:gd name="T9" fmla="*/ 1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23">
                  <a:moveTo>
                    <a:pt x="214" y="118"/>
                  </a:moveTo>
                  <a:cubicBezTo>
                    <a:pt x="209" y="178"/>
                    <a:pt x="158" y="223"/>
                    <a:pt x="101" y="220"/>
                  </a:cubicBezTo>
                  <a:cubicBezTo>
                    <a:pt x="43" y="216"/>
                    <a:pt x="0" y="165"/>
                    <a:pt x="5" y="105"/>
                  </a:cubicBezTo>
                  <a:cubicBezTo>
                    <a:pt x="9" y="46"/>
                    <a:pt x="60" y="0"/>
                    <a:pt x="118" y="4"/>
                  </a:cubicBezTo>
                  <a:cubicBezTo>
                    <a:pt x="175" y="8"/>
                    <a:pt x="218" y="59"/>
                    <a:pt x="214" y="118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212263" y="5919788"/>
              <a:ext cx="579438" cy="598487"/>
            </a:xfrm>
            <a:custGeom>
              <a:avLst/>
              <a:gdLst>
                <a:gd name="T0" fmla="*/ 199 w 206"/>
                <a:gd name="T1" fmla="*/ 65 h 213"/>
                <a:gd name="T2" fmla="*/ 194 w 206"/>
                <a:gd name="T3" fmla="*/ 68 h 213"/>
                <a:gd name="T4" fmla="*/ 178 w 206"/>
                <a:gd name="T5" fmla="*/ 41 h 213"/>
                <a:gd name="T6" fmla="*/ 183 w 206"/>
                <a:gd name="T7" fmla="*/ 37 h 213"/>
                <a:gd name="T8" fmla="*/ 168 w 206"/>
                <a:gd name="T9" fmla="*/ 22 h 213"/>
                <a:gd name="T10" fmla="*/ 165 w 206"/>
                <a:gd name="T11" fmla="*/ 26 h 213"/>
                <a:gd name="T12" fmla="*/ 138 w 206"/>
                <a:gd name="T13" fmla="*/ 11 h 213"/>
                <a:gd name="T14" fmla="*/ 140 w 206"/>
                <a:gd name="T15" fmla="*/ 6 h 213"/>
                <a:gd name="T16" fmla="*/ 118 w 206"/>
                <a:gd name="T17" fmla="*/ 0 h 213"/>
                <a:gd name="T18" fmla="*/ 117 w 206"/>
                <a:gd name="T19" fmla="*/ 3 h 213"/>
                <a:gd name="T20" fmla="*/ 87 w 206"/>
                <a:gd name="T21" fmla="*/ 4 h 213"/>
                <a:gd name="T22" fmla="*/ 87 w 206"/>
                <a:gd name="T23" fmla="*/ 0 h 213"/>
                <a:gd name="T24" fmla="*/ 63 w 206"/>
                <a:gd name="T25" fmla="*/ 7 h 213"/>
                <a:gd name="T26" fmla="*/ 65 w 206"/>
                <a:gd name="T27" fmla="*/ 10 h 213"/>
                <a:gd name="T28" fmla="*/ 39 w 206"/>
                <a:gd name="T29" fmla="*/ 26 h 213"/>
                <a:gd name="T30" fmla="*/ 37 w 206"/>
                <a:gd name="T31" fmla="*/ 23 h 213"/>
                <a:gd name="T32" fmla="*/ 22 w 206"/>
                <a:gd name="T33" fmla="*/ 38 h 213"/>
                <a:gd name="T34" fmla="*/ 24 w 206"/>
                <a:gd name="T35" fmla="*/ 40 h 213"/>
                <a:gd name="T36" fmla="*/ 10 w 206"/>
                <a:gd name="T37" fmla="*/ 68 h 213"/>
                <a:gd name="T38" fmla="*/ 6 w 206"/>
                <a:gd name="T39" fmla="*/ 66 h 213"/>
                <a:gd name="T40" fmla="*/ 0 w 206"/>
                <a:gd name="T41" fmla="*/ 89 h 213"/>
                <a:gd name="T42" fmla="*/ 3 w 206"/>
                <a:gd name="T43" fmla="*/ 90 h 213"/>
                <a:gd name="T44" fmla="*/ 4 w 206"/>
                <a:gd name="T45" fmla="*/ 121 h 213"/>
                <a:gd name="T46" fmla="*/ 0 w 206"/>
                <a:gd name="T47" fmla="*/ 121 h 213"/>
                <a:gd name="T48" fmla="*/ 6 w 206"/>
                <a:gd name="T49" fmla="*/ 146 h 213"/>
                <a:gd name="T50" fmla="*/ 9 w 206"/>
                <a:gd name="T51" fmla="*/ 144 h 213"/>
                <a:gd name="T52" fmla="*/ 25 w 206"/>
                <a:gd name="T53" fmla="*/ 171 h 213"/>
                <a:gd name="T54" fmla="*/ 22 w 206"/>
                <a:gd name="T55" fmla="*/ 173 h 213"/>
                <a:gd name="T56" fmla="*/ 36 w 206"/>
                <a:gd name="T57" fmla="*/ 189 h 213"/>
                <a:gd name="T58" fmla="*/ 38 w 206"/>
                <a:gd name="T59" fmla="*/ 186 h 213"/>
                <a:gd name="T60" fmla="*/ 65 w 206"/>
                <a:gd name="T61" fmla="*/ 201 h 213"/>
                <a:gd name="T62" fmla="*/ 63 w 206"/>
                <a:gd name="T63" fmla="*/ 205 h 213"/>
                <a:gd name="T64" fmla="*/ 85 w 206"/>
                <a:gd name="T65" fmla="*/ 212 h 213"/>
                <a:gd name="T66" fmla="*/ 86 w 206"/>
                <a:gd name="T67" fmla="*/ 208 h 213"/>
                <a:gd name="T68" fmla="*/ 116 w 206"/>
                <a:gd name="T69" fmla="*/ 208 h 213"/>
                <a:gd name="T70" fmla="*/ 116 w 206"/>
                <a:gd name="T71" fmla="*/ 213 h 213"/>
                <a:gd name="T72" fmla="*/ 140 w 206"/>
                <a:gd name="T73" fmla="*/ 206 h 213"/>
                <a:gd name="T74" fmla="*/ 139 w 206"/>
                <a:gd name="T75" fmla="*/ 202 h 213"/>
                <a:gd name="T76" fmla="*/ 164 w 206"/>
                <a:gd name="T77" fmla="*/ 186 h 213"/>
                <a:gd name="T78" fmla="*/ 167 w 206"/>
                <a:gd name="T79" fmla="*/ 191 h 213"/>
                <a:gd name="T80" fmla="*/ 183 w 206"/>
                <a:gd name="T81" fmla="*/ 175 h 213"/>
                <a:gd name="T82" fmla="*/ 179 w 206"/>
                <a:gd name="T83" fmla="*/ 172 h 213"/>
                <a:gd name="T84" fmla="*/ 193 w 206"/>
                <a:gd name="T85" fmla="*/ 144 h 213"/>
                <a:gd name="T86" fmla="*/ 199 w 206"/>
                <a:gd name="T87" fmla="*/ 147 h 213"/>
                <a:gd name="T88" fmla="*/ 206 w 206"/>
                <a:gd name="T89" fmla="*/ 123 h 213"/>
                <a:gd name="T90" fmla="*/ 200 w 206"/>
                <a:gd name="T91" fmla="*/ 122 h 213"/>
                <a:gd name="T92" fmla="*/ 199 w 206"/>
                <a:gd name="T93" fmla="*/ 91 h 213"/>
                <a:gd name="T94" fmla="*/ 206 w 206"/>
                <a:gd name="T95" fmla="*/ 90 h 213"/>
                <a:gd name="T96" fmla="*/ 199 w 206"/>
                <a:gd name="T97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213">
                  <a:moveTo>
                    <a:pt x="199" y="65"/>
                  </a:moveTo>
                  <a:cubicBezTo>
                    <a:pt x="194" y="68"/>
                    <a:pt x="194" y="68"/>
                    <a:pt x="194" y="6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80" y="39"/>
                    <a:pt x="183" y="37"/>
                  </a:cubicBezTo>
                  <a:cubicBezTo>
                    <a:pt x="178" y="32"/>
                    <a:pt x="173" y="26"/>
                    <a:pt x="168" y="22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9" y="9"/>
                    <a:pt x="140" y="6"/>
                  </a:cubicBezTo>
                  <a:cubicBezTo>
                    <a:pt x="133" y="3"/>
                    <a:pt x="126" y="1"/>
                    <a:pt x="118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3"/>
                    <a:pt x="87" y="0"/>
                  </a:cubicBezTo>
                  <a:cubicBezTo>
                    <a:pt x="79" y="1"/>
                    <a:pt x="71" y="4"/>
                    <a:pt x="63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5"/>
                    <a:pt x="37" y="23"/>
                  </a:cubicBezTo>
                  <a:cubicBezTo>
                    <a:pt x="31" y="28"/>
                    <a:pt x="27" y="33"/>
                    <a:pt x="22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8" y="67"/>
                    <a:pt x="6" y="66"/>
                  </a:cubicBezTo>
                  <a:cubicBezTo>
                    <a:pt x="3" y="73"/>
                    <a:pt x="1" y="81"/>
                    <a:pt x="0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2" y="121"/>
                    <a:pt x="0" y="121"/>
                  </a:cubicBezTo>
                  <a:cubicBezTo>
                    <a:pt x="1" y="130"/>
                    <a:pt x="3" y="138"/>
                    <a:pt x="6" y="146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4" y="172"/>
                    <a:pt x="22" y="173"/>
                  </a:cubicBezTo>
                  <a:cubicBezTo>
                    <a:pt x="26" y="179"/>
                    <a:pt x="31" y="184"/>
                    <a:pt x="36" y="189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5" y="201"/>
                    <a:pt x="64" y="203"/>
                    <a:pt x="63" y="205"/>
                  </a:cubicBezTo>
                  <a:cubicBezTo>
                    <a:pt x="70" y="208"/>
                    <a:pt x="78" y="211"/>
                    <a:pt x="85" y="212"/>
                  </a:cubicBezTo>
                  <a:cubicBezTo>
                    <a:pt x="86" y="208"/>
                    <a:pt x="86" y="208"/>
                    <a:pt x="86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6" y="208"/>
                    <a:pt x="116" y="210"/>
                    <a:pt x="116" y="213"/>
                  </a:cubicBezTo>
                  <a:cubicBezTo>
                    <a:pt x="125" y="212"/>
                    <a:pt x="133" y="209"/>
                    <a:pt x="140" y="206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5" y="188"/>
                    <a:pt x="167" y="191"/>
                  </a:cubicBezTo>
                  <a:cubicBezTo>
                    <a:pt x="173" y="186"/>
                    <a:pt x="178" y="181"/>
                    <a:pt x="183" y="175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6" y="146"/>
                    <a:pt x="199" y="147"/>
                  </a:cubicBezTo>
                  <a:cubicBezTo>
                    <a:pt x="202" y="140"/>
                    <a:pt x="205" y="132"/>
                    <a:pt x="206" y="12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202" y="91"/>
                    <a:pt x="206" y="90"/>
                  </a:cubicBezTo>
                  <a:cubicBezTo>
                    <a:pt x="205" y="82"/>
                    <a:pt x="203" y="73"/>
                    <a:pt x="199" y="65"/>
                  </a:cubicBezTo>
                  <a:close/>
                </a:path>
              </a:pathLst>
            </a:cu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9351963" y="6065838"/>
              <a:ext cx="309563" cy="317500"/>
            </a:xfrm>
            <a:custGeom>
              <a:avLst/>
              <a:gdLst>
                <a:gd name="T0" fmla="*/ 107 w 110"/>
                <a:gd name="T1" fmla="*/ 60 h 113"/>
                <a:gd name="T2" fmla="*/ 50 w 110"/>
                <a:gd name="T3" fmla="*/ 111 h 113"/>
                <a:gd name="T4" fmla="*/ 2 w 110"/>
                <a:gd name="T5" fmla="*/ 53 h 113"/>
                <a:gd name="T6" fmla="*/ 59 w 110"/>
                <a:gd name="T7" fmla="*/ 2 h 113"/>
                <a:gd name="T8" fmla="*/ 107 w 110"/>
                <a:gd name="T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3">
                  <a:moveTo>
                    <a:pt x="107" y="60"/>
                  </a:moveTo>
                  <a:cubicBezTo>
                    <a:pt x="105" y="90"/>
                    <a:pt x="79" y="113"/>
                    <a:pt x="50" y="111"/>
                  </a:cubicBezTo>
                  <a:cubicBezTo>
                    <a:pt x="21" y="109"/>
                    <a:pt x="0" y="83"/>
                    <a:pt x="2" y="53"/>
                  </a:cubicBezTo>
                  <a:cubicBezTo>
                    <a:pt x="4" y="23"/>
                    <a:pt x="30" y="0"/>
                    <a:pt x="59" y="2"/>
                  </a:cubicBezTo>
                  <a:cubicBezTo>
                    <a:pt x="88" y="4"/>
                    <a:pt x="110" y="30"/>
                    <a:pt x="107" y="6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9453563" y="6178550"/>
              <a:ext cx="95250" cy="95250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4" y="34"/>
                    <a:pt x="16" y="33"/>
                  </a:cubicBezTo>
                  <a:cubicBezTo>
                    <a:pt x="7" y="33"/>
                    <a:pt x="0" y="25"/>
                    <a:pt x="1" y="16"/>
                  </a:cubicBezTo>
                  <a:cubicBezTo>
                    <a:pt x="2" y="7"/>
                    <a:pt x="10" y="0"/>
                    <a:pt x="18" y="1"/>
                  </a:cubicBezTo>
                  <a:cubicBezTo>
                    <a:pt x="27" y="1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9475788" y="6105525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9478963" y="6299200"/>
              <a:ext cx="47625" cy="47625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0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7" y="5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9569451" y="6197600"/>
              <a:ext cx="47625" cy="476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1 w 17"/>
                <a:gd name="T5" fmla="*/ 8 h 17"/>
                <a:gd name="T6" fmla="*/ 9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386888" y="6203950"/>
              <a:ext cx="47625" cy="44450"/>
            </a:xfrm>
            <a:custGeom>
              <a:avLst/>
              <a:gdLst>
                <a:gd name="T0" fmla="*/ 16 w 17"/>
                <a:gd name="T1" fmla="*/ 9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6 w 1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9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6" y="9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766426" y="5853113"/>
              <a:ext cx="163513" cy="165100"/>
            </a:xfrm>
            <a:custGeom>
              <a:avLst/>
              <a:gdLst>
                <a:gd name="T0" fmla="*/ 57 w 58"/>
                <a:gd name="T1" fmla="*/ 32 h 59"/>
                <a:gd name="T2" fmla="*/ 27 w 58"/>
                <a:gd name="T3" fmla="*/ 58 h 59"/>
                <a:gd name="T4" fmla="*/ 1 w 58"/>
                <a:gd name="T5" fmla="*/ 28 h 59"/>
                <a:gd name="T6" fmla="*/ 31 w 58"/>
                <a:gd name="T7" fmla="*/ 1 h 59"/>
                <a:gd name="T8" fmla="*/ 57 w 58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7" y="32"/>
                  </a:moveTo>
                  <a:cubicBezTo>
                    <a:pt x="55" y="47"/>
                    <a:pt x="42" y="59"/>
                    <a:pt x="27" y="58"/>
                  </a:cubicBezTo>
                  <a:cubicBezTo>
                    <a:pt x="12" y="57"/>
                    <a:pt x="0" y="44"/>
                    <a:pt x="1" y="28"/>
                  </a:cubicBezTo>
                  <a:cubicBezTo>
                    <a:pt x="3" y="12"/>
                    <a:pt x="16" y="0"/>
                    <a:pt x="31" y="1"/>
                  </a:cubicBezTo>
                  <a:cubicBezTo>
                    <a:pt x="47" y="2"/>
                    <a:pt x="58" y="16"/>
                    <a:pt x="57" y="32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810876" y="5695950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810876" y="6110288"/>
              <a:ext cx="73025" cy="73025"/>
            </a:xfrm>
            <a:custGeom>
              <a:avLst/>
              <a:gdLst>
                <a:gd name="T0" fmla="*/ 25 w 26"/>
                <a:gd name="T1" fmla="*/ 13 h 26"/>
                <a:gd name="T2" fmla="*/ 12 w 26"/>
                <a:gd name="T3" fmla="*/ 25 h 26"/>
                <a:gd name="T4" fmla="*/ 1 w 26"/>
                <a:gd name="T5" fmla="*/ 12 h 26"/>
                <a:gd name="T6" fmla="*/ 14 w 26"/>
                <a:gd name="T7" fmla="*/ 0 h 26"/>
                <a:gd name="T8" fmla="*/ 25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20"/>
                    <a:pt x="19" y="26"/>
                    <a:pt x="12" y="25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5" y="1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602913" y="5902325"/>
              <a:ext cx="73025" cy="71437"/>
            </a:xfrm>
            <a:custGeom>
              <a:avLst/>
              <a:gdLst>
                <a:gd name="T0" fmla="*/ 14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1 h 25"/>
                <a:gd name="T8" fmla="*/ 1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cubicBezTo>
                    <a:pt x="21" y="1"/>
                    <a:pt x="26" y="7"/>
                    <a:pt x="26" y="13"/>
                  </a:cubicBezTo>
                  <a:cubicBezTo>
                    <a:pt x="25" y="20"/>
                    <a:pt x="19" y="25"/>
                    <a:pt x="12" y="25"/>
                  </a:cubicBezTo>
                  <a:cubicBezTo>
                    <a:pt x="5" y="24"/>
                    <a:pt x="0" y="18"/>
                    <a:pt x="0" y="11"/>
                  </a:cubicBezTo>
                  <a:cubicBezTo>
                    <a:pt x="1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1018838" y="5902325"/>
              <a:ext cx="73025" cy="73025"/>
            </a:xfrm>
            <a:custGeom>
              <a:avLst/>
              <a:gdLst>
                <a:gd name="T0" fmla="*/ 14 w 26"/>
                <a:gd name="T1" fmla="*/ 1 h 26"/>
                <a:gd name="T2" fmla="*/ 26 w 26"/>
                <a:gd name="T3" fmla="*/ 14 h 26"/>
                <a:gd name="T4" fmla="*/ 12 w 26"/>
                <a:gd name="T5" fmla="*/ 25 h 26"/>
                <a:gd name="T6" fmla="*/ 0 w 26"/>
                <a:gd name="T7" fmla="*/ 12 h 26"/>
                <a:gd name="T8" fmla="*/ 14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1"/>
                  </a:moveTo>
                  <a:cubicBezTo>
                    <a:pt x="21" y="1"/>
                    <a:pt x="26" y="7"/>
                    <a:pt x="26" y="14"/>
                  </a:cubicBezTo>
                  <a:cubicBezTo>
                    <a:pt x="25" y="21"/>
                    <a:pt x="19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1" y="5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952163" y="5748338"/>
              <a:ext cx="77788" cy="79375"/>
            </a:xfrm>
            <a:custGeom>
              <a:avLst/>
              <a:gdLst>
                <a:gd name="T0" fmla="*/ 23 w 28"/>
                <a:gd name="T1" fmla="*/ 23 h 28"/>
                <a:gd name="T2" fmla="*/ 5 w 28"/>
                <a:gd name="T3" fmla="*/ 23 h 28"/>
                <a:gd name="T4" fmla="*/ 6 w 28"/>
                <a:gd name="T5" fmla="*/ 5 h 28"/>
                <a:gd name="T6" fmla="*/ 24 w 28"/>
                <a:gd name="T7" fmla="*/ 6 h 28"/>
                <a:gd name="T8" fmla="*/ 23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1" y="0"/>
                    <a:pt x="19" y="1"/>
                    <a:pt x="24" y="6"/>
                  </a:cubicBezTo>
                  <a:cubicBezTo>
                    <a:pt x="28" y="11"/>
                    <a:pt x="28" y="18"/>
                    <a:pt x="23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64826" y="6048375"/>
              <a:ext cx="79375" cy="79375"/>
            </a:xfrm>
            <a:custGeom>
              <a:avLst/>
              <a:gdLst>
                <a:gd name="T0" fmla="*/ 22 w 28"/>
                <a:gd name="T1" fmla="*/ 23 h 28"/>
                <a:gd name="T2" fmla="*/ 4 w 28"/>
                <a:gd name="T3" fmla="*/ 23 h 28"/>
                <a:gd name="T4" fmla="*/ 6 w 28"/>
                <a:gd name="T5" fmla="*/ 5 h 28"/>
                <a:gd name="T6" fmla="*/ 23 w 28"/>
                <a:gd name="T7" fmla="*/ 6 h 28"/>
                <a:gd name="T8" fmla="*/ 22 w 28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2" y="23"/>
                  </a:moveTo>
                  <a:cubicBezTo>
                    <a:pt x="17" y="28"/>
                    <a:pt x="9" y="28"/>
                    <a:pt x="4" y="23"/>
                  </a:cubicBezTo>
                  <a:cubicBezTo>
                    <a:pt x="0" y="18"/>
                    <a:pt x="0" y="10"/>
                    <a:pt x="6" y="5"/>
                  </a:cubicBezTo>
                  <a:cubicBezTo>
                    <a:pt x="11" y="0"/>
                    <a:pt x="19" y="1"/>
                    <a:pt x="23" y="6"/>
                  </a:cubicBezTo>
                  <a:cubicBezTo>
                    <a:pt x="28" y="11"/>
                    <a:pt x="27" y="18"/>
                    <a:pt x="22" y="23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660063" y="5754688"/>
              <a:ext cx="74613" cy="77787"/>
            </a:xfrm>
            <a:custGeom>
              <a:avLst/>
              <a:gdLst>
                <a:gd name="T0" fmla="*/ 23 w 27"/>
                <a:gd name="T1" fmla="*/ 6 h 28"/>
                <a:gd name="T2" fmla="*/ 22 w 27"/>
                <a:gd name="T3" fmla="*/ 24 h 28"/>
                <a:gd name="T4" fmla="*/ 5 w 27"/>
                <a:gd name="T5" fmla="*/ 23 h 28"/>
                <a:gd name="T6" fmla="*/ 5 w 27"/>
                <a:gd name="T7" fmla="*/ 5 h 28"/>
                <a:gd name="T8" fmla="*/ 23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3" y="6"/>
                  </a:moveTo>
                  <a:cubicBezTo>
                    <a:pt x="27" y="11"/>
                    <a:pt x="27" y="19"/>
                    <a:pt x="22" y="24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10960101" y="6043613"/>
              <a:ext cx="76200" cy="77787"/>
            </a:xfrm>
            <a:custGeom>
              <a:avLst/>
              <a:gdLst>
                <a:gd name="T0" fmla="*/ 22 w 27"/>
                <a:gd name="T1" fmla="*/ 6 h 28"/>
                <a:gd name="T2" fmla="*/ 22 w 27"/>
                <a:gd name="T3" fmla="*/ 23 h 28"/>
                <a:gd name="T4" fmla="*/ 4 w 27"/>
                <a:gd name="T5" fmla="*/ 22 h 28"/>
                <a:gd name="T6" fmla="*/ 5 w 27"/>
                <a:gd name="T7" fmla="*/ 4 h 28"/>
                <a:gd name="T8" fmla="*/ 22 w 27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2" y="6"/>
                  </a:moveTo>
                  <a:cubicBezTo>
                    <a:pt x="27" y="11"/>
                    <a:pt x="27" y="19"/>
                    <a:pt x="22" y="23"/>
                  </a:cubicBezTo>
                  <a:cubicBezTo>
                    <a:pt x="17" y="28"/>
                    <a:pt x="9" y="27"/>
                    <a:pt x="4" y="22"/>
                  </a:cubicBezTo>
                  <a:cubicBezTo>
                    <a:pt x="0" y="17"/>
                    <a:pt x="0" y="9"/>
                    <a:pt x="5" y="4"/>
                  </a:cubicBezTo>
                  <a:cubicBezTo>
                    <a:pt x="10" y="0"/>
                    <a:pt x="18" y="0"/>
                    <a:pt x="22" y="6"/>
                  </a:cubicBezTo>
                  <a:close/>
                </a:path>
              </a:pathLst>
            </a:custGeom>
            <a:solidFill>
              <a:srgbClr val="99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9388476" y="5572125"/>
              <a:ext cx="166688" cy="212725"/>
            </a:xfrm>
            <a:custGeom>
              <a:avLst/>
              <a:gdLst>
                <a:gd name="T0" fmla="*/ 0 w 59"/>
                <a:gd name="T1" fmla="*/ 1 h 76"/>
                <a:gd name="T2" fmla="*/ 0 w 59"/>
                <a:gd name="T3" fmla="*/ 76 h 76"/>
                <a:gd name="T4" fmla="*/ 59 w 59"/>
                <a:gd name="T5" fmla="*/ 36 h 76"/>
                <a:gd name="T6" fmla="*/ 0 w 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2" y="76"/>
                    <a:pt x="59" y="70"/>
                    <a:pt x="59" y="36"/>
                  </a:cubicBezTo>
                  <a:cubicBezTo>
                    <a:pt x="59" y="2"/>
                    <a:pt x="22" y="0"/>
                    <a:pt x="0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9928226" y="5487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9818688" y="616743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9898063" y="6167438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9974263" y="6164263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0044113" y="6164263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0120313" y="61674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0193338" y="61642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0260013" y="61610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0004426" y="5481638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0083801" y="5478463"/>
              <a:ext cx="22225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0160001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0244138" y="547370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0325101" y="5470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0391776" y="5465763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9931401" y="5568950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9928226" y="5646738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9928226" y="57292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9915526" y="5807075"/>
              <a:ext cx="19050" cy="20637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9877426" y="5868988"/>
              <a:ext cx="23813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9804401" y="5894388"/>
              <a:ext cx="20638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9726613" y="58896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9653588" y="5861050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9621838" y="5781675"/>
              <a:ext cx="23813" cy="23812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9610726" y="5686425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9613901" y="5597525"/>
              <a:ext cx="19050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961390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9544051" y="5503863"/>
              <a:ext cx="22225" cy="22225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9482138" y="5507038"/>
              <a:ext cx="22225" cy="19050"/>
            </a:xfrm>
            <a:prstGeom prst="ellipse">
              <a:avLst/>
            </a:prstGeom>
            <a:solidFill>
              <a:srgbClr val="6F4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8475" y="2429510"/>
            <a:ext cx="114427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1.How do you express New Year`s greetings in Chinese?</a:t>
            </a:r>
            <a:endParaRPr lang="en-US" altLang="zh-CN" sz="3600"/>
          </a:p>
          <a:p>
            <a:r>
              <a:rPr lang="en-US" altLang="zh-CN" sz="3600"/>
              <a:t>2.Why did Li You thank Wang Peng?</a:t>
            </a:r>
            <a:endParaRPr lang="en-US" altLang="zh-CN" sz="3600"/>
          </a:p>
          <a:p>
            <a:r>
              <a:rPr lang="en-US" altLang="zh-CN" sz="3600"/>
              <a:t>3.What did Li You do for the past few days?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0" y="0"/>
            <a:ext cx="12204700" cy="607753"/>
          </a:xfrm>
          <a:custGeom>
            <a:avLst/>
            <a:gdLst>
              <a:gd name="connsiteX0" fmla="*/ 0 w 12192000"/>
              <a:gd name="connsiteY0" fmla="*/ 0 h 498614"/>
              <a:gd name="connsiteX1" fmla="*/ 12192000 w 12192000"/>
              <a:gd name="connsiteY1" fmla="*/ 0 h 498614"/>
              <a:gd name="connsiteX2" fmla="*/ 12192000 w 12192000"/>
              <a:gd name="connsiteY2" fmla="*/ 498614 h 498614"/>
              <a:gd name="connsiteX3" fmla="*/ 0 w 12192000"/>
              <a:gd name="connsiteY3" fmla="*/ 498614 h 498614"/>
              <a:gd name="connsiteX4" fmla="*/ 0 w 12192000"/>
              <a:gd name="connsiteY4" fmla="*/ 0 h 498614"/>
              <a:gd name="connsiteX0-1" fmla="*/ 0 w 12192000"/>
              <a:gd name="connsiteY0-2" fmla="*/ 0 h 696169"/>
              <a:gd name="connsiteX1-3" fmla="*/ 12192000 w 12192000"/>
              <a:gd name="connsiteY1-4" fmla="*/ 0 h 696169"/>
              <a:gd name="connsiteX2-5" fmla="*/ 12192000 w 12192000"/>
              <a:gd name="connsiteY2-6" fmla="*/ 498614 h 696169"/>
              <a:gd name="connsiteX3-7" fmla="*/ 0 w 12192000"/>
              <a:gd name="connsiteY3-8" fmla="*/ 498614 h 696169"/>
              <a:gd name="connsiteX4-9" fmla="*/ 0 w 12192000"/>
              <a:gd name="connsiteY4-10" fmla="*/ 0 h 696169"/>
              <a:gd name="connsiteX0-11" fmla="*/ 0 w 12204700"/>
              <a:gd name="connsiteY0-12" fmla="*/ 0 h 652409"/>
              <a:gd name="connsiteX1-13" fmla="*/ 12192000 w 12204700"/>
              <a:gd name="connsiteY1-14" fmla="*/ 0 h 652409"/>
              <a:gd name="connsiteX2-15" fmla="*/ 12204700 w 12204700"/>
              <a:gd name="connsiteY2-16" fmla="*/ 282714 h 652409"/>
              <a:gd name="connsiteX3-17" fmla="*/ 0 w 12204700"/>
              <a:gd name="connsiteY3-18" fmla="*/ 498614 h 652409"/>
              <a:gd name="connsiteX4-19" fmla="*/ 0 w 12204700"/>
              <a:gd name="connsiteY4-20" fmla="*/ 0 h 652409"/>
              <a:gd name="connsiteX0-21" fmla="*/ 0 w 12204700"/>
              <a:gd name="connsiteY0-22" fmla="*/ 0 h 650619"/>
              <a:gd name="connsiteX1-23" fmla="*/ 12192000 w 12204700"/>
              <a:gd name="connsiteY1-24" fmla="*/ 0 h 650619"/>
              <a:gd name="connsiteX2-25" fmla="*/ 12204700 w 12204700"/>
              <a:gd name="connsiteY2-26" fmla="*/ 282714 h 650619"/>
              <a:gd name="connsiteX3-27" fmla="*/ 0 w 12204700"/>
              <a:gd name="connsiteY3-28" fmla="*/ 498614 h 650619"/>
              <a:gd name="connsiteX4-29" fmla="*/ 0 w 12204700"/>
              <a:gd name="connsiteY4-30" fmla="*/ 0 h 650619"/>
              <a:gd name="connsiteX0-31" fmla="*/ 0 w 12204700"/>
              <a:gd name="connsiteY0-32" fmla="*/ 0 h 842367"/>
              <a:gd name="connsiteX1-33" fmla="*/ 12192000 w 12204700"/>
              <a:gd name="connsiteY1-34" fmla="*/ 0 h 842367"/>
              <a:gd name="connsiteX2-35" fmla="*/ 12204700 w 12204700"/>
              <a:gd name="connsiteY2-36" fmla="*/ 282714 h 842367"/>
              <a:gd name="connsiteX3-37" fmla="*/ 0 w 12204700"/>
              <a:gd name="connsiteY3-38" fmla="*/ 498614 h 842367"/>
              <a:gd name="connsiteX4-39" fmla="*/ 0 w 12204700"/>
              <a:gd name="connsiteY4-40" fmla="*/ 0 h 842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4700" h="842367">
                <a:moveTo>
                  <a:pt x="0" y="0"/>
                </a:moveTo>
                <a:lnTo>
                  <a:pt x="12192000" y="0"/>
                </a:lnTo>
                <a:lnTo>
                  <a:pt x="12204700" y="282714"/>
                </a:lnTo>
                <a:cubicBezTo>
                  <a:pt x="7010400" y="270014"/>
                  <a:pt x="4737100" y="1387614"/>
                  <a:pt x="0" y="4986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-16476" y="5494887"/>
            <a:ext cx="12221176" cy="1372542"/>
          </a:xfrm>
          <a:custGeom>
            <a:avLst/>
            <a:gdLst>
              <a:gd name="connsiteX0" fmla="*/ 10780659 w 12221176"/>
              <a:gd name="connsiteY0" fmla="*/ 913 h 1372542"/>
              <a:gd name="connsiteX1" fmla="*/ 12221176 w 12221176"/>
              <a:gd name="connsiteY1" fmla="*/ 51700 h 1372542"/>
              <a:gd name="connsiteX2" fmla="*/ 12208397 w 12221176"/>
              <a:gd name="connsiteY2" fmla="*/ 1363114 h 1372542"/>
              <a:gd name="connsiteX3" fmla="*/ 0 w 12221176"/>
              <a:gd name="connsiteY3" fmla="*/ 1372542 h 1372542"/>
              <a:gd name="connsiteX4" fmla="*/ 0 w 12221176"/>
              <a:gd name="connsiteY4" fmla="*/ 1051221 h 1372542"/>
              <a:gd name="connsiteX5" fmla="*/ 537520 w 12221176"/>
              <a:gd name="connsiteY5" fmla="*/ 1047659 h 1372542"/>
              <a:gd name="connsiteX6" fmla="*/ 10780659 w 12221176"/>
              <a:gd name="connsiteY6" fmla="*/ 913 h 1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1176" h="1372542">
                <a:moveTo>
                  <a:pt x="10780659" y="913"/>
                </a:moveTo>
                <a:cubicBezTo>
                  <a:pt x="11226854" y="-4045"/>
                  <a:pt x="11701502" y="10954"/>
                  <a:pt x="12221176" y="51700"/>
                </a:cubicBezTo>
                <a:lnTo>
                  <a:pt x="12208397" y="1363114"/>
                </a:lnTo>
                <a:lnTo>
                  <a:pt x="0" y="1372542"/>
                </a:lnTo>
                <a:lnTo>
                  <a:pt x="0" y="1051221"/>
                </a:lnTo>
                <a:lnTo>
                  <a:pt x="537520" y="1047659"/>
                </a:lnTo>
                <a:cubicBezTo>
                  <a:pt x="6053410" y="977046"/>
                  <a:pt x="7768842" y="34371"/>
                  <a:pt x="10780659" y="913"/>
                </a:cubicBezTo>
                <a:close/>
              </a:path>
            </a:pathLst>
          </a:custGeom>
          <a:solidFill>
            <a:srgbClr val="FED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4"/>
          <p:cNvSpPr/>
          <p:nvPr/>
        </p:nvSpPr>
        <p:spPr bwMode="auto">
          <a:xfrm>
            <a:off x="1507400" y="6158162"/>
            <a:ext cx="1170472" cy="277567"/>
          </a:xfrm>
          <a:custGeom>
            <a:avLst/>
            <a:gdLst>
              <a:gd name="T0" fmla="*/ 0 w 2546"/>
              <a:gd name="T1" fmla="*/ 603 h 603"/>
              <a:gd name="T2" fmla="*/ 337 w 2546"/>
              <a:gd name="T3" fmla="*/ 360 h 603"/>
              <a:gd name="T4" fmla="*/ 702 w 2546"/>
              <a:gd name="T5" fmla="*/ 383 h 603"/>
              <a:gd name="T6" fmla="*/ 1095 w 2546"/>
              <a:gd name="T7" fmla="*/ 69 h 603"/>
              <a:gd name="T8" fmla="*/ 1457 w 2546"/>
              <a:gd name="T9" fmla="*/ 187 h 603"/>
              <a:gd name="T10" fmla="*/ 1716 w 2546"/>
              <a:gd name="T11" fmla="*/ 35 h 603"/>
              <a:gd name="T12" fmla="*/ 1915 w 2546"/>
              <a:gd name="T13" fmla="*/ 293 h 603"/>
              <a:gd name="T14" fmla="*/ 2040 w 2546"/>
              <a:gd name="T15" fmla="*/ 171 h 603"/>
              <a:gd name="T16" fmla="*/ 2115 w 2546"/>
              <a:gd name="T17" fmla="*/ 372 h 603"/>
              <a:gd name="T18" fmla="*/ 2375 w 2546"/>
              <a:gd name="T19" fmla="*/ 383 h 603"/>
              <a:gd name="T20" fmla="*/ 2546 w 2546"/>
              <a:gd name="T21" fmla="*/ 603 h 603"/>
              <a:gd name="T22" fmla="*/ 0 w 2546"/>
              <a:gd name="T23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6" h="603">
                <a:moveTo>
                  <a:pt x="0" y="603"/>
                </a:moveTo>
                <a:cubicBezTo>
                  <a:pt x="0" y="603"/>
                  <a:pt x="170" y="412"/>
                  <a:pt x="337" y="360"/>
                </a:cubicBezTo>
                <a:cubicBezTo>
                  <a:pt x="504" y="309"/>
                  <a:pt x="702" y="383"/>
                  <a:pt x="702" y="383"/>
                </a:cubicBezTo>
                <a:cubicBezTo>
                  <a:pt x="702" y="383"/>
                  <a:pt x="862" y="125"/>
                  <a:pt x="1095" y="69"/>
                </a:cubicBezTo>
                <a:cubicBezTo>
                  <a:pt x="1294" y="22"/>
                  <a:pt x="1457" y="187"/>
                  <a:pt x="1457" y="187"/>
                </a:cubicBezTo>
                <a:cubicBezTo>
                  <a:pt x="1457" y="187"/>
                  <a:pt x="1574" y="0"/>
                  <a:pt x="1716" y="35"/>
                </a:cubicBezTo>
                <a:cubicBezTo>
                  <a:pt x="1880" y="76"/>
                  <a:pt x="1915" y="293"/>
                  <a:pt x="1915" y="293"/>
                </a:cubicBezTo>
                <a:cubicBezTo>
                  <a:pt x="1915" y="293"/>
                  <a:pt x="1965" y="144"/>
                  <a:pt x="2040" y="171"/>
                </a:cubicBezTo>
                <a:cubicBezTo>
                  <a:pt x="2115" y="199"/>
                  <a:pt x="2115" y="372"/>
                  <a:pt x="2115" y="372"/>
                </a:cubicBezTo>
                <a:cubicBezTo>
                  <a:pt x="2115" y="372"/>
                  <a:pt x="2205" y="308"/>
                  <a:pt x="2375" y="383"/>
                </a:cubicBezTo>
                <a:cubicBezTo>
                  <a:pt x="2545" y="458"/>
                  <a:pt x="2546" y="603"/>
                  <a:pt x="2546" y="603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3D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5"/>
          <p:cNvSpPr/>
          <p:nvPr/>
        </p:nvSpPr>
        <p:spPr bwMode="auto">
          <a:xfrm>
            <a:off x="9936610" y="1123185"/>
            <a:ext cx="1679884" cy="459940"/>
          </a:xfrm>
          <a:custGeom>
            <a:avLst/>
            <a:gdLst>
              <a:gd name="T0" fmla="*/ 0 w 1209"/>
              <a:gd name="T1" fmla="*/ 331 h 331"/>
              <a:gd name="T2" fmla="*/ 190 w 1209"/>
              <a:gd name="T3" fmla="*/ 148 h 331"/>
              <a:gd name="T4" fmla="*/ 382 w 1209"/>
              <a:gd name="T5" fmla="*/ 266 h 331"/>
              <a:gd name="T6" fmla="*/ 524 w 1209"/>
              <a:gd name="T7" fmla="*/ 25 h 331"/>
              <a:gd name="T8" fmla="*/ 668 w 1209"/>
              <a:gd name="T9" fmla="*/ 204 h 331"/>
              <a:gd name="T10" fmla="*/ 813 w 1209"/>
              <a:gd name="T11" fmla="*/ 97 h 331"/>
              <a:gd name="T12" fmla="*/ 884 w 1209"/>
              <a:gd name="T13" fmla="*/ 232 h 331"/>
              <a:gd name="T14" fmla="*/ 988 w 1209"/>
              <a:gd name="T15" fmla="*/ 188 h 331"/>
              <a:gd name="T16" fmla="*/ 1050 w 1209"/>
              <a:gd name="T17" fmla="*/ 276 h 331"/>
              <a:gd name="T18" fmla="*/ 1124 w 1209"/>
              <a:gd name="T19" fmla="*/ 266 h 331"/>
              <a:gd name="T20" fmla="*/ 1209 w 1209"/>
              <a:gd name="T21" fmla="*/ 331 h 331"/>
              <a:gd name="T22" fmla="*/ 0 w 1209"/>
              <a:gd name="T2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9" h="331">
                <a:moveTo>
                  <a:pt x="0" y="331"/>
                </a:moveTo>
                <a:cubicBezTo>
                  <a:pt x="0" y="331"/>
                  <a:pt x="83" y="204"/>
                  <a:pt x="190" y="148"/>
                </a:cubicBezTo>
                <a:cubicBezTo>
                  <a:pt x="296" y="93"/>
                  <a:pt x="382" y="266"/>
                  <a:pt x="382" y="266"/>
                </a:cubicBezTo>
                <a:cubicBezTo>
                  <a:pt x="382" y="266"/>
                  <a:pt x="363" y="51"/>
                  <a:pt x="524" y="25"/>
                </a:cubicBezTo>
                <a:cubicBezTo>
                  <a:pt x="685" y="0"/>
                  <a:pt x="661" y="211"/>
                  <a:pt x="668" y="204"/>
                </a:cubicBezTo>
                <a:cubicBezTo>
                  <a:pt x="676" y="197"/>
                  <a:pt x="728" y="88"/>
                  <a:pt x="813" y="97"/>
                </a:cubicBezTo>
                <a:cubicBezTo>
                  <a:pt x="898" y="106"/>
                  <a:pt x="884" y="232"/>
                  <a:pt x="884" y="232"/>
                </a:cubicBezTo>
                <a:cubicBezTo>
                  <a:pt x="884" y="232"/>
                  <a:pt x="922" y="162"/>
                  <a:pt x="988" y="188"/>
                </a:cubicBezTo>
                <a:cubicBezTo>
                  <a:pt x="1055" y="213"/>
                  <a:pt x="1050" y="276"/>
                  <a:pt x="1050" y="276"/>
                </a:cubicBezTo>
                <a:cubicBezTo>
                  <a:pt x="1050" y="276"/>
                  <a:pt x="1067" y="241"/>
                  <a:pt x="1124" y="266"/>
                </a:cubicBezTo>
                <a:cubicBezTo>
                  <a:pt x="1181" y="292"/>
                  <a:pt x="1209" y="331"/>
                  <a:pt x="1209" y="331"/>
                </a:cubicBezTo>
                <a:lnTo>
                  <a:pt x="0" y="331"/>
                </a:lnTo>
                <a:close/>
              </a:path>
            </a:pathLst>
          </a:custGeom>
          <a:solidFill>
            <a:srgbClr val="3EB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68922" y="4871919"/>
            <a:ext cx="2342229" cy="1731735"/>
            <a:chOff x="1646238" y="-3703638"/>
            <a:chExt cx="4957763" cy="3665538"/>
          </a:xfrm>
        </p:grpSpPr>
        <p:sp>
          <p:nvSpPr>
            <p:cNvPr id="12" name="Freeform 670"/>
            <p:cNvSpPr/>
            <p:nvPr/>
          </p:nvSpPr>
          <p:spPr bwMode="auto">
            <a:xfrm>
              <a:off x="4783138" y="-492125"/>
              <a:ext cx="315913" cy="212725"/>
            </a:xfrm>
            <a:custGeom>
              <a:avLst/>
              <a:gdLst>
                <a:gd name="T0" fmla="*/ 11 w 113"/>
                <a:gd name="T1" fmla="*/ 0 h 76"/>
                <a:gd name="T2" fmla="*/ 109 w 113"/>
                <a:gd name="T3" fmla="*/ 38 h 76"/>
                <a:gd name="T4" fmla="*/ 0 w 113"/>
                <a:gd name="T5" fmla="*/ 54 h 76"/>
                <a:gd name="T6" fmla="*/ 11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11" y="0"/>
                  </a:moveTo>
                  <a:cubicBezTo>
                    <a:pt x="11" y="0"/>
                    <a:pt x="113" y="1"/>
                    <a:pt x="109" y="38"/>
                  </a:cubicBezTo>
                  <a:cubicBezTo>
                    <a:pt x="105" y="76"/>
                    <a:pt x="0" y="54"/>
                    <a:pt x="0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71"/>
            <p:cNvSpPr/>
            <p:nvPr/>
          </p:nvSpPr>
          <p:spPr bwMode="auto">
            <a:xfrm>
              <a:off x="5040313" y="-704850"/>
              <a:ext cx="249238" cy="279400"/>
            </a:xfrm>
            <a:custGeom>
              <a:avLst/>
              <a:gdLst>
                <a:gd name="T0" fmla="*/ 31 w 89"/>
                <a:gd name="T1" fmla="*/ 100 h 100"/>
                <a:gd name="T2" fmla="*/ 44 w 89"/>
                <a:gd name="T3" fmla="*/ 5 h 100"/>
                <a:gd name="T4" fmla="*/ 31 w 89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0">
                  <a:moveTo>
                    <a:pt x="31" y="100"/>
                  </a:moveTo>
                  <a:cubicBezTo>
                    <a:pt x="31" y="100"/>
                    <a:pt x="0" y="0"/>
                    <a:pt x="44" y="5"/>
                  </a:cubicBezTo>
                  <a:cubicBezTo>
                    <a:pt x="89" y="11"/>
                    <a:pt x="31" y="100"/>
                    <a:pt x="31" y="10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2"/>
            <p:cNvSpPr/>
            <p:nvPr/>
          </p:nvSpPr>
          <p:spPr bwMode="auto">
            <a:xfrm>
              <a:off x="4930776" y="-338138"/>
              <a:ext cx="280988" cy="300038"/>
            </a:xfrm>
            <a:custGeom>
              <a:avLst/>
              <a:gdLst>
                <a:gd name="T0" fmla="*/ 66 w 100"/>
                <a:gd name="T1" fmla="*/ 0 h 107"/>
                <a:gd name="T2" fmla="*/ 50 w 100"/>
                <a:gd name="T3" fmla="*/ 100 h 107"/>
                <a:gd name="T4" fmla="*/ 66 w 100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7">
                  <a:moveTo>
                    <a:pt x="66" y="0"/>
                  </a:moveTo>
                  <a:cubicBezTo>
                    <a:pt x="66" y="0"/>
                    <a:pt x="0" y="92"/>
                    <a:pt x="50" y="100"/>
                  </a:cubicBezTo>
                  <a:cubicBezTo>
                    <a:pt x="100" y="107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3"/>
            <p:cNvSpPr/>
            <p:nvPr/>
          </p:nvSpPr>
          <p:spPr bwMode="auto">
            <a:xfrm>
              <a:off x="5080001" y="-441325"/>
              <a:ext cx="92075" cy="120650"/>
            </a:xfrm>
            <a:custGeom>
              <a:avLst/>
              <a:gdLst>
                <a:gd name="T0" fmla="*/ 31 w 33"/>
                <a:gd name="T1" fmla="*/ 23 h 43"/>
                <a:gd name="T2" fmla="*/ 13 w 33"/>
                <a:gd name="T3" fmla="*/ 42 h 43"/>
                <a:gd name="T4" fmla="*/ 1 w 33"/>
                <a:gd name="T5" fmla="*/ 19 h 43"/>
                <a:gd name="T6" fmla="*/ 19 w 33"/>
                <a:gd name="T7" fmla="*/ 1 h 43"/>
                <a:gd name="T8" fmla="*/ 31 w 33"/>
                <a:gd name="T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31" y="23"/>
                  </a:moveTo>
                  <a:cubicBezTo>
                    <a:pt x="30" y="35"/>
                    <a:pt x="22" y="43"/>
                    <a:pt x="13" y="42"/>
                  </a:cubicBezTo>
                  <a:cubicBezTo>
                    <a:pt x="5" y="40"/>
                    <a:pt x="0" y="30"/>
                    <a:pt x="1" y="19"/>
                  </a:cubicBezTo>
                  <a:cubicBezTo>
                    <a:pt x="3" y="8"/>
                    <a:pt x="11" y="0"/>
                    <a:pt x="19" y="1"/>
                  </a:cubicBezTo>
                  <a:cubicBezTo>
                    <a:pt x="27" y="2"/>
                    <a:pt x="33" y="12"/>
                    <a:pt x="31" y="23"/>
                  </a:cubicBezTo>
                  <a:close/>
                </a:path>
              </a:pathLst>
            </a:custGeom>
            <a:solidFill>
              <a:srgbClr val="7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4"/>
            <p:cNvSpPr/>
            <p:nvPr/>
          </p:nvSpPr>
          <p:spPr bwMode="auto">
            <a:xfrm>
              <a:off x="2820988" y="-1581150"/>
              <a:ext cx="2314575" cy="1458913"/>
            </a:xfrm>
            <a:custGeom>
              <a:avLst/>
              <a:gdLst>
                <a:gd name="T0" fmla="*/ 826 w 826"/>
                <a:gd name="T1" fmla="*/ 145 h 520"/>
                <a:gd name="T2" fmla="*/ 740 w 826"/>
                <a:gd name="T3" fmla="*/ 384 h 520"/>
                <a:gd name="T4" fmla="*/ 590 w 826"/>
                <a:gd name="T5" fmla="*/ 515 h 520"/>
                <a:gd name="T6" fmla="*/ 152 w 826"/>
                <a:gd name="T7" fmla="*/ 453 h 520"/>
                <a:gd name="T8" fmla="*/ 7 w 826"/>
                <a:gd name="T9" fmla="*/ 265 h 520"/>
                <a:gd name="T10" fmla="*/ 25 w 826"/>
                <a:gd name="T11" fmla="*/ 0 h 520"/>
                <a:gd name="T12" fmla="*/ 826 w 826"/>
                <a:gd name="T13" fmla="*/ 1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20">
                  <a:moveTo>
                    <a:pt x="826" y="145"/>
                  </a:moveTo>
                  <a:cubicBezTo>
                    <a:pt x="826" y="145"/>
                    <a:pt x="778" y="310"/>
                    <a:pt x="740" y="384"/>
                  </a:cubicBezTo>
                  <a:cubicBezTo>
                    <a:pt x="702" y="459"/>
                    <a:pt x="689" y="520"/>
                    <a:pt x="590" y="515"/>
                  </a:cubicBezTo>
                  <a:cubicBezTo>
                    <a:pt x="491" y="511"/>
                    <a:pt x="257" y="468"/>
                    <a:pt x="152" y="453"/>
                  </a:cubicBezTo>
                  <a:cubicBezTo>
                    <a:pt x="47" y="438"/>
                    <a:pt x="14" y="393"/>
                    <a:pt x="7" y="265"/>
                  </a:cubicBezTo>
                  <a:cubicBezTo>
                    <a:pt x="0" y="137"/>
                    <a:pt x="25" y="0"/>
                    <a:pt x="25" y="0"/>
                  </a:cubicBezTo>
                  <a:lnTo>
                    <a:pt x="826" y="145"/>
                  </a:lnTo>
                  <a:close/>
                </a:path>
              </a:pathLst>
            </a:custGeom>
            <a:solidFill>
              <a:srgbClr val="BD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5"/>
            <p:cNvSpPr/>
            <p:nvPr/>
          </p:nvSpPr>
          <p:spPr bwMode="auto">
            <a:xfrm rot="163241">
              <a:off x="2814881" y="-1215903"/>
              <a:ext cx="2200275" cy="958850"/>
            </a:xfrm>
            <a:custGeom>
              <a:avLst/>
              <a:gdLst>
                <a:gd name="T0" fmla="*/ 86 w 1471"/>
                <a:gd name="T1" fmla="*/ 420 h 604"/>
                <a:gd name="T2" fmla="*/ 1306 w 1471"/>
                <a:gd name="T3" fmla="*/ 604 h 604"/>
                <a:gd name="T4" fmla="*/ 1342 w 1471"/>
                <a:gd name="T5" fmla="*/ 526 h 604"/>
                <a:gd name="T6" fmla="*/ 49 w 1471"/>
                <a:gd name="T7" fmla="*/ 347 h 604"/>
                <a:gd name="T8" fmla="*/ 31 w 1471"/>
                <a:gd name="T9" fmla="*/ 255 h 604"/>
                <a:gd name="T10" fmla="*/ 1361 w 1471"/>
                <a:gd name="T11" fmla="*/ 420 h 604"/>
                <a:gd name="T12" fmla="*/ 1409 w 1471"/>
                <a:gd name="T13" fmla="*/ 322 h 604"/>
                <a:gd name="T14" fmla="*/ 28 w 1471"/>
                <a:gd name="T15" fmla="*/ 184 h 604"/>
                <a:gd name="T16" fmla="*/ 31 w 1471"/>
                <a:gd name="T17" fmla="*/ 107 h 604"/>
                <a:gd name="T18" fmla="*/ 1442 w 1471"/>
                <a:gd name="T19" fmla="*/ 236 h 604"/>
                <a:gd name="T20" fmla="*/ 1471 w 1471"/>
                <a:gd name="T21" fmla="*/ 142 h 604"/>
                <a:gd name="T22" fmla="*/ 0 w 1471"/>
                <a:gd name="T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1" h="604">
                  <a:moveTo>
                    <a:pt x="86" y="420"/>
                  </a:moveTo>
                  <a:lnTo>
                    <a:pt x="1306" y="604"/>
                  </a:lnTo>
                  <a:lnTo>
                    <a:pt x="1342" y="526"/>
                  </a:lnTo>
                  <a:lnTo>
                    <a:pt x="49" y="347"/>
                  </a:lnTo>
                  <a:lnTo>
                    <a:pt x="31" y="255"/>
                  </a:lnTo>
                  <a:lnTo>
                    <a:pt x="1361" y="420"/>
                  </a:lnTo>
                  <a:lnTo>
                    <a:pt x="1409" y="322"/>
                  </a:lnTo>
                  <a:lnTo>
                    <a:pt x="28" y="184"/>
                  </a:lnTo>
                  <a:lnTo>
                    <a:pt x="31" y="107"/>
                  </a:lnTo>
                  <a:lnTo>
                    <a:pt x="1442" y="236"/>
                  </a:lnTo>
                  <a:lnTo>
                    <a:pt x="1471" y="14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96C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76"/>
            <p:cNvSpPr/>
            <p:nvPr/>
          </p:nvSpPr>
          <p:spPr bwMode="auto">
            <a:xfrm>
              <a:off x="3863976" y="-941388"/>
              <a:ext cx="369888" cy="395288"/>
            </a:xfrm>
            <a:custGeom>
              <a:avLst/>
              <a:gdLst>
                <a:gd name="T0" fmla="*/ 127 w 132"/>
                <a:gd name="T1" fmla="*/ 81 h 141"/>
                <a:gd name="T2" fmla="*/ 52 w 132"/>
                <a:gd name="T3" fmla="*/ 134 h 141"/>
                <a:gd name="T4" fmla="*/ 6 w 132"/>
                <a:gd name="T5" fmla="*/ 60 h 141"/>
                <a:gd name="T6" fmla="*/ 76 w 132"/>
                <a:gd name="T7" fmla="*/ 5 h 141"/>
                <a:gd name="T8" fmla="*/ 127 w 132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1">
                  <a:moveTo>
                    <a:pt x="127" y="81"/>
                  </a:moveTo>
                  <a:cubicBezTo>
                    <a:pt x="121" y="119"/>
                    <a:pt x="90" y="141"/>
                    <a:pt x="52" y="134"/>
                  </a:cubicBezTo>
                  <a:cubicBezTo>
                    <a:pt x="18" y="128"/>
                    <a:pt x="0" y="98"/>
                    <a:pt x="6" y="60"/>
                  </a:cubicBezTo>
                  <a:cubicBezTo>
                    <a:pt x="11" y="22"/>
                    <a:pt x="42" y="0"/>
                    <a:pt x="76" y="5"/>
                  </a:cubicBezTo>
                  <a:cubicBezTo>
                    <a:pt x="110" y="10"/>
                    <a:pt x="132" y="43"/>
                    <a:pt x="127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77"/>
            <p:cNvSpPr/>
            <p:nvPr/>
          </p:nvSpPr>
          <p:spPr bwMode="auto">
            <a:xfrm>
              <a:off x="3924301" y="-879475"/>
              <a:ext cx="247650" cy="269875"/>
            </a:xfrm>
            <a:custGeom>
              <a:avLst/>
              <a:gdLst>
                <a:gd name="T0" fmla="*/ 36 w 88"/>
                <a:gd name="T1" fmla="*/ 93 h 96"/>
                <a:gd name="T2" fmla="*/ 34 w 88"/>
                <a:gd name="T3" fmla="*/ 92 h 96"/>
                <a:gd name="T4" fmla="*/ 4 w 88"/>
                <a:gd name="T5" fmla="*/ 42 h 96"/>
                <a:gd name="T6" fmla="*/ 51 w 88"/>
                <a:gd name="T7" fmla="*/ 4 h 96"/>
                <a:gd name="T8" fmla="*/ 85 w 88"/>
                <a:gd name="T9" fmla="*/ 56 h 96"/>
                <a:gd name="T10" fmla="*/ 36 w 88"/>
                <a:gd name="T1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36" y="93"/>
                  </a:moveTo>
                  <a:cubicBezTo>
                    <a:pt x="36" y="92"/>
                    <a:pt x="35" y="92"/>
                    <a:pt x="34" y="92"/>
                  </a:cubicBezTo>
                  <a:cubicBezTo>
                    <a:pt x="11" y="88"/>
                    <a:pt x="0" y="68"/>
                    <a:pt x="4" y="42"/>
                  </a:cubicBezTo>
                  <a:cubicBezTo>
                    <a:pt x="7" y="16"/>
                    <a:pt x="27" y="0"/>
                    <a:pt x="51" y="4"/>
                  </a:cubicBezTo>
                  <a:cubicBezTo>
                    <a:pt x="74" y="7"/>
                    <a:pt x="88" y="29"/>
                    <a:pt x="85" y="56"/>
                  </a:cubicBezTo>
                  <a:cubicBezTo>
                    <a:pt x="81" y="81"/>
                    <a:pt x="61" y="96"/>
                    <a:pt x="36" y="93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8"/>
            <p:cNvSpPr/>
            <p:nvPr/>
          </p:nvSpPr>
          <p:spPr bwMode="auto">
            <a:xfrm>
              <a:off x="4314826" y="-882650"/>
              <a:ext cx="355600" cy="390525"/>
            </a:xfrm>
            <a:custGeom>
              <a:avLst/>
              <a:gdLst>
                <a:gd name="T0" fmla="*/ 120 w 127"/>
                <a:gd name="T1" fmla="*/ 81 h 139"/>
                <a:gd name="T2" fmla="*/ 50 w 127"/>
                <a:gd name="T3" fmla="*/ 133 h 139"/>
                <a:gd name="T4" fmla="*/ 7 w 127"/>
                <a:gd name="T5" fmla="*/ 58 h 139"/>
                <a:gd name="T6" fmla="*/ 77 w 127"/>
                <a:gd name="T7" fmla="*/ 7 h 139"/>
                <a:gd name="T8" fmla="*/ 120 w 127"/>
                <a:gd name="T9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0" y="81"/>
                  </a:moveTo>
                  <a:cubicBezTo>
                    <a:pt x="113" y="116"/>
                    <a:pt x="82" y="139"/>
                    <a:pt x="50" y="133"/>
                  </a:cubicBezTo>
                  <a:cubicBezTo>
                    <a:pt x="19" y="126"/>
                    <a:pt x="0" y="93"/>
                    <a:pt x="7" y="58"/>
                  </a:cubicBezTo>
                  <a:cubicBezTo>
                    <a:pt x="14" y="23"/>
                    <a:pt x="45" y="0"/>
                    <a:pt x="77" y="7"/>
                  </a:cubicBezTo>
                  <a:cubicBezTo>
                    <a:pt x="108" y="13"/>
                    <a:pt x="127" y="47"/>
                    <a:pt x="120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79"/>
            <p:cNvSpPr/>
            <p:nvPr/>
          </p:nvSpPr>
          <p:spPr bwMode="auto">
            <a:xfrm>
              <a:off x="1646238" y="-3703638"/>
              <a:ext cx="4835525" cy="2770188"/>
            </a:xfrm>
            <a:custGeom>
              <a:avLst/>
              <a:gdLst>
                <a:gd name="T0" fmla="*/ 1690 w 1725"/>
                <a:gd name="T1" fmla="*/ 792 h 987"/>
                <a:gd name="T2" fmla="*/ 840 w 1725"/>
                <a:gd name="T3" fmla="*/ 921 h 987"/>
                <a:gd name="T4" fmla="*/ 0 w 1725"/>
                <a:gd name="T5" fmla="*/ 367 h 987"/>
                <a:gd name="T6" fmla="*/ 266 w 1725"/>
                <a:gd name="T7" fmla="*/ 175 h 987"/>
                <a:gd name="T8" fmla="*/ 1020 w 1725"/>
                <a:gd name="T9" fmla="*/ 106 h 987"/>
                <a:gd name="T10" fmla="*/ 1725 w 1725"/>
                <a:gd name="T11" fmla="*/ 617 h 987"/>
                <a:gd name="T12" fmla="*/ 1721 w 1725"/>
                <a:gd name="T13" fmla="*/ 635 h 987"/>
                <a:gd name="T14" fmla="*/ 1690 w 1725"/>
                <a:gd name="T15" fmla="*/ 79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5" h="987">
                  <a:moveTo>
                    <a:pt x="1690" y="792"/>
                  </a:moveTo>
                  <a:cubicBezTo>
                    <a:pt x="1690" y="792"/>
                    <a:pt x="1401" y="987"/>
                    <a:pt x="840" y="921"/>
                  </a:cubicBezTo>
                  <a:cubicBezTo>
                    <a:pt x="126" y="838"/>
                    <a:pt x="0" y="367"/>
                    <a:pt x="0" y="367"/>
                  </a:cubicBezTo>
                  <a:cubicBezTo>
                    <a:pt x="0" y="367"/>
                    <a:pt x="136" y="241"/>
                    <a:pt x="266" y="175"/>
                  </a:cubicBezTo>
                  <a:cubicBezTo>
                    <a:pt x="376" y="120"/>
                    <a:pt x="667" y="0"/>
                    <a:pt x="1020" y="106"/>
                  </a:cubicBezTo>
                  <a:cubicBezTo>
                    <a:pt x="1552" y="265"/>
                    <a:pt x="1725" y="617"/>
                    <a:pt x="1725" y="617"/>
                  </a:cubicBezTo>
                  <a:cubicBezTo>
                    <a:pt x="1721" y="635"/>
                    <a:pt x="1721" y="635"/>
                    <a:pt x="1721" y="635"/>
                  </a:cubicBezTo>
                  <a:lnTo>
                    <a:pt x="1690" y="792"/>
                  </a:lnTo>
                  <a:close/>
                </a:path>
              </a:pathLst>
            </a:custGeom>
            <a:solidFill>
              <a:srgbClr val="EE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80"/>
            <p:cNvSpPr/>
            <p:nvPr/>
          </p:nvSpPr>
          <p:spPr bwMode="auto">
            <a:xfrm>
              <a:off x="4384676" y="-817563"/>
              <a:ext cx="222250" cy="263525"/>
            </a:xfrm>
            <a:custGeom>
              <a:avLst/>
              <a:gdLst>
                <a:gd name="T0" fmla="*/ 33 w 79"/>
                <a:gd name="T1" fmla="*/ 91 h 94"/>
                <a:gd name="T2" fmla="*/ 31 w 79"/>
                <a:gd name="T3" fmla="*/ 91 h 94"/>
                <a:gd name="T4" fmla="*/ 8 w 79"/>
                <a:gd name="T5" fmla="*/ 73 h 94"/>
                <a:gd name="T6" fmla="*/ 3 w 79"/>
                <a:gd name="T7" fmla="*/ 39 h 94"/>
                <a:gd name="T8" fmla="*/ 46 w 79"/>
                <a:gd name="T9" fmla="*/ 3 h 94"/>
                <a:gd name="T10" fmla="*/ 49 w 79"/>
                <a:gd name="T11" fmla="*/ 3 h 94"/>
                <a:gd name="T12" fmla="*/ 71 w 79"/>
                <a:gd name="T13" fmla="*/ 21 h 94"/>
                <a:gd name="T14" fmla="*/ 76 w 79"/>
                <a:gd name="T15" fmla="*/ 55 h 94"/>
                <a:gd name="T16" fmla="*/ 33 w 79"/>
                <a:gd name="T1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4">
                  <a:moveTo>
                    <a:pt x="33" y="91"/>
                  </a:moveTo>
                  <a:cubicBezTo>
                    <a:pt x="32" y="91"/>
                    <a:pt x="31" y="91"/>
                    <a:pt x="31" y="91"/>
                  </a:cubicBezTo>
                  <a:cubicBezTo>
                    <a:pt x="21" y="89"/>
                    <a:pt x="13" y="82"/>
                    <a:pt x="8" y="73"/>
                  </a:cubicBezTo>
                  <a:cubicBezTo>
                    <a:pt x="2" y="63"/>
                    <a:pt x="0" y="51"/>
                    <a:pt x="3" y="39"/>
                  </a:cubicBezTo>
                  <a:cubicBezTo>
                    <a:pt x="8" y="16"/>
                    <a:pt x="27" y="0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8" y="5"/>
                    <a:pt x="66" y="12"/>
                    <a:pt x="71" y="21"/>
                  </a:cubicBezTo>
                  <a:cubicBezTo>
                    <a:pt x="77" y="31"/>
                    <a:pt x="79" y="43"/>
                    <a:pt x="76" y="55"/>
                  </a:cubicBezTo>
                  <a:cubicBezTo>
                    <a:pt x="72" y="78"/>
                    <a:pt x="52" y="94"/>
                    <a:pt x="33" y="91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81"/>
            <p:cNvSpPr/>
            <p:nvPr/>
          </p:nvSpPr>
          <p:spPr bwMode="auto">
            <a:xfrm>
              <a:off x="3000376" y="-1065213"/>
              <a:ext cx="366713" cy="396875"/>
            </a:xfrm>
            <a:custGeom>
              <a:avLst/>
              <a:gdLst>
                <a:gd name="T0" fmla="*/ 126 w 131"/>
                <a:gd name="T1" fmla="*/ 81 h 141"/>
                <a:gd name="T2" fmla="*/ 51 w 131"/>
                <a:gd name="T3" fmla="*/ 134 h 141"/>
                <a:gd name="T4" fmla="*/ 5 w 131"/>
                <a:gd name="T5" fmla="*/ 61 h 141"/>
                <a:gd name="T6" fmla="*/ 75 w 131"/>
                <a:gd name="T7" fmla="*/ 5 h 141"/>
                <a:gd name="T8" fmla="*/ 126 w 131"/>
                <a:gd name="T9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41">
                  <a:moveTo>
                    <a:pt x="126" y="81"/>
                  </a:moveTo>
                  <a:cubicBezTo>
                    <a:pt x="121" y="119"/>
                    <a:pt x="89" y="141"/>
                    <a:pt x="51" y="134"/>
                  </a:cubicBezTo>
                  <a:cubicBezTo>
                    <a:pt x="17" y="128"/>
                    <a:pt x="0" y="99"/>
                    <a:pt x="5" y="61"/>
                  </a:cubicBezTo>
                  <a:cubicBezTo>
                    <a:pt x="10" y="23"/>
                    <a:pt x="41" y="0"/>
                    <a:pt x="75" y="5"/>
                  </a:cubicBezTo>
                  <a:cubicBezTo>
                    <a:pt x="110" y="10"/>
                    <a:pt x="131" y="43"/>
                    <a:pt x="126" y="81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82"/>
            <p:cNvSpPr/>
            <p:nvPr/>
          </p:nvSpPr>
          <p:spPr bwMode="auto">
            <a:xfrm>
              <a:off x="3059113" y="-1000125"/>
              <a:ext cx="249238" cy="266700"/>
            </a:xfrm>
            <a:custGeom>
              <a:avLst/>
              <a:gdLst>
                <a:gd name="T0" fmla="*/ 37 w 89"/>
                <a:gd name="T1" fmla="*/ 92 h 95"/>
                <a:gd name="T2" fmla="*/ 34 w 89"/>
                <a:gd name="T3" fmla="*/ 91 h 95"/>
                <a:gd name="T4" fmla="*/ 4 w 89"/>
                <a:gd name="T5" fmla="*/ 41 h 95"/>
                <a:gd name="T6" fmla="*/ 51 w 89"/>
                <a:gd name="T7" fmla="*/ 3 h 95"/>
                <a:gd name="T8" fmla="*/ 85 w 89"/>
                <a:gd name="T9" fmla="*/ 55 h 95"/>
                <a:gd name="T10" fmla="*/ 37 w 89"/>
                <a:gd name="T1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37" y="92"/>
                  </a:moveTo>
                  <a:cubicBezTo>
                    <a:pt x="36" y="92"/>
                    <a:pt x="35" y="92"/>
                    <a:pt x="34" y="91"/>
                  </a:cubicBezTo>
                  <a:cubicBezTo>
                    <a:pt x="12" y="87"/>
                    <a:pt x="0" y="68"/>
                    <a:pt x="4" y="41"/>
                  </a:cubicBezTo>
                  <a:cubicBezTo>
                    <a:pt x="7" y="16"/>
                    <a:pt x="27" y="0"/>
                    <a:pt x="51" y="3"/>
                  </a:cubicBezTo>
                  <a:cubicBezTo>
                    <a:pt x="74" y="6"/>
                    <a:pt x="89" y="29"/>
                    <a:pt x="85" y="55"/>
                  </a:cubicBezTo>
                  <a:cubicBezTo>
                    <a:pt x="81" y="80"/>
                    <a:pt x="62" y="95"/>
                    <a:pt x="37" y="92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83"/>
            <p:cNvSpPr/>
            <p:nvPr/>
          </p:nvSpPr>
          <p:spPr bwMode="auto">
            <a:xfrm>
              <a:off x="3448051" y="-1006475"/>
              <a:ext cx="358775" cy="393700"/>
            </a:xfrm>
            <a:custGeom>
              <a:avLst/>
              <a:gdLst>
                <a:gd name="T0" fmla="*/ 120 w 128"/>
                <a:gd name="T1" fmla="*/ 82 h 140"/>
                <a:gd name="T2" fmla="*/ 51 w 128"/>
                <a:gd name="T3" fmla="*/ 133 h 140"/>
                <a:gd name="T4" fmla="*/ 7 w 128"/>
                <a:gd name="T5" fmla="*/ 58 h 140"/>
                <a:gd name="T6" fmla="*/ 77 w 128"/>
                <a:gd name="T7" fmla="*/ 7 h 140"/>
                <a:gd name="T8" fmla="*/ 120 w 128"/>
                <a:gd name="T9" fmla="*/ 8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0">
                  <a:moveTo>
                    <a:pt x="120" y="82"/>
                  </a:moveTo>
                  <a:cubicBezTo>
                    <a:pt x="113" y="117"/>
                    <a:pt x="82" y="140"/>
                    <a:pt x="51" y="133"/>
                  </a:cubicBezTo>
                  <a:cubicBezTo>
                    <a:pt x="19" y="127"/>
                    <a:pt x="0" y="93"/>
                    <a:pt x="7" y="58"/>
                  </a:cubicBezTo>
                  <a:cubicBezTo>
                    <a:pt x="14" y="24"/>
                    <a:pt x="45" y="0"/>
                    <a:pt x="77" y="7"/>
                  </a:cubicBezTo>
                  <a:cubicBezTo>
                    <a:pt x="108" y="13"/>
                    <a:pt x="128" y="47"/>
                    <a:pt x="120" y="82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4"/>
            <p:cNvSpPr/>
            <p:nvPr/>
          </p:nvSpPr>
          <p:spPr bwMode="auto">
            <a:xfrm>
              <a:off x="3521076" y="-938213"/>
              <a:ext cx="219075" cy="260350"/>
            </a:xfrm>
            <a:custGeom>
              <a:avLst/>
              <a:gdLst>
                <a:gd name="T0" fmla="*/ 32 w 78"/>
                <a:gd name="T1" fmla="*/ 90 h 93"/>
                <a:gd name="T2" fmla="*/ 30 w 78"/>
                <a:gd name="T3" fmla="*/ 90 h 93"/>
                <a:gd name="T4" fmla="*/ 7 w 78"/>
                <a:gd name="T5" fmla="*/ 72 h 93"/>
                <a:gd name="T6" fmla="*/ 2 w 78"/>
                <a:gd name="T7" fmla="*/ 39 h 93"/>
                <a:gd name="T8" fmla="*/ 46 w 78"/>
                <a:gd name="T9" fmla="*/ 2 h 93"/>
                <a:gd name="T10" fmla="*/ 48 w 78"/>
                <a:gd name="T11" fmla="*/ 3 h 93"/>
                <a:gd name="T12" fmla="*/ 71 w 78"/>
                <a:gd name="T13" fmla="*/ 20 h 93"/>
                <a:gd name="T14" fmla="*/ 76 w 78"/>
                <a:gd name="T15" fmla="*/ 54 h 93"/>
                <a:gd name="T16" fmla="*/ 32 w 78"/>
                <a:gd name="T1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3">
                  <a:moveTo>
                    <a:pt x="32" y="90"/>
                  </a:moveTo>
                  <a:cubicBezTo>
                    <a:pt x="31" y="90"/>
                    <a:pt x="31" y="90"/>
                    <a:pt x="30" y="90"/>
                  </a:cubicBezTo>
                  <a:cubicBezTo>
                    <a:pt x="20" y="88"/>
                    <a:pt x="12" y="82"/>
                    <a:pt x="7" y="72"/>
                  </a:cubicBezTo>
                  <a:cubicBezTo>
                    <a:pt x="1" y="62"/>
                    <a:pt x="0" y="51"/>
                    <a:pt x="2" y="39"/>
                  </a:cubicBezTo>
                  <a:cubicBezTo>
                    <a:pt x="7" y="15"/>
                    <a:pt x="26" y="0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57" y="5"/>
                    <a:pt x="65" y="11"/>
                    <a:pt x="71" y="20"/>
                  </a:cubicBezTo>
                  <a:cubicBezTo>
                    <a:pt x="76" y="30"/>
                    <a:pt x="78" y="42"/>
                    <a:pt x="76" y="54"/>
                  </a:cubicBezTo>
                  <a:cubicBezTo>
                    <a:pt x="71" y="77"/>
                    <a:pt x="52" y="93"/>
                    <a:pt x="32" y="90"/>
                  </a:cubicBezTo>
                  <a:close/>
                </a:path>
              </a:pathLst>
            </a:custGeom>
            <a:solidFill>
              <a:srgbClr val="E8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5"/>
            <p:cNvSpPr/>
            <p:nvPr/>
          </p:nvSpPr>
          <p:spPr bwMode="auto">
            <a:xfrm>
              <a:off x="1646238" y="-3417888"/>
              <a:ext cx="4814888" cy="1631950"/>
            </a:xfrm>
            <a:custGeom>
              <a:avLst/>
              <a:gdLst>
                <a:gd name="T0" fmla="*/ 1718 w 1718"/>
                <a:gd name="T1" fmla="*/ 548 h 581"/>
                <a:gd name="T2" fmla="*/ 879 w 1718"/>
                <a:gd name="T3" fmla="*/ 61 h 581"/>
                <a:gd name="T4" fmla="*/ 0 w 1718"/>
                <a:gd name="T5" fmla="*/ 264 h 581"/>
                <a:gd name="T6" fmla="*/ 869 w 1718"/>
                <a:gd name="T7" fmla="*/ 268 h 581"/>
                <a:gd name="T8" fmla="*/ 1711 w 1718"/>
                <a:gd name="T9" fmla="*/ 581 h 581"/>
                <a:gd name="T10" fmla="*/ 1718 w 1718"/>
                <a:gd name="T11" fmla="*/ 54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581">
                  <a:moveTo>
                    <a:pt x="1718" y="548"/>
                  </a:moveTo>
                  <a:cubicBezTo>
                    <a:pt x="1718" y="548"/>
                    <a:pt x="1313" y="129"/>
                    <a:pt x="879" y="61"/>
                  </a:cubicBezTo>
                  <a:cubicBezTo>
                    <a:pt x="485" y="0"/>
                    <a:pt x="0" y="264"/>
                    <a:pt x="0" y="264"/>
                  </a:cubicBezTo>
                  <a:cubicBezTo>
                    <a:pt x="0" y="264"/>
                    <a:pt x="483" y="206"/>
                    <a:pt x="869" y="268"/>
                  </a:cubicBezTo>
                  <a:cubicBezTo>
                    <a:pt x="1303" y="337"/>
                    <a:pt x="1711" y="581"/>
                    <a:pt x="1711" y="581"/>
                  </a:cubicBezTo>
                  <a:lnTo>
                    <a:pt x="1718" y="54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86"/>
            <p:cNvSpPr/>
            <p:nvPr/>
          </p:nvSpPr>
          <p:spPr bwMode="auto">
            <a:xfrm>
              <a:off x="1646238" y="-2673350"/>
              <a:ext cx="4770438" cy="1362075"/>
            </a:xfrm>
            <a:custGeom>
              <a:avLst/>
              <a:gdLst>
                <a:gd name="T0" fmla="*/ 1702 w 1702"/>
                <a:gd name="T1" fmla="*/ 358 h 485"/>
                <a:gd name="T2" fmla="*/ 809 w 1702"/>
                <a:gd name="T3" fmla="*/ 197 h 485"/>
                <a:gd name="T4" fmla="*/ 0 w 1702"/>
                <a:gd name="T5" fmla="*/ 0 h 485"/>
                <a:gd name="T6" fmla="*/ 811 w 1702"/>
                <a:gd name="T7" fmla="*/ 408 h 485"/>
                <a:gd name="T8" fmla="*/ 1693 w 1702"/>
                <a:gd name="T9" fmla="*/ 409 h 485"/>
                <a:gd name="T10" fmla="*/ 1702 w 1702"/>
                <a:gd name="T11" fmla="*/ 35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485">
                  <a:moveTo>
                    <a:pt x="1702" y="358"/>
                  </a:moveTo>
                  <a:cubicBezTo>
                    <a:pt x="1702" y="358"/>
                    <a:pt x="1095" y="259"/>
                    <a:pt x="809" y="197"/>
                  </a:cubicBezTo>
                  <a:cubicBezTo>
                    <a:pt x="523" y="136"/>
                    <a:pt x="0" y="0"/>
                    <a:pt x="0" y="0"/>
                  </a:cubicBezTo>
                  <a:cubicBezTo>
                    <a:pt x="0" y="0"/>
                    <a:pt x="337" y="316"/>
                    <a:pt x="811" y="408"/>
                  </a:cubicBezTo>
                  <a:cubicBezTo>
                    <a:pt x="1210" y="485"/>
                    <a:pt x="1693" y="409"/>
                    <a:pt x="1693" y="409"/>
                  </a:cubicBezTo>
                  <a:lnTo>
                    <a:pt x="1702" y="358"/>
                  </a:lnTo>
                  <a:close/>
                </a:path>
              </a:pathLst>
            </a:custGeom>
            <a:solidFill>
              <a:srgbClr val="DE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7"/>
            <p:cNvSpPr/>
            <p:nvPr/>
          </p:nvSpPr>
          <p:spPr bwMode="auto">
            <a:xfrm>
              <a:off x="5815013" y="-1504950"/>
              <a:ext cx="560388" cy="420688"/>
            </a:xfrm>
            <a:custGeom>
              <a:avLst/>
              <a:gdLst>
                <a:gd name="T0" fmla="*/ 0 w 200"/>
                <a:gd name="T1" fmla="*/ 16 h 150"/>
                <a:gd name="T2" fmla="*/ 122 w 200"/>
                <a:gd name="T3" fmla="*/ 0 h 150"/>
                <a:gd name="T4" fmla="*/ 188 w 200"/>
                <a:gd name="T5" fmla="*/ 110 h 150"/>
                <a:gd name="T6" fmla="*/ 95 w 200"/>
                <a:gd name="T7" fmla="*/ 119 h 150"/>
                <a:gd name="T8" fmla="*/ 0 w 200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0">
                  <a:moveTo>
                    <a:pt x="0" y="16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200" y="60"/>
                    <a:pt x="188" y="110"/>
                  </a:cubicBezTo>
                  <a:cubicBezTo>
                    <a:pt x="179" y="150"/>
                    <a:pt x="138" y="146"/>
                    <a:pt x="95" y="119"/>
                  </a:cubicBezTo>
                  <a:cubicBezTo>
                    <a:pt x="36" y="8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8"/>
            <p:cNvSpPr/>
            <p:nvPr/>
          </p:nvSpPr>
          <p:spPr bwMode="auto">
            <a:xfrm>
              <a:off x="6069013" y="-2676525"/>
              <a:ext cx="534988" cy="668338"/>
            </a:xfrm>
            <a:custGeom>
              <a:avLst/>
              <a:gdLst>
                <a:gd name="T0" fmla="*/ 0 w 191"/>
                <a:gd name="T1" fmla="*/ 159 h 238"/>
                <a:gd name="T2" fmla="*/ 126 w 191"/>
                <a:gd name="T3" fmla="*/ 26 h 238"/>
                <a:gd name="T4" fmla="*/ 190 w 191"/>
                <a:gd name="T5" fmla="*/ 56 h 238"/>
                <a:gd name="T6" fmla="*/ 145 w 191"/>
                <a:gd name="T7" fmla="*/ 165 h 238"/>
                <a:gd name="T8" fmla="*/ 92 w 191"/>
                <a:gd name="T9" fmla="*/ 238 h 238"/>
                <a:gd name="T10" fmla="*/ 0 w 191"/>
                <a:gd name="T11" fmla="*/ 15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38">
                  <a:moveTo>
                    <a:pt x="0" y="159"/>
                  </a:moveTo>
                  <a:cubicBezTo>
                    <a:pt x="0" y="159"/>
                    <a:pt x="91" y="52"/>
                    <a:pt x="126" y="26"/>
                  </a:cubicBezTo>
                  <a:cubicBezTo>
                    <a:pt x="161" y="0"/>
                    <a:pt x="188" y="13"/>
                    <a:pt x="190" y="56"/>
                  </a:cubicBezTo>
                  <a:cubicBezTo>
                    <a:pt x="191" y="100"/>
                    <a:pt x="167" y="137"/>
                    <a:pt x="145" y="165"/>
                  </a:cubicBezTo>
                  <a:cubicBezTo>
                    <a:pt x="124" y="193"/>
                    <a:pt x="92" y="238"/>
                    <a:pt x="92" y="238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8"/>
            <p:cNvSpPr/>
            <p:nvPr/>
          </p:nvSpPr>
          <p:spPr bwMode="auto">
            <a:xfrm>
              <a:off x="5892801" y="-1890713"/>
              <a:ext cx="687388" cy="469900"/>
            </a:xfrm>
            <a:custGeom>
              <a:avLst/>
              <a:gdLst>
                <a:gd name="T0" fmla="*/ 0 w 245"/>
                <a:gd name="T1" fmla="*/ 0 h 167"/>
                <a:gd name="T2" fmla="*/ 244 w 245"/>
                <a:gd name="T3" fmla="*/ 66 h 167"/>
                <a:gd name="T4" fmla="*/ 0 w 245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67">
                  <a:moveTo>
                    <a:pt x="0" y="0"/>
                  </a:moveTo>
                  <a:cubicBezTo>
                    <a:pt x="0" y="0"/>
                    <a:pt x="245" y="5"/>
                    <a:pt x="244" y="66"/>
                  </a:cubicBezTo>
                  <a:cubicBezTo>
                    <a:pt x="243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E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55435" y="2790190"/>
            <a:ext cx="4619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(</a:t>
            </a:r>
            <a:r>
              <a:rPr lang="zh-CN" altLang="en-US" sz="9600"/>
              <a:t>飞</a:t>
            </a:r>
            <a:r>
              <a:rPr lang="en-US" altLang="zh-CN" sz="9600"/>
              <a:t>)</a:t>
            </a:r>
            <a:r>
              <a:rPr lang="zh-CN" altLang="en-US" sz="9600"/>
              <a:t>机场</a:t>
            </a:r>
            <a:endParaRPr lang="zh-CN" altLang="en-US" sz="9600"/>
          </a:p>
        </p:txBody>
      </p:sp>
      <p:sp>
        <p:nvSpPr>
          <p:cNvPr id="32" name="文本框 31"/>
          <p:cNvSpPr txBox="1"/>
          <p:nvPr/>
        </p:nvSpPr>
        <p:spPr>
          <a:xfrm>
            <a:off x="6831330" y="2142490"/>
            <a:ext cx="4527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(</a:t>
            </a:r>
            <a:r>
              <a:rPr lang="zh-CN" altLang="en-US" sz="4400"/>
              <a:t>fēi</a:t>
            </a:r>
            <a:r>
              <a:rPr lang="en-US" altLang="zh-CN" sz="4400"/>
              <a:t>)</a:t>
            </a:r>
            <a:r>
              <a:rPr lang="zh-CN" altLang="en-US" sz="4400"/>
              <a:t>      jī    chǎng </a:t>
            </a:r>
            <a:endParaRPr lang="zh-CN" altLang="en-US" sz="4400"/>
          </a:p>
        </p:txBody>
      </p:sp>
      <p:sp>
        <p:nvSpPr>
          <p:cNvPr id="33" name="文本框 32"/>
          <p:cNvSpPr txBox="1"/>
          <p:nvPr/>
        </p:nvSpPr>
        <p:spPr>
          <a:xfrm>
            <a:off x="8275955" y="4226560"/>
            <a:ext cx="2475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airport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155" y="1722120"/>
            <a:ext cx="5462270" cy="363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2" grpId="0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动物交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4E61"/>
      </a:accent1>
      <a:accent2>
        <a:srgbClr val="009698"/>
      </a:accent2>
      <a:accent3>
        <a:srgbClr val="6F4E62"/>
      </a:accent3>
      <a:accent4>
        <a:srgbClr val="F0A21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动物交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4E61"/>
      </a:accent1>
      <a:accent2>
        <a:srgbClr val="009698"/>
      </a:accent2>
      <a:accent3>
        <a:srgbClr val="6F4E62"/>
      </a:accent3>
      <a:accent4>
        <a:srgbClr val="F0A21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10243</Words>
  <Application>WPS 演示</Application>
  <PresentationFormat>宽屏</PresentationFormat>
  <Paragraphs>626</Paragraphs>
  <Slides>82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82</vt:i4>
      </vt:variant>
    </vt:vector>
  </HeadingPairs>
  <TitlesOfParts>
    <vt:vector size="95" baseType="lpstr">
      <vt:lpstr>Arial</vt:lpstr>
      <vt:lpstr>宋体</vt:lpstr>
      <vt:lpstr>Wingdings</vt:lpstr>
      <vt:lpstr>方正行黑简体</vt:lpstr>
      <vt:lpstr>黑体</vt:lpstr>
      <vt:lpstr>Calibri</vt:lpstr>
      <vt:lpstr>微软雅黑</vt:lpstr>
      <vt:lpstr>等线</vt:lpstr>
      <vt:lpstr>Arial Unicode MS</vt:lpstr>
      <vt:lpstr>等线 Light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 xiaofan</dc:creator>
  <cp:lastModifiedBy>花开盛雪</cp:lastModifiedBy>
  <cp:revision>37</cp:revision>
  <dcterms:created xsi:type="dcterms:W3CDTF">2018-06-27T01:59:00Z</dcterms:created>
  <dcterms:modified xsi:type="dcterms:W3CDTF">2019-12-01T22:00:51Z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