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第二课 宿舍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5045" y="4743451"/>
            <a:ext cx="8045373" cy="2114549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Drill3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(Autumn 2019) </a:t>
            </a:r>
            <a:br>
              <a:rPr lang="en-US" altLang="zh-TW" sz="2800" dirty="0"/>
            </a:br>
            <a:endParaRPr lang="en-US" altLang="zh-TW" sz="2800" dirty="0"/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(Sophie)</a:t>
            </a:r>
          </a:p>
        </p:txBody>
      </p:sp>
    </p:spTree>
    <p:extLst>
      <p:ext uri="{BB962C8B-B14F-4D97-AF65-F5344CB8AC3E}">
        <p14:creationId xmlns:p14="http://schemas.microsoft.com/office/powerpoint/2010/main" val="13261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请你说说看有什么东西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09701"/>
            <a:ext cx="10178322" cy="51816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桌子上有一个热水瓶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架子上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外套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4" y="1409701"/>
            <a:ext cx="52482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33" y="1609725"/>
            <a:ext cx="5034643" cy="2819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 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65017"/>
            <a:ext cx="10178322" cy="435483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三件毛衣都不行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热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温度都达到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度了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这件衣服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好看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我想买给妈妈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这只狗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我想带回家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78" y="1128451"/>
            <a:ext cx="1947988" cy="54616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r="3333"/>
          <a:stretch/>
        </p:blipFill>
        <p:spPr>
          <a:xfrm>
            <a:off x="7910955" y="1730841"/>
            <a:ext cx="3102928" cy="3209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506" y="1488608"/>
            <a:ext cx="4753495" cy="34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6000" cap="none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 </a:t>
            </a:r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我们老师给的功课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三个钟头还没做完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这台烘干机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你应该买一台新的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这个冰淇淋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好吃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想再多吃五支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11" y="3167062"/>
            <a:ext cx="3211189" cy="20907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9" y="2962274"/>
            <a:ext cx="3667125" cy="3667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49" y="3288794"/>
            <a:ext cx="4404219" cy="27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真的 </a:t>
            </a:r>
            <a:r>
              <a:rPr lang="en-US" altLang="zh-TW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mean”truly</a:t>
            </a:r>
            <a:r>
              <a:rPr lang="en-US" altLang="zh-TW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90724"/>
            <a:ext cx="10178322" cy="4562476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这碗酸辣汤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又酸又辣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这个蛋糕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又甜又软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ruǎn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(soft)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学校宿舍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太贵了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我想搬到校外去住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校外没有校内方便，你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想搬出去吗？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62" y="1700211"/>
            <a:ext cx="2490788" cy="29889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2" y="1414460"/>
            <a:ext cx="4145539" cy="31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比较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这把椅子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贵，你别买了。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这件衣服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便宜，你要不要买？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你喜欢买比较便宜还是比较贵的衣服？</a:t>
            </a:r>
          </a:p>
        </p:txBody>
      </p:sp>
    </p:spTree>
    <p:extLst>
      <p:ext uri="{BB962C8B-B14F-4D97-AF65-F5344CB8AC3E}">
        <p14:creationId xmlns:p14="http://schemas.microsoft.com/office/powerpoint/2010/main" val="39282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52651"/>
            <a:ext cx="10178322" cy="440055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喜欢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打羽毛球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yǔmáoqiú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谁比较高？谁比较矮？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学校附近的饭馆，你比较喜欢哪一家？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你觉得住校内比较省钱，还是住校外？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73" y="1533526"/>
            <a:ext cx="4510790" cy="2990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673" y="1754509"/>
            <a:ext cx="4811038" cy="27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24324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这个店的家具太贵了，我想看看别的店怎么样。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这个店的家具虽然比较贵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，但是比别的店都好得多。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我不想住校，宿舍房间太小了。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，但是离教室近，上课很方便。</a:t>
            </a:r>
          </a:p>
        </p:txBody>
      </p:sp>
    </p:spTree>
    <p:extLst>
      <p:ext uri="{BB962C8B-B14F-4D97-AF65-F5344CB8AC3E}">
        <p14:creationId xmlns:p14="http://schemas.microsoft.com/office/powerpoint/2010/main" val="14391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67149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这台洗衣机和烘干机太吵了，应该买新的。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，但是还可以用。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你怎么带我来这家餐馆？你看他们的桌子椅子那么旧。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，但是菜又好吃又便宜。</a:t>
            </a:r>
          </a:p>
        </p:txBody>
      </p:sp>
    </p:spTree>
    <p:extLst>
      <p:ext uri="{BB962C8B-B14F-4D97-AF65-F5344CB8AC3E}">
        <p14:creationId xmlns:p14="http://schemas.microsoft.com/office/powerpoint/2010/main" val="37910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得很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81200"/>
            <a:ext cx="10178322" cy="450532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学校刚开学，大家都忙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今天搬进宿舍的新生多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，我们明天再搬吧！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我们的宿舍安静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，大家都很喜欢。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来学校一个多星期了，张天明想家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656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5953" y="1874518"/>
            <a:ext cx="10178322" cy="485013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那家饭馆的菜非常地道。→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那家饭馆的菜地道得很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他住的那棟宿舍非常安靜。 →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這個學校非常安全。 →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這道菜很難吃。 →</a:t>
            </a:r>
          </a:p>
        </p:txBody>
      </p:sp>
    </p:spTree>
    <p:extLst>
      <p:ext uri="{BB962C8B-B14F-4D97-AF65-F5344CB8AC3E}">
        <p14:creationId xmlns:p14="http://schemas.microsoft.com/office/powerpoint/2010/main" val="36563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sz="6000" cap="none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or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着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一本书。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床前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一把椅子。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书桌的旁边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衣柜。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58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那么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54858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晚上去买洗衣机，好吗？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可是今天晚上我没有空。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就明天吧！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晚餐吃什么？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我想吃越南菜。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39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6"/>
            <a:ext cx="10178322" cy="452628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妈妈，我不想当医生。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学电脑怎么样？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我也没兴趣。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我想当老师。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请你想一句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的句子。</a:t>
            </a:r>
          </a:p>
        </p:txBody>
      </p:sp>
    </p:spTree>
    <p:extLst>
      <p:ext uri="{BB962C8B-B14F-4D97-AF65-F5344CB8AC3E}">
        <p14:creationId xmlns:p14="http://schemas.microsoft.com/office/powerpoint/2010/main" val="26005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恐怕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1675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下雨了，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我们不能打球了。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晚上十一点了，现在给他打电话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太晚了。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这儿没空调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夏天很热吧？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窗外有一条马路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很吵吧？</a:t>
            </a:r>
          </a:p>
        </p:txBody>
      </p:sp>
    </p:spTree>
    <p:extLst>
      <p:ext uri="{BB962C8B-B14F-4D97-AF65-F5344CB8AC3E}">
        <p14:creationId xmlns:p14="http://schemas.microsoft.com/office/powerpoint/2010/main" val="17024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你的房间怎么这么热？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我也不知道，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空调坏了。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他明天能来吗？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他这两天非常忙，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259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我刚下课，肚子饿得很。我想去学生餐厅吃晚饭。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可是现在已经快九点了。这么晚了，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你觉得我应该买几个书架？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你的房间不大，如果书架太多，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190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差不多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781175"/>
            <a:ext cx="10178322" cy="455295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我跟姐姐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教室离这儿不远，走路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五六分钟。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我的书架上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有一百本书。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这里的菜和隔壁的饭馆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好吃。</a:t>
            </a:r>
          </a:p>
        </p:txBody>
      </p:sp>
    </p:spTree>
    <p:extLst>
      <p:ext uri="{BB962C8B-B14F-4D97-AF65-F5344CB8AC3E}">
        <p14:creationId xmlns:p14="http://schemas.microsoft.com/office/powerpoint/2010/main" val="14459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差不多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你多长时间给你的家人打一次电话？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你每天差不多几点去学校？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你多久打扫自己的房间？</a:t>
            </a:r>
          </a:p>
        </p:txBody>
      </p:sp>
    </p:spTree>
    <p:extLst>
      <p:ext uri="{BB962C8B-B14F-4D97-AF65-F5344CB8AC3E}">
        <p14:creationId xmlns:p14="http://schemas.microsoft.com/office/powerpoint/2010/main" val="39330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sz="6000" cap="none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or</a:t>
            </a:r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着</a:t>
            </a:r>
            <a:r>
              <a:rPr lang="en-US" altLang="zh-TW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5010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房间有什么家具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jiājù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书桌前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床旁边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衣柜旁边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510244"/>
            <a:ext cx="5467350" cy="40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9448"/>
          <a:stretch/>
        </p:blipFill>
        <p:spPr>
          <a:xfrm>
            <a:off x="7140248" y="3028614"/>
            <a:ext cx="4289407" cy="29340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摆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4533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五个学生。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厨房里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三只猫。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一张地图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dìtú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一颗皮球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píqiú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19" y="2384175"/>
            <a:ext cx="3700463" cy="36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摆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90725"/>
            <a:ext cx="10178322" cy="446722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书架上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三张照片。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三附刀叉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knife and fork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(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fù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dāo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床上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一个人。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沙发上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一个大叔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Middle-aged man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7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780" y="2640805"/>
            <a:ext cx="3743325" cy="37433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摆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743075"/>
            <a:ext cx="10178322" cy="478155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婴儿床上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一个婴儿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yīng'ér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baby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草皮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cǎopí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一个美女。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那个男孩子手里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一个小飞机。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一本书。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80" y="2728910"/>
            <a:ext cx="3567113" cy="3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摆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90650"/>
            <a:ext cx="10178322" cy="5229225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书架上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书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电脑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台灯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桌子旁边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床上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枕头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72" y="1704975"/>
            <a:ext cx="5941054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摆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坐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</a:t>
            </a:r>
            <a:r>
              <a:rPr lang="en-US" altLang="zh-TW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81225"/>
            <a:ext cx="10673622" cy="3698367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客厅里有什么？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90725"/>
            <a:ext cx="6830918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枝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条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43101"/>
            <a:ext cx="10178322" cy="44577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报纸*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毛巾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*5</a:t>
            </a:r>
          </a:p>
          <a:p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铅笔*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</a:p>
          <a:p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毛衣*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2" y="1674492"/>
            <a:ext cx="3709988" cy="2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0</TotalTime>
  <Words>1303</Words>
  <Application>Microsoft Office PowerPoint</Application>
  <PresentationFormat>Širokoúhlá obrazovka</PresentationFormat>
  <Paragraphs>188</Paragraphs>
  <Slides>26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Arial</vt:lpstr>
      <vt:lpstr>標楷體</vt:lpstr>
      <vt:lpstr>Gill Sans MT</vt:lpstr>
      <vt:lpstr>Impact</vt:lpstr>
      <vt:lpstr>Times New Roman</vt:lpstr>
      <vt:lpstr>Badge</vt:lpstr>
      <vt:lpstr>第二课 宿舍</vt:lpstr>
      <vt:lpstr>了or着/有/是</vt:lpstr>
      <vt:lpstr>了or着/有/是</vt:lpstr>
      <vt:lpstr>有/是/摆/坐/躺/拿/放</vt:lpstr>
      <vt:lpstr>有/是/摆/坐/躺/拿/放</vt:lpstr>
      <vt:lpstr>有/是/摆/坐/躺/拿/放</vt:lpstr>
      <vt:lpstr>有/是/摆/坐/躺/拿/放</vt:lpstr>
      <vt:lpstr>有/是/摆/坐/躺/拿/放</vt:lpstr>
      <vt:lpstr>枝/件/条/份</vt:lpstr>
      <vt:lpstr>请你说说看有什么东西</vt:lpstr>
      <vt:lpstr>Adverb 真</vt:lpstr>
      <vt:lpstr>Adverb 真</vt:lpstr>
      <vt:lpstr>真的 mean”truly”</vt:lpstr>
      <vt:lpstr>比较</vt:lpstr>
      <vt:lpstr>比较</vt:lpstr>
      <vt:lpstr>比较</vt:lpstr>
      <vt:lpstr>比较</vt:lpstr>
      <vt:lpstr>得很</vt:lpstr>
      <vt:lpstr>得很</vt:lpstr>
      <vt:lpstr>那么</vt:lpstr>
      <vt:lpstr>那么</vt:lpstr>
      <vt:lpstr>恐怕</vt:lpstr>
      <vt:lpstr>恐怕</vt:lpstr>
      <vt:lpstr>恐怕</vt:lpstr>
      <vt:lpstr>差不多</vt:lpstr>
      <vt:lpstr>差不多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第二课 宿舍</dc:title>
  <dc:creator>admin</dc:creator>
  <cp:lastModifiedBy>Long-Jhen Hong</cp:lastModifiedBy>
  <cp:revision>24</cp:revision>
  <dcterms:created xsi:type="dcterms:W3CDTF">2019-09-25T17:17:38Z</dcterms:created>
  <dcterms:modified xsi:type="dcterms:W3CDTF">2019-10-04T09:43:08Z</dcterms:modified>
</cp:coreProperties>
</file>