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84" r:id="rId10"/>
    <p:sldId id="263" r:id="rId11"/>
    <p:sldId id="264" r:id="rId12"/>
    <p:sldId id="287" r:id="rId13"/>
    <p:sldId id="265" r:id="rId14"/>
    <p:sldId id="268" r:id="rId15"/>
    <p:sldId id="269" r:id="rId16"/>
    <p:sldId id="285" r:id="rId17"/>
    <p:sldId id="270" r:id="rId18"/>
    <p:sldId id="286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第三课 在饭馆儿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5045" y="4467226"/>
            <a:ext cx="8045373" cy="2254250"/>
          </a:xfrm>
        </p:spPr>
        <p:txBody>
          <a:bodyPr/>
          <a:lstStyle/>
          <a:p>
            <a:pPr lvl="0">
              <a:buClr>
                <a:srgbClr val="2A1A00"/>
              </a:buClr>
            </a:pPr>
            <a: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Drill3</a:t>
            </a:r>
            <a:b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(Autumn 2019) </a:t>
            </a:r>
            <a:r>
              <a:rPr lang="en-US" altLang="zh-TW" sz="2800" dirty="0">
                <a:solidFill>
                  <a:srgbClr val="2A1A00"/>
                </a:solidFill>
              </a:rPr>
              <a:t/>
            </a:r>
            <a:br>
              <a:rPr lang="en-US" altLang="zh-TW" sz="2800" dirty="0">
                <a:solidFill>
                  <a:srgbClr val="2A1A00"/>
                </a:solidFill>
              </a:rPr>
            </a:br>
            <a:endParaRPr lang="en-US" altLang="zh-TW" sz="2800" dirty="0">
              <a:solidFill>
                <a:srgbClr val="2A1A00"/>
              </a:solidFill>
            </a:endParaRPr>
          </a:p>
          <a:p>
            <a:pPr lvl="0">
              <a:buClr>
                <a:srgbClr val="2A1A00"/>
              </a:buClr>
            </a:pPr>
            <a:r>
              <a:rPr lang="zh-TW" altLang="en-US" sz="28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老师：洪珑真老师</a:t>
            </a:r>
            <a: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(Sophie)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00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543051"/>
            <a:ext cx="10178322" cy="512445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那栋宿舍很新，也很漂亮。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那栋宿舍又新又漂亮。</a:t>
            </a:r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我妈妈做的牛肉很嫩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nèn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tender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，而且很香。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那家饭馆的菜不但很油、而且很咸。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en-US" altLang="zh-TW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en-US" altLang="zh-TW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943101"/>
            <a:ext cx="10616472" cy="453390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听说那家商店的青菜水果非常新鲜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Xīnxiān,fresh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，而且很便宜。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2A1A00"/>
              </a:buClr>
            </a:pPr>
            <a:r>
              <a:rPr lang="en-US" altLang="zh-TW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__________________________</a:t>
            </a: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我喜欢吃橘子，因为它们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酸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这小孩子真可爱，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_________________(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会唱歌会跳舞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9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en-US" altLang="zh-TW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en-US" altLang="zh-TW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2A1A00"/>
              </a:buClr>
            </a:pP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请你们造一个句子。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17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emphatic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76375"/>
            <a:ext cx="10178322" cy="513397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住在这个宿舍很方便。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住在这个宿舍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，去上课，去医院，去餐厅都不远。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这个餐馆儿的上海菜很地道，我很喜欢。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他们的上海菜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，可是太贵了。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听说你的同屋搬走了，不回来了。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没错，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，他去了一个更有名的大学。</a:t>
            </a:r>
          </a:p>
        </p:txBody>
      </p:sp>
    </p:spTree>
    <p:extLst>
      <p:ext uri="{BB962C8B-B14F-4D97-AF65-F5344CB8AC3E}">
        <p14:creationId xmlns:p14="http://schemas.microsoft.com/office/powerpoint/2010/main" val="36011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不如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714500"/>
            <a:ext cx="10178322" cy="4733925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我跑得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小李快。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这台烘干机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那台烘干机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新。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这家饭馆的菜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那家的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好吃。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他的中文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我的中文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lìhài,very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good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03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76375"/>
            <a:ext cx="10178322" cy="505777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他的中文没有我好。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我唱歌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他，但是跳舞他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我的英语学得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他好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言教不如身教。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is better than precept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9266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2A1A00"/>
              </a:buClr>
            </a:pP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请你们造一个句子。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051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特别是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0725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这儿鱼做得很好，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是清蒸鱼，味道好极了。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王小姐喜欢买东西，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是碗盘。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小柯不喜欢运动，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是游泳。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李先生觉得中国菜很难做，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是糖醋鱼。</a:t>
            </a:r>
          </a:p>
        </p:txBody>
      </p:sp>
    </p:spTree>
    <p:extLst>
      <p:ext uri="{BB962C8B-B14F-4D97-AF65-F5344CB8AC3E}">
        <p14:creationId xmlns:p14="http://schemas.microsoft.com/office/powerpoint/2010/main" val="277954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特别是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578" t="42083" r="23125" b="23195"/>
          <a:stretch/>
        </p:blipFill>
        <p:spPr>
          <a:xfrm>
            <a:off x="1200967" y="1874517"/>
            <a:ext cx="10279743" cy="33859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14575" y="3781425"/>
            <a:ext cx="5534025" cy="174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4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特别是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938" t="23333" r="27422" b="13333"/>
          <a:stretch/>
        </p:blipFill>
        <p:spPr>
          <a:xfrm>
            <a:off x="1251678" y="1507741"/>
            <a:ext cx="10025922" cy="51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8000" dirty="0"/>
              <a:t>Q&amp;A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7" y="2286001"/>
            <a:ext cx="10587897" cy="3593591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你吃过中国菜吗？学校附近有没有中国饭馆儿？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如果在中国饭馆点菜，你会点什么菜？</a:t>
            </a:r>
          </a:p>
        </p:txBody>
      </p:sp>
    </p:spTree>
    <p:extLst>
      <p:ext uri="{BB962C8B-B14F-4D97-AF65-F5344CB8AC3E}">
        <p14:creationId xmlns:p14="http://schemas.microsoft.com/office/powerpoint/2010/main" val="260130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这就要看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你下个学期还要学中文吗？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你这个周末打算做什么？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你觉得大学新生应该住校内还是住校外？</a:t>
            </a:r>
          </a:p>
        </p:txBody>
      </p:sp>
    </p:spTree>
    <p:extLst>
      <p:ext uri="{BB962C8B-B14F-4D97-AF65-F5344CB8AC3E}">
        <p14:creationId xmlns:p14="http://schemas.microsoft.com/office/powerpoint/2010/main" val="39184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Topic-comment Sentence Structure</a:t>
            </a:r>
            <a:endParaRPr lang="zh-TW" alt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这张碟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你看完了吗？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你吃完了吗？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你做完了吗？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87" y="1874517"/>
            <a:ext cx="3291960" cy="3219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84" y="1805460"/>
            <a:ext cx="3357563" cy="33575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74" y="2205510"/>
            <a:ext cx="5157959" cy="28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800" cap="none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Topic-comment Sentence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38276"/>
            <a:ext cx="10178322" cy="509587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张天明认识柯林的女朋友吗？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 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柯林的女朋友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你已经适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应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shìyìng,adapt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的生活了吗？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宿舍的生活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你吃过四川菜吗？味道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wèidào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taste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怎么样？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四川菜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34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800" cap="none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Topic-comment Sentence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你会写第二课的生词吗？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2A1A00"/>
              </a:buClr>
            </a:pPr>
            <a:r>
              <a:rPr lang="en-US" altLang="zh-TW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 (</a:t>
            </a: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第二课的生词</a:t>
            </a:r>
            <a:r>
              <a:rPr lang="en-US" altLang="zh-TW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>
              <a:buClr>
                <a:srgbClr val="2A1A00"/>
              </a:buClr>
            </a:pPr>
            <a:endParaRPr lang="en-US" altLang="zh-TW" sz="3200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2A1A00"/>
              </a:buClr>
            </a:pP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你喜欢吃素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sù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vegetarian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饺子吗？</a:t>
            </a:r>
            <a:endParaRPr lang="en-US" altLang="zh-TW" sz="3200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2A1A00"/>
              </a:buClr>
            </a:pPr>
            <a:r>
              <a:rPr lang="en-US" altLang="zh-TW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 (</a:t>
            </a: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素饺子</a:t>
            </a:r>
            <a:r>
              <a:rPr lang="en-US" altLang="zh-TW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5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7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+V.</a:t>
            </a:r>
            <a:endParaRPr lang="zh-TW" altLang="en-US" sz="7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外面有人叫我，我开门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看，是送信的。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老师刚才说的话，我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听就懂了。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我同屋每天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回宿舍就做功课。</a:t>
            </a:r>
          </a:p>
        </p:txBody>
      </p:sp>
    </p:spTree>
    <p:extLst>
      <p:ext uri="{BB962C8B-B14F-4D97-AF65-F5344CB8AC3E}">
        <p14:creationId xmlns:p14="http://schemas.microsoft.com/office/powerpoint/2010/main" val="18905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647825"/>
            <a:ext cx="10178322" cy="499110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这里的语法很容易，老师刚讲完，我就懂了。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这里的语法很容易，老师一讲完，我就懂了。</a:t>
            </a:r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他很聪明，什么字，你教他，他很快就会了。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____________________________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那个地方很近，很快就走到了。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____________________________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5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38275"/>
            <a:ext cx="10178322" cy="513397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我们什么时候走？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你一到，我们就走。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我们什么时候去滑冰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huábīng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skating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下午我的朋友</a:t>
            </a:r>
            <a:r>
              <a:rPr lang="cs-CZ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那个餐馆在哪里？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那家餐馆很容易找，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6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请你们造一个句子。</a:t>
            </a:r>
          </a:p>
        </p:txBody>
      </p:sp>
    </p:spTree>
    <p:extLst>
      <p:ext uri="{BB962C8B-B14F-4D97-AF65-F5344CB8AC3E}">
        <p14:creationId xmlns:p14="http://schemas.microsoft.com/office/powerpoint/2010/main" val="334817380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242</TotalTime>
  <Words>785</Words>
  <Application>Microsoft Office PowerPoint</Application>
  <PresentationFormat>寬螢幕</PresentationFormat>
  <Paragraphs>116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Gill Sans MT</vt:lpstr>
      <vt:lpstr>Impact</vt:lpstr>
      <vt:lpstr>Times New Roman</vt:lpstr>
      <vt:lpstr>Badge</vt:lpstr>
      <vt:lpstr>第三课 在饭馆儿</vt:lpstr>
      <vt:lpstr>Q&amp;A</vt:lpstr>
      <vt:lpstr>Topic-comment Sentence Structure</vt:lpstr>
      <vt:lpstr>Topic-comment Sentence Structure</vt:lpstr>
      <vt:lpstr>Topic-comment Sentence Structure</vt:lpstr>
      <vt:lpstr>一+V.</vt:lpstr>
      <vt:lpstr>一…就</vt:lpstr>
      <vt:lpstr>一…就</vt:lpstr>
      <vt:lpstr>一…就</vt:lpstr>
      <vt:lpstr>又…又…</vt:lpstr>
      <vt:lpstr>又…又…</vt:lpstr>
      <vt:lpstr>又…又…</vt:lpstr>
      <vt:lpstr>The emphatic是</vt:lpstr>
      <vt:lpstr>不如</vt:lpstr>
      <vt:lpstr>不如</vt:lpstr>
      <vt:lpstr>不如</vt:lpstr>
      <vt:lpstr>特别是</vt:lpstr>
      <vt:lpstr>特别是</vt:lpstr>
      <vt:lpstr>特别是</vt:lpstr>
      <vt:lpstr>这就要看…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第三课 在饭馆儿</dc:title>
  <dc:creator>admin</dc:creator>
  <cp:lastModifiedBy>admin</cp:lastModifiedBy>
  <cp:revision>19</cp:revision>
  <dcterms:created xsi:type="dcterms:W3CDTF">2019-10-06T12:07:05Z</dcterms:created>
  <dcterms:modified xsi:type="dcterms:W3CDTF">2019-10-10T12:04:05Z</dcterms:modified>
</cp:coreProperties>
</file>