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71" r:id="rId6"/>
    <p:sldId id="270" r:id="rId7"/>
    <p:sldId id="272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第九课 教育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882774"/>
          </a:xfrm>
        </p:spPr>
        <p:txBody>
          <a:bodyPr>
            <a:normAutofit lnSpcReduction="10000"/>
          </a:bodyPr>
          <a:lstStyle/>
          <a:p>
            <a:pPr lvl="0" algn="ctr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</a:pP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Chinese Drill3</a:t>
            </a:r>
            <a:b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(Autumn 2019) 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  <a:t/>
            </a:r>
            <a:b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</a:br>
            <a:endParaRPr lang="en-US" altLang="zh-TW" sz="2800" b="1" cap="all" spc="400" dirty="0">
              <a:solidFill>
                <a:srgbClr val="2A1A00"/>
              </a:solidFill>
              <a:latin typeface="Gill Sans MT" panose="020B0502020104020203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</a:pPr>
            <a:r>
              <a:rPr lang="zh-TW" altLang="en-US" sz="2800" b="1" cap="all" spc="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Sophie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1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开学已经两个多月了，张天明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住，学校宿舍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她搬进新房子以后，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没交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rent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小林的专业是金融，毕业以后，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银行，工作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18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容易</a:t>
            </a:r>
            <a:r>
              <a:rPr lang="en-US" altLang="zh-TW" sz="2400" cap="none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 a lot of difficulty</a:t>
            </a:r>
            <a:endParaRPr lang="zh-TW" altLang="en-US" sz="2400" cap="none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演唱会的票很难买，我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买到一张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今天的功课真多，我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这个生词昨天我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记住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了，可是今天又忘了。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77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一样</a:t>
            </a:r>
            <a:r>
              <a:rPr lang="zh-TW" altLang="en-US" dirty="0" smtClean="0"/>
              <a:t> 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if</a:t>
            </a:r>
            <a:endParaRPr lang="zh-TW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她说话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小大人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这碗汤一点儿味道都没有，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没放盐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那个孩子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小狗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跟在他后面。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9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5400" cap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 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say</a:t>
            </a:r>
            <a:endParaRPr lang="zh-TW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9196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我们这里最聪明的人了。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小林在我们班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是最用功的了，可是考试并不是最好的。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对他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来说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他的一切。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这么说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明天我很忙，那个演唱会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B:________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，你明天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小张和他的女朋友最近吵架吵得厉害，两个人决定分手。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，他们不打算结婚了？他们的父母知道吗？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/>
          </a:p>
          <a:p>
            <a:endParaRPr lang="en-US" altLang="zh-TW" sz="3200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最好</a:t>
            </a:r>
            <a:r>
              <a:rPr lang="en-US" altLang="zh-TW" sz="3600" cap="none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had better</a:t>
            </a:r>
            <a:endParaRPr lang="zh-TW" altLang="en-US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57401"/>
            <a:ext cx="11277600" cy="4610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吃完饭后，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马上运动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我想学化学专业，将来好找工作。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你喜欢化学吗？如果不喜欢，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这部电影很受欢迎，看的人多，如果想看，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8275" y="707223"/>
            <a:ext cx="8610600" cy="1293028"/>
          </a:xfrm>
        </p:spPr>
        <p:txBody>
          <a:bodyPr/>
          <a:lstStyle/>
          <a:p>
            <a:pPr algn="ctr"/>
            <a:r>
              <a:rPr lang="en-US" altLang="zh-TW" sz="5400" cap="none" dirty="0">
                <a:solidFill>
                  <a:srgbClr val="4A231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Speaking Exercises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623185"/>
            <a:ext cx="10820400" cy="402412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你小时候学过钢琴、画画儿、外语吗？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如果学过，学了多长时间？是你自己想学的？还是父母要你学的？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如果你的学习压力很大，你怎么让自己轻松一些？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237" y="1495425"/>
            <a:ext cx="3170445" cy="21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400548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我每天上网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三个小时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，时间不多。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现在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六点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，球赛八点开始，不用这么早去。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你今年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二十岁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，就想结婚？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们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结婚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_____(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就分居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fēnjū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分开住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endParaRPr lang="en-US" altLang="zh-CN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98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1225" y="507198"/>
            <a:ext cx="8610600" cy="1293028"/>
          </a:xfrm>
        </p:spPr>
        <p:txBody>
          <a:bodyPr/>
          <a:lstStyle/>
          <a:p>
            <a:pPr algn="ctr"/>
            <a:r>
              <a:rPr lang="en-US" altLang="zh-TW" sz="5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r>
              <a:rPr lang="zh-TW" altLang="en-US" sz="5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6000" cap="none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并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725" y="2057401"/>
            <a:ext cx="11487150" cy="4581523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没想到这儿有我嫂子的一个知音！这么说你同意我嫂子的做法？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完全同意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，但我能理解。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你要上医学院，这么说，你喜欢当医生。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实际上我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想当医生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，可是我父母非让我上医学院不可。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小李告诉我，你说你的手机在我这儿？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这个小李，我只说你借过我的手机，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说我的手机在你那儿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36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as predicates</a:t>
            </a:r>
            <a:endParaRPr lang="zh-TW" alt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你说，我们寒假去哪儿旅行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今天晚上有一个生日舞会，我不知道穿什么衣服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你现在读书最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，交女朋友不着急。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</a:p>
        </p:txBody>
      </p:sp>
    </p:spTree>
    <p:extLst>
      <p:ext uri="{BB962C8B-B14F-4D97-AF65-F5344CB8AC3E}">
        <p14:creationId xmlns:p14="http://schemas.microsoft.com/office/powerpoint/2010/main" val="560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312" t="19583" r="18593" b="7500"/>
          <a:stretch/>
        </p:blipFill>
        <p:spPr>
          <a:xfrm rot="-60000">
            <a:off x="1213314" y="84715"/>
            <a:ext cx="9765372" cy="65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531" t="29306" r="18906" b="31667"/>
          <a:stretch/>
        </p:blipFill>
        <p:spPr>
          <a:xfrm rot="-60000">
            <a:off x="114300" y="1743075"/>
            <a:ext cx="11725986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而是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endParaRPr lang="zh-TW" altLang="en-US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3867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你这样做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为他好，给他找麻烦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别乱说，她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我的女朋友，我的嫂子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你想错了，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怕你跟我借钱，觉得这件衬衫质量不好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，你不应该买。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你搞错了，我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住在宿舍，住在校外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9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687" t="18890" r="24297" b="5416"/>
          <a:stretch/>
        </p:blipFill>
        <p:spPr>
          <a:xfrm rot="-120000">
            <a:off x="1486849" y="144399"/>
            <a:ext cx="9218303" cy="64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1366</TotalTime>
  <Words>786</Words>
  <Application>Microsoft Office PowerPoint</Application>
  <PresentationFormat>寬螢幕</PresentationFormat>
  <Paragraphs>92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Century Gothic</vt:lpstr>
      <vt:lpstr>Gill Sans MT</vt:lpstr>
      <vt:lpstr>Times New Roman</vt:lpstr>
      <vt:lpstr>飛機雲</vt:lpstr>
      <vt:lpstr>第九课 教育</vt:lpstr>
      <vt:lpstr>Speaking Exercises</vt:lpstr>
      <vt:lpstr>Adverb 才</vt:lpstr>
      <vt:lpstr>Adverb 并</vt:lpstr>
      <vt:lpstr>Adjectives as predicates</vt:lpstr>
      <vt:lpstr>PowerPoint 簡報</vt:lpstr>
      <vt:lpstr>PowerPoint 簡報</vt:lpstr>
      <vt:lpstr>不是A而是B</vt:lpstr>
      <vt:lpstr>PowerPoint 簡報</vt:lpstr>
      <vt:lpstr>一直</vt:lpstr>
      <vt:lpstr>好(不)容易with a lot of difficulty</vt:lpstr>
      <vt:lpstr>像…一样 As if</vt:lpstr>
      <vt:lpstr>可以说 You could say</vt:lpstr>
      <vt:lpstr>这么说</vt:lpstr>
      <vt:lpstr>最好had better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第九课 教育</dc:title>
  <dc:creator>admin</dc:creator>
  <cp:lastModifiedBy>admin</cp:lastModifiedBy>
  <cp:revision>17</cp:revision>
  <dcterms:created xsi:type="dcterms:W3CDTF">2019-11-23T16:41:17Z</dcterms:created>
  <dcterms:modified xsi:type="dcterms:W3CDTF">2019-11-24T15:27:26Z</dcterms:modified>
</cp:coreProperties>
</file>