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5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58"/>
  </p:notesMasterIdLst>
  <p:sldIdLst>
    <p:sldId id="2099" r:id="rId3"/>
    <p:sldId id="2009" r:id="rId4"/>
    <p:sldId id="2087" r:id="rId5"/>
    <p:sldId id="2088" r:id="rId6"/>
    <p:sldId id="2089" r:id="rId7"/>
    <p:sldId id="2090" r:id="rId8"/>
    <p:sldId id="2091" r:id="rId9"/>
    <p:sldId id="2092" r:id="rId10"/>
    <p:sldId id="2093" r:id="rId11"/>
    <p:sldId id="2094" r:id="rId12"/>
    <p:sldId id="2095" r:id="rId13"/>
    <p:sldId id="2097" r:id="rId14"/>
    <p:sldId id="2098" r:id="rId15"/>
    <p:sldId id="2096" r:id="rId16"/>
    <p:sldId id="2051" r:id="rId17"/>
    <p:sldId id="2074" r:id="rId18"/>
    <p:sldId id="2052" r:id="rId19"/>
    <p:sldId id="1903" r:id="rId20"/>
    <p:sldId id="2010" r:id="rId21"/>
    <p:sldId id="2011" r:id="rId22"/>
    <p:sldId id="2012" r:id="rId23"/>
    <p:sldId id="2013" r:id="rId24"/>
    <p:sldId id="2014" r:id="rId25"/>
    <p:sldId id="2015" r:id="rId26"/>
    <p:sldId id="2016" r:id="rId27"/>
    <p:sldId id="2017" r:id="rId28"/>
    <p:sldId id="2018" r:id="rId29"/>
    <p:sldId id="2019" r:id="rId30"/>
    <p:sldId id="2021" r:id="rId31"/>
    <p:sldId id="2022" r:id="rId32"/>
    <p:sldId id="2024" r:id="rId33"/>
    <p:sldId id="2020" r:id="rId34"/>
    <p:sldId id="2023" r:id="rId35"/>
    <p:sldId id="2025" r:id="rId36"/>
    <p:sldId id="2026" r:id="rId37"/>
    <p:sldId id="2027" r:id="rId38"/>
    <p:sldId id="2028" r:id="rId39"/>
    <p:sldId id="2083" r:id="rId40"/>
    <p:sldId id="2030" r:id="rId41"/>
    <p:sldId id="2032" r:id="rId42"/>
    <p:sldId id="2036" r:id="rId43"/>
    <p:sldId id="2035" r:id="rId44"/>
    <p:sldId id="2037" r:id="rId45"/>
    <p:sldId id="2101" r:id="rId46"/>
    <p:sldId id="2084" r:id="rId47"/>
    <p:sldId id="2077" r:id="rId48"/>
    <p:sldId id="2076" r:id="rId49"/>
    <p:sldId id="2078" r:id="rId50"/>
    <p:sldId id="2079" r:id="rId51"/>
    <p:sldId id="2080" r:id="rId52"/>
    <p:sldId id="2081" r:id="rId53"/>
    <p:sldId id="2082" r:id="rId54"/>
    <p:sldId id="2100" r:id="rId55"/>
    <p:sldId id="2086" r:id="rId56"/>
    <p:sldId id="2073" r:id="rId57"/>
  </p:sldIdLst>
  <p:sldSz cx="12192000" cy="6858000"/>
  <p:notesSz cx="6858000" cy="9144000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000"/>
    <a:srgbClr val="008B9A"/>
    <a:srgbClr val="00AABC"/>
    <a:srgbClr val="165FA1"/>
    <a:srgbClr val="FFD979"/>
    <a:srgbClr val="99D2EF"/>
    <a:srgbClr val="26A9E0"/>
    <a:srgbClr val="2A9CA2"/>
    <a:srgbClr val="258A8F"/>
    <a:srgbClr val="228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9" autoAdjust="0"/>
    <p:restoredTop sz="94660" autoAdjust="0"/>
  </p:normalViewPr>
  <p:slideViewPr>
    <p:cSldViewPr snapToGrid="0">
      <p:cViewPr>
        <p:scale>
          <a:sx n="99" d="100"/>
          <a:sy n="99" d="100"/>
        </p:scale>
        <p:origin x="-80" y="-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gs" Target="tags/tag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19/11/25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:a16="http://schemas.microsoft.com/office/drawing/2014/main" xmlns="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:a16="http://schemas.microsoft.com/office/drawing/2014/main" xmlns="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:a16="http://schemas.microsoft.com/office/drawing/2014/main" xmlns="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:a16="http://schemas.microsoft.com/office/drawing/2014/main" xmlns="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:a16="http://schemas.microsoft.com/office/drawing/2014/main" xmlns="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:a16="http://schemas.microsoft.com/office/drawing/2014/main" xmlns="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:a16="http://schemas.microsoft.com/office/drawing/2014/main" xmlns="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:a16="http://schemas.microsoft.com/office/drawing/2014/main" xmlns="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:a16="http://schemas.microsoft.com/office/drawing/2014/main" xmlns="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:a16="http://schemas.microsoft.com/office/drawing/2014/main" xmlns="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:a16="http://schemas.microsoft.com/office/drawing/2014/main" xmlns="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:a16="http://schemas.microsoft.com/office/drawing/2014/main" xmlns="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:a16="http://schemas.microsoft.com/office/drawing/2014/main" xmlns="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:a16="http://schemas.microsoft.com/office/drawing/2014/main" xmlns="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:a16="http://schemas.microsoft.com/office/drawing/2014/main" xmlns="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:a16="http://schemas.microsoft.com/office/drawing/2014/main" xmlns="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:a16="http://schemas.microsoft.com/office/drawing/2014/main" xmlns="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:a16="http://schemas.microsoft.com/office/drawing/2014/main" xmlns="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:a16="http://schemas.microsoft.com/office/drawing/2014/main" xmlns="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:a16="http://schemas.microsoft.com/office/drawing/2014/main" xmlns="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:a16="http://schemas.microsoft.com/office/drawing/2014/main" xmlns="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:a16="http://schemas.microsoft.com/office/drawing/2014/main" xmlns="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:a16="http://schemas.microsoft.com/office/drawing/2014/main" xmlns="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:a16="http://schemas.microsoft.com/office/drawing/2014/main" xmlns="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:a16="http://schemas.microsoft.com/office/drawing/2014/main" xmlns="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:a16="http://schemas.microsoft.com/office/drawing/2014/main" xmlns="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:a16="http://schemas.microsoft.com/office/drawing/2014/main" xmlns="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:a16="http://schemas.microsoft.com/office/drawing/2014/main" xmlns="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:a16="http://schemas.microsoft.com/office/drawing/2014/main" xmlns="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:a16="http://schemas.microsoft.com/office/drawing/2014/main" xmlns="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:a16="http://schemas.microsoft.com/office/drawing/2014/main" xmlns="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:a16="http://schemas.microsoft.com/office/drawing/2014/main" xmlns="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:a16="http://schemas.microsoft.com/office/drawing/2014/main" xmlns="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:a16="http://schemas.microsoft.com/office/drawing/2014/main" xmlns="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:a16="http://schemas.microsoft.com/office/drawing/2014/main" xmlns="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:a16="http://schemas.microsoft.com/office/drawing/2014/main" xmlns="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:a16="http://schemas.microsoft.com/office/drawing/2014/main" xmlns="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:a16="http://schemas.microsoft.com/office/drawing/2014/main" xmlns="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:a16="http://schemas.microsoft.com/office/drawing/2014/main" xmlns="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:a16="http://schemas.microsoft.com/office/drawing/2014/main" xmlns="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:a16="http://schemas.microsoft.com/office/drawing/2014/main" xmlns="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:a16="http://schemas.microsoft.com/office/drawing/2014/main" xmlns="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:a16="http://schemas.microsoft.com/office/drawing/2014/main" xmlns="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:a16="http://schemas.microsoft.com/office/drawing/2014/main" xmlns="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:a16="http://schemas.microsoft.com/office/drawing/2014/main" xmlns="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:a16="http://schemas.microsoft.com/office/drawing/2014/main" xmlns="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:a16="http://schemas.microsoft.com/office/drawing/2014/main" xmlns="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:a16="http://schemas.microsoft.com/office/drawing/2014/main" xmlns="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:a16="http://schemas.microsoft.com/office/drawing/2014/main" xmlns="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:a16="http://schemas.microsoft.com/office/drawing/2014/main" xmlns="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:a16="http://schemas.microsoft.com/office/drawing/2014/main" xmlns="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:a16="http://schemas.microsoft.com/office/drawing/2014/main" xmlns="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:a16="http://schemas.microsoft.com/office/drawing/2014/main" xmlns="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:a16="http://schemas.microsoft.com/office/drawing/2014/main" xmlns="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:a16="http://schemas.microsoft.com/office/drawing/2014/main" xmlns="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:a16="http://schemas.microsoft.com/office/drawing/2014/main" xmlns="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:a16="http://schemas.microsoft.com/office/drawing/2014/main" xmlns="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:a16="http://schemas.microsoft.com/office/drawing/2014/main" xmlns="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:a16="http://schemas.microsoft.com/office/drawing/2014/main" xmlns="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:a16="http://schemas.microsoft.com/office/drawing/2014/main" xmlns="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:a16="http://schemas.microsoft.com/office/drawing/2014/main" xmlns="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:a16="http://schemas.microsoft.com/office/drawing/2014/main" xmlns="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:a16="http://schemas.microsoft.com/office/drawing/2014/main" xmlns="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:a16="http://schemas.microsoft.com/office/drawing/2014/main" xmlns="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:a16="http://schemas.microsoft.com/office/drawing/2014/main" xmlns="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:a16="http://schemas.microsoft.com/office/drawing/2014/main" xmlns="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:a16="http://schemas.microsoft.com/office/drawing/2014/main" xmlns="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:a16="http://schemas.microsoft.com/office/drawing/2014/main" xmlns="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:a16="http://schemas.microsoft.com/office/drawing/2014/main" xmlns="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:a16="http://schemas.microsoft.com/office/drawing/2014/main" xmlns="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:a16="http://schemas.microsoft.com/office/drawing/2014/main" xmlns="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:a16="http://schemas.microsoft.com/office/drawing/2014/main" xmlns="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:a16="http://schemas.microsoft.com/office/drawing/2014/main" xmlns="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:a16="http://schemas.microsoft.com/office/drawing/2014/main" xmlns="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:a16="http://schemas.microsoft.com/office/drawing/2014/main" xmlns="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:a16="http://schemas.microsoft.com/office/drawing/2014/main" xmlns="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:a16="http://schemas.microsoft.com/office/drawing/2014/main" xmlns="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:a16="http://schemas.microsoft.com/office/drawing/2014/main" xmlns="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:a16="http://schemas.microsoft.com/office/drawing/2014/main" xmlns="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:a16="http://schemas.microsoft.com/office/drawing/2014/main" xmlns="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:a16="http://schemas.microsoft.com/office/drawing/2014/main" xmlns="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:a16="http://schemas.microsoft.com/office/drawing/2014/main" xmlns="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:a16="http://schemas.microsoft.com/office/drawing/2014/main" xmlns="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:a16="http://schemas.microsoft.com/office/drawing/2014/main" xmlns="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:a16="http://schemas.microsoft.com/office/drawing/2014/main" xmlns="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:a16="http://schemas.microsoft.com/office/drawing/2014/main" xmlns="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:a16="http://schemas.microsoft.com/office/drawing/2014/main" xmlns="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:a16="http://schemas.microsoft.com/office/drawing/2014/main" xmlns="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:a16="http://schemas.microsoft.com/office/drawing/2014/main" xmlns="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:a16="http://schemas.microsoft.com/office/drawing/2014/main" xmlns="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:a16="http://schemas.microsoft.com/office/drawing/2014/main" xmlns="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:a16="http://schemas.microsoft.com/office/drawing/2014/main" xmlns="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:a16="http://schemas.microsoft.com/office/drawing/2014/main" xmlns="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:a16="http://schemas.microsoft.com/office/drawing/2014/main" xmlns="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:a16="http://schemas.microsoft.com/office/drawing/2014/main" xmlns="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:a16="http://schemas.microsoft.com/office/drawing/2014/main" xmlns="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:a16="http://schemas.microsoft.com/office/drawing/2014/main" xmlns="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:a16="http://schemas.microsoft.com/office/drawing/2014/main" xmlns="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:a16="http://schemas.microsoft.com/office/drawing/2014/main" xmlns="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:a16="http://schemas.microsoft.com/office/drawing/2014/main" xmlns="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:a16="http://schemas.microsoft.com/office/drawing/2014/main" xmlns="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:a16="http://schemas.microsoft.com/office/drawing/2014/main" xmlns="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:a16="http://schemas.microsoft.com/office/drawing/2014/main" xmlns="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:a16="http://schemas.microsoft.com/office/drawing/2014/main" xmlns="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:a16="http://schemas.microsoft.com/office/drawing/2014/main" xmlns="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:a16="http://schemas.microsoft.com/office/drawing/2014/main" xmlns="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:a16="http://schemas.microsoft.com/office/drawing/2014/main" xmlns="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:a16="http://schemas.microsoft.com/office/drawing/2014/main" xmlns="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:a16="http://schemas.microsoft.com/office/drawing/2014/main" xmlns="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:a16="http://schemas.microsoft.com/office/drawing/2014/main" xmlns="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:a16="http://schemas.microsoft.com/office/drawing/2014/main" xmlns="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:a16="http://schemas.microsoft.com/office/drawing/2014/main" xmlns="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:a16="http://schemas.microsoft.com/office/drawing/2014/main" xmlns="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:a16="http://schemas.microsoft.com/office/drawing/2014/main" xmlns="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:a16="http://schemas.microsoft.com/office/drawing/2014/main" xmlns="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:a16="http://schemas.microsoft.com/office/drawing/2014/main" xmlns="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:a16="http://schemas.microsoft.com/office/drawing/2014/main" xmlns="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:a16="http://schemas.microsoft.com/office/drawing/2014/main" xmlns="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:a16="http://schemas.microsoft.com/office/drawing/2014/main" xmlns="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:a16="http://schemas.microsoft.com/office/drawing/2014/main" xmlns="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:a16="http://schemas.microsoft.com/office/drawing/2014/main" xmlns="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:a16="http://schemas.microsoft.com/office/drawing/2014/main" xmlns="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:a16="http://schemas.microsoft.com/office/drawing/2014/main" xmlns="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:a16="http://schemas.microsoft.com/office/drawing/2014/main" xmlns="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:a16="http://schemas.microsoft.com/office/drawing/2014/main" xmlns="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:a16="http://schemas.microsoft.com/office/drawing/2014/main" xmlns="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:a16="http://schemas.microsoft.com/office/drawing/2014/main" xmlns="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:a16="http://schemas.microsoft.com/office/drawing/2014/main" xmlns="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:a16="http://schemas.microsoft.com/office/drawing/2014/main" xmlns="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:a16="http://schemas.microsoft.com/office/drawing/2014/main" xmlns="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:a16="http://schemas.microsoft.com/office/drawing/2014/main" xmlns="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:a16="http://schemas.microsoft.com/office/drawing/2014/main" xmlns="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:a16="http://schemas.microsoft.com/office/drawing/2014/main" xmlns="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:a16="http://schemas.microsoft.com/office/drawing/2014/main" xmlns="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:a16="http://schemas.microsoft.com/office/drawing/2014/main" xmlns="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:a16="http://schemas.microsoft.com/office/drawing/2014/main" xmlns="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:a16="http://schemas.microsoft.com/office/drawing/2014/main" xmlns="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:a16="http://schemas.microsoft.com/office/drawing/2014/main" xmlns="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:a16="http://schemas.microsoft.com/office/drawing/2014/main" xmlns="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:a16="http://schemas.microsoft.com/office/drawing/2014/main" xmlns="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:a16="http://schemas.microsoft.com/office/drawing/2014/main" xmlns="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:a16="http://schemas.microsoft.com/office/drawing/2014/main" xmlns="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:a16="http://schemas.microsoft.com/office/drawing/2014/main" xmlns="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:a16="http://schemas.microsoft.com/office/drawing/2014/main" xmlns="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:a16="http://schemas.microsoft.com/office/drawing/2014/main" xmlns="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:a16="http://schemas.microsoft.com/office/drawing/2014/main" xmlns="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:a16="http://schemas.microsoft.com/office/drawing/2014/main" xmlns="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:a16="http://schemas.microsoft.com/office/drawing/2014/main" xmlns="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:a16="http://schemas.microsoft.com/office/drawing/2014/main" xmlns="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:a16="http://schemas.microsoft.com/office/drawing/2014/main" xmlns="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:a16="http://schemas.microsoft.com/office/drawing/2014/main" xmlns="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:a16="http://schemas.microsoft.com/office/drawing/2014/main" xmlns="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:a16="http://schemas.microsoft.com/office/drawing/2014/main" xmlns="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:a16="http://schemas.microsoft.com/office/drawing/2014/main" xmlns="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:a16="http://schemas.microsoft.com/office/drawing/2014/main" xmlns="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:a16="http://schemas.microsoft.com/office/drawing/2014/main" xmlns="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:a16="http://schemas.microsoft.com/office/drawing/2014/main" xmlns="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:a16="http://schemas.microsoft.com/office/drawing/2014/main" xmlns="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:a16="http://schemas.microsoft.com/office/drawing/2014/main" xmlns="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:a16="http://schemas.microsoft.com/office/drawing/2014/main" xmlns="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:a16="http://schemas.microsoft.com/office/drawing/2014/main" xmlns="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:a16="http://schemas.microsoft.com/office/drawing/2014/main" xmlns="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:a16="http://schemas.microsoft.com/office/drawing/2014/main" xmlns="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:a16="http://schemas.microsoft.com/office/drawing/2014/main" xmlns="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:a16="http://schemas.microsoft.com/office/drawing/2014/main" xmlns="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:a16="http://schemas.microsoft.com/office/drawing/2014/main" xmlns="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:a16="http://schemas.microsoft.com/office/drawing/2014/main" xmlns="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:a16="http://schemas.microsoft.com/office/drawing/2014/main" xmlns="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:a16="http://schemas.microsoft.com/office/drawing/2014/main" xmlns="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:a16="http://schemas.microsoft.com/office/drawing/2014/main" xmlns="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:a16="http://schemas.microsoft.com/office/drawing/2014/main" xmlns="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:a16="http://schemas.microsoft.com/office/drawing/2014/main" xmlns="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:a16="http://schemas.microsoft.com/office/drawing/2014/main" xmlns="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:a16="http://schemas.microsoft.com/office/drawing/2014/main" xmlns="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:a16="http://schemas.microsoft.com/office/drawing/2014/main" xmlns="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:a16="http://schemas.microsoft.com/office/drawing/2014/main" xmlns="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:a16="http://schemas.microsoft.com/office/drawing/2014/main" xmlns="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:a16="http://schemas.microsoft.com/office/drawing/2014/main" xmlns="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:a16="http://schemas.microsoft.com/office/drawing/2014/main" xmlns="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:a16="http://schemas.microsoft.com/office/drawing/2014/main" xmlns="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:a16="http://schemas.microsoft.com/office/drawing/2014/main" xmlns="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:a16="http://schemas.microsoft.com/office/drawing/2014/main" xmlns="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:a16="http://schemas.microsoft.com/office/drawing/2014/main" xmlns="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:a16="http://schemas.microsoft.com/office/drawing/2014/main" xmlns="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:a16="http://schemas.microsoft.com/office/drawing/2014/main" xmlns="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:a16="http://schemas.microsoft.com/office/drawing/2014/main" xmlns="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:a16="http://schemas.microsoft.com/office/drawing/2014/main" xmlns="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:a16="http://schemas.microsoft.com/office/drawing/2014/main" xmlns="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:a16="http://schemas.microsoft.com/office/drawing/2014/main" xmlns="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:a16="http://schemas.microsoft.com/office/drawing/2014/main" xmlns="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:a16="http://schemas.microsoft.com/office/drawing/2014/main" xmlns="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:a16="http://schemas.microsoft.com/office/drawing/2014/main" xmlns="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:a16="http://schemas.microsoft.com/office/drawing/2014/main" xmlns="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:a16="http://schemas.microsoft.com/office/drawing/2014/main" xmlns="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:a16="http://schemas.microsoft.com/office/drawing/2014/main" xmlns="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:a16="http://schemas.microsoft.com/office/drawing/2014/main" xmlns="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:a16="http://schemas.microsoft.com/office/drawing/2014/main" xmlns="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:a16="http://schemas.microsoft.com/office/drawing/2014/main" xmlns="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:a16="http://schemas.microsoft.com/office/drawing/2014/main" xmlns="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:a16="http://schemas.microsoft.com/office/drawing/2014/main" xmlns="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:a16="http://schemas.microsoft.com/office/drawing/2014/main" xmlns="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:a16="http://schemas.microsoft.com/office/drawing/2014/main" xmlns="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:a16="http://schemas.microsoft.com/office/drawing/2014/main" xmlns="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:a16="http://schemas.microsoft.com/office/drawing/2014/main" xmlns="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:a16="http://schemas.microsoft.com/office/drawing/2014/main" xmlns="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:a16="http://schemas.microsoft.com/office/drawing/2014/main" xmlns="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:a16="http://schemas.microsoft.com/office/drawing/2014/main" xmlns="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:a16="http://schemas.microsoft.com/office/drawing/2014/main" xmlns="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:a16="http://schemas.microsoft.com/office/drawing/2014/main" xmlns="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:a16="http://schemas.microsoft.com/office/drawing/2014/main" xmlns="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:a16="http://schemas.microsoft.com/office/drawing/2014/main" xmlns="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:a16="http://schemas.microsoft.com/office/drawing/2014/main" xmlns="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:a16="http://schemas.microsoft.com/office/drawing/2014/main" xmlns="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:a16="http://schemas.microsoft.com/office/drawing/2014/main" xmlns="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:a16="http://schemas.microsoft.com/office/drawing/2014/main" xmlns="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:a16="http://schemas.microsoft.com/office/drawing/2014/main" xmlns="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:a16="http://schemas.microsoft.com/office/drawing/2014/main" xmlns="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:a16="http://schemas.microsoft.com/office/drawing/2014/main" xmlns="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:a16="http://schemas.microsoft.com/office/drawing/2014/main" xmlns="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:a16="http://schemas.microsoft.com/office/drawing/2014/main" xmlns="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:a16="http://schemas.microsoft.com/office/drawing/2014/main" xmlns="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:a16="http://schemas.microsoft.com/office/drawing/2014/main" xmlns="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:a16="http://schemas.microsoft.com/office/drawing/2014/main" xmlns="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:a16="http://schemas.microsoft.com/office/drawing/2014/main" xmlns="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:a16="http://schemas.microsoft.com/office/drawing/2014/main" xmlns="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:a16="http://schemas.microsoft.com/office/drawing/2014/main" xmlns="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:a16="http://schemas.microsoft.com/office/drawing/2014/main" xmlns="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:a16="http://schemas.microsoft.com/office/drawing/2014/main" xmlns="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:a16="http://schemas.microsoft.com/office/drawing/2014/main" xmlns="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:a16="http://schemas.microsoft.com/office/drawing/2014/main" xmlns="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:a16="http://schemas.microsoft.com/office/drawing/2014/main" xmlns="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:a16="http://schemas.microsoft.com/office/drawing/2014/main" xmlns="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:a16="http://schemas.microsoft.com/office/drawing/2014/main" xmlns="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:a16="http://schemas.microsoft.com/office/drawing/2014/main" xmlns="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:a16="http://schemas.microsoft.com/office/drawing/2014/main" xmlns="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:a16="http://schemas.microsoft.com/office/drawing/2014/main" xmlns="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:a16="http://schemas.microsoft.com/office/drawing/2014/main" xmlns="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:a16="http://schemas.microsoft.com/office/drawing/2014/main" xmlns="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:a16="http://schemas.microsoft.com/office/drawing/2014/main" xmlns="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:a16="http://schemas.microsoft.com/office/drawing/2014/main" xmlns="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:a16="http://schemas.microsoft.com/office/drawing/2014/main" xmlns="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:a16="http://schemas.microsoft.com/office/drawing/2014/main" xmlns="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:a16="http://schemas.microsoft.com/office/drawing/2014/main" xmlns="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:a16="http://schemas.microsoft.com/office/drawing/2014/main" xmlns="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:a16="http://schemas.microsoft.com/office/drawing/2014/main" xmlns="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:a16="http://schemas.microsoft.com/office/drawing/2014/main" xmlns="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:a16="http://schemas.microsoft.com/office/drawing/2014/main" xmlns="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:a16="http://schemas.microsoft.com/office/drawing/2014/main" xmlns="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:a16="http://schemas.microsoft.com/office/drawing/2014/main" xmlns="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:a16="http://schemas.microsoft.com/office/drawing/2014/main" xmlns="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:a16="http://schemas.microsoft.com/office/drawing/2014/main" xmlns="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:a16="http://schemas.microsoft.com/office/drawing/2014/main" xmlns="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:a16="http://schemas.microsoft.com/office/drawing/2014/main" xmlns="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:a16="http://schemas.microsoft.com/office/drawing/2014/main" xmlns="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:a16="http://schemas.microsoft.com/office/drawing/2014/main" xmlns="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:a16="http://schemas.microsoft.com/office/drawing/2014/main" xmlns="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:a16="http://schemas.microsoft.com/office/drawing/2014/main" xmlns="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:a16="http://schemas.microsoft.com/office/drawing/2014/main" xmlns="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:a16="http://schemas.microsoft.com/office/drawing/2014/main" xmlns="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:a16="http://schemas.microsoft.com/office/drawing/2014/main" xmlns="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:a16="http://schemas.microsoft.com/office/drawing/2014/main" xmlns="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:a16="http://schemas.microsoft.com/office/drawing/2014/main" xmlns="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:a16="http://schemas.microsoft.com/office/drawing/2014/main" xmlns="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:a16="http://schemas.microsoft.com/office/drawing/2014/main" xmlns="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:a16="http://schemas.microsoft.com/office/drawing/2014/main" xmlns="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:a16="http://schemas.microsoft.com/office/drawing/2014/main" xmlns="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:a16="http://schemas.microsoft.com/office/drawing/2014/main" xmlns="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:a16="http://schemas.microsoft.com/office/drawing/2014/main" xmlns="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:a16="http://schemas.microsoft.com/office/drawing/2014/main" xmlns="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:a16="http://schemas.microsoft.com/office/drawing/2014/main" xmlns="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:a16="http://schemas.microsoft.com/office/drawing/2014/main" xmlns="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:a16="http://schemas.microsoft.com/office/drawing/2014/main" xmlns="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:a16="http://schemas.microsoft.com/office/drawing/2014/main" xmlns="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:a16="http://schemas.microsoft.com/office/drawing/2014/main" xmlns="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:a16="http://schemas.microsoft.com/office/drawing/2014/main" xmlns="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:a16="http://schemas.microsoft.com/office/drawing/2014/main" xmlns="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:a16="http://schemas.microsoft.com/office/drawing/2014/main" xmlns="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:a16="http://schemas.microsoft.com/office/drawing/2014/main" xmlns="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:a16="http://schemas.microsoft.com/office/drawing/2014/main" xmlns="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:a16="http://schemas.microsoft.com/office/drawing/2014/main" xmlns="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:a16="http://schemas.microsoft.com/office/drawing/2014/main" xmlns="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:a16="http://schemas.microsoft.com/office/drawing/2014/main" xmlns="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:a16="http://schemas.microsoft.com/office/drawing/2014/main" xmlns="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:a16="http://schemas.microsoft.com/office/drawing/2014/main" xmlns="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:a16="http://schemas.microsoft.com/office/drawing/2014/main" xmlns="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:a16="http://schemas.microsoft.com/office/drawing/2014/main" xmlns="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:a16="http://schemas.microsoft.com/office/drawing/2014/main" xmlns="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:a16="http://schemas.microsoft.com/office/drawing/2014/main" xmlns="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:a16="http://schemas.microsoft.com/office/drawing/2014/main" xmlns="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:a16="http://schemas.microsoft.com/office/drawing/2014/main" xmlns="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:a16="http://schemas.microsoft.com/office/drawing/2014/main" xmlns="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:a16="http://schemas.microsoft.com/office/drawing/2014/main" xmlns="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:a16="http://schemas.microsoft.com/office/drawing/2014/main" xmlns="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:a16="http://schemas.microsoft.com/office/drawing/2014/main" xmlns="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:a16="http://schemas.microsoft.com/office/drawing/2014/main" xmlns="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:a16="http://schemas.microsoft.com/office/drawing/2014/main" xmlns="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:a16="http://schemas.microsoft.com/office/drawing/2014/main" xmlns="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:a16="http://schemas.microsoft.com/office/drawing/2014/main" xmlns="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:a16="http://schemas.microsoft.com/office/drawing/2014/main" xmlns="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:a16="http://schemas.microsoft.com/office/drawing/2014/main" xmlns="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:a16="http://schemas.microsoft.com/office/drawing/2014/main" xmlns="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:a16="http://schemas.microsoft.com/office/drawing/2014/main" xmlns="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:a16="http://schemas.microsoft.com/office/drawing/2014/main" xmlns="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:a16="http://schemas.microsoft.com/office/drawing/2014/main" xmlns="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:a16="http://schemas.microsoft.com/office/drawing/2014/main" xmlns="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:a16="http://schemas.microsoft.com/office/drawing/2014/main" xmlns="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:a16="http://schemas.microsoft.com/office/drawing/2014/main" xmlns="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:a16="http://schemas.microsoft.com/office/drawing/2014/main" xmlns="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:a16="http://schemas.microsoft.com/office/drawing/2014/main" xmlns="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:a16="http://schemas.microsoft.com/office/drawing/2014/main" xmlns="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:a16="http://schemas.microsoft.com/office/drawing/2014/main" xmlns="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:a16="http://schemas.microsoft.com/office/drawing/2014/main" xmlns="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:a16="http://schemas.microsoft.com/office/drawing/2014/main" xmlns="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:a16="http://schemas.microsoft.com/office/drawing/2014/main" xmlns="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:a16="http://schemas.microsoft.com/office/drawing/2014/main" xmlns="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:a16="http://schemas.microsoft.com/office/drawing/2014/main" xmlns="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:a16="http://schemas.microsoft.com/office/drawing/2014/main" xmlns="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:a16="http://schemas.microsoft.com/office/drawing/2014/main" xmlns="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:a16="http://schemas.microsoft.com/office/drawing/2014/main" xmlns="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:a16="http://schemas.microsoft.com/office/drawing/2014/main" xmlns="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:a16="http://schemas.microsoft.com/office/drawing/2014/main" xmlns="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:a16="http://schemas.microsoft.com/office/drawing/2014/main" xmlns="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:a16="http://schemas.microsoft.com/office/drawing/2014/main" xmlns="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:a16="http://schemas.microsoft.com/office/drawing/2014/main" xmlns="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:a16="http://schemas.microsoft.com/office/drawing/2014/main" xmlns="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:a16="http://schemas.microsoft.com/office/drawing/2014/main" xmlns="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:a16="http://schemas.microsoft.com/office/drawing/2014/main" xmlns="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:a16="http://schemas.microsoft.com/office/drawing/2014/main" xmlns="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:a16="http://schemas.microsoft.com/office/drawing/2014/main" xmlns="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:a16="http://schemas.microsoft.com/office/drawing/2014/main" xmlns="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:a16="http://schemas.microsoft.com/office/drawing/2014/main" xmlns="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:a16="http://schemas.microsoft.com/office/drawing/2014/main" xmlns="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:a16="http://schemas.microsoft.com/office/drawing/2014/main" xmlns="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:a16="http://schemas.microsoft.com/office/drawing/2014/main" xmlns="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:a16="http://schemas.microsoft.com/office/drawing/2014/main" xmlns="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:a16="http://schemas.microsoft.com/office/drawing/2014/main" xmlns="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:a16="http://schemas.microsoft.com/office/drawing/2014/main" xmlns="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:a16="http://schemas.microsoft.com/office/drawing/2014/main" xmlns="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:a16="http://schemas.microsoft.com/office/drawing/2014/main" xmlns="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:a16="http://schemas.microsoft.com/office/drawing/2014/main" xmlns="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:a16="http://schemas.microsoft.com/office/drawing/2014/main" xmlns="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:a16="http://schemas.microsoft.com/office/drawing/2014/main" xmlns="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:a16="http://schemas.microsoft.com/office/drawing/2014/main" xmlns="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:a16="http://schemas.microsoft.com/office/drawing/2014/main" xmlns="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:a16="http://schemas.microsoft.com/office/drawing/2014/main" xmlns="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:a16="http://schemas.microsoft.com/office/drawing/2014/main" xmlns="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:a16="http://schemas.microsoft.com/office/drawing/2014/main" xmlns="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:a16="http://schemas.microsoft.com/office/drawing/2014/main" xmlns="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:a16="http://schemas.microsoft.com/office/drawing/2014/main" xmlns="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:a16="http://schemas.microsoft.com/office/drawing/2014/main" xmlns="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:a16="http://schemas.microsoft.com/office/drawing/2014/main" xmlns="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:a16="http://schemas.microsoft.com/office/drawing/2014/main" xmlns="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:a16="http://schemas.microsoft.com/office/drawing/2014/main" xmlns="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:a16="http://schemas.microsoft.com/office/drawing/2014/main" xmlns="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:a16="http://schemas.microsoft.com/office/drawing/2014/main" xmlns="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:a16="http://schemas.microsoft.com/office/drawing/2014/main" xmlns="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:a16="http://schemas.microsoft.com/office/drawing/2014/main" xmlns="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:a16="http://schemas.microsoft.com/office/drawing/2014/main" xmlns="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:a16="http://schemas.microsoft.com/office/drawing/2014/main" xmlns="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:a16="http://schemas.microsoft.com/office/drawing/2014/main" xmlns="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:a16="http://schemas.microsoft.com/office/drawing/2014/main" xmlns="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:a16="http://schemas.microsoft.com/office/drawing/2014/main" xmlns="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:a16="http://schemas.microsoft.com/office/drawing/2014/main" xmlns="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:a16="http://schemas.microsoft.com/office/drawing/2014/main" xmlns="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:a16="http://schemas.microsoft.com/office/drawing/2014/main" xmlns="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:a16="http://schemas.microsoft.com/office/drawing/2014/main" xmlns="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:a16="http://schemas.microsoft.com/office/drawing/2014/main" xmlns="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:a16="http://schemas.microsoft.com/office/drawing/2014/main" xmlns="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:a16="http://schemas.microsoft.com/office/drawing/2014/main" xmlns="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:a16="http://schemas.microsoft.com/office/drawing/2014/main" xmlns="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:a16="http://schemas.microsoft.com/office/drawing/2014/main" xmlns="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:a16="http://schemas.microsoft.com/office/drawing/2014/main" xmlns="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:a16="http://schemas.microsoft.com/office/drawing/2014/main" xmlns="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:a16="http://schemas.microsoft.com/office/drawing/2014/main" xmlns="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:a16="http://schemas.microsoft.com/office/drawing/2014/main" xmlns="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:a16="http://schemas.microsoft.com/office/drawing/2014/main" xmlns="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:a16="http://schemas.microsoft.com/office/drawing/2014/main" xmlns="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:a16="http://schemas.microsoft.com/office/drawing/2014/main" xmlns="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:a16="http://schemas.microsoft.com/office/drawing/2014/main" xmlns="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:a16="http://schemas.microsoft.com/office/drawing/2014/main" xmlns="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:a16="http://schemas.microsoft.com/office/drawing/2014/main" xmlns="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:a16="http://schemas.microsoft.com/office/drawing/2014/main" xmlns="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:a16="http://schemas.microsoft.com/office/drawing/2014/main" xmlns="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:a16="http://schemas.microsoft.com/office/drawing/2014/main" xmlns="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:a16="http://schemas.microsoft.com/office/drawing/2014/main" xmlns="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:a16="http://schemas.microsoft.com/office/drawing/2014/main" xmlns="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:a16="http://schemas.microsoft.com/office/drawing/2014/main" xmlns="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:a16="http://schemas.microsoft.com/office/drawing/2014/main" xmlns="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:a16="http://schemas.microsoft.com/office/drawing/2014/main" xmlns="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:a16="http://schemas.microsoft.com/office/drawing/2014/main" xmlns="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:a16="http://schemas.microsoft.com/office/drawing/2014/main" xmlns="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:a16="http://schemas.microsoft.com/office/drawing/2014/main" xmlns="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:a16="http://schemas.microsoft.com/office/drawing/2014/main" xmlns="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:a16="http://schemas.microsoft.com/office/drawing/2014/main" xmlns="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:a16="http://schemas.microsoft.com/office/drawing/2014/main" xmlns="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:a16="http://schemas.microsoft.com/office/drawing/2014/main" xmlns="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:a16="http://schemas.microsoft.com/office/drawing/2014/main" xmlns="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:a16="http://schemas.microsoft.com/office/drawing/2014/main" xmlns="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:a16="http://schemas.microsoft.com/office/drawing/2014/main" xmlns="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:a16="http://schemas.microsoft.com/office/drawing/2014/main" xmlns="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:a16="http://schemas.microsoft.com/office/drawing/2014/main" xmlns="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:a16="http://schemas.microsoft.com/office/drawing/2014/main" xmlns="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:a16="http://schemas.microsoft.com/office/drawing/2014/main" xmlns="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:a16="http://schemas.microsoft.com/office/drawing/2014/main" xmlns="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:a16="http://schemas.microsoft.com/office/drawing/2014/main" xmlns="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:a16="http://schemas.microsoft.com/office/drawing/2014/main" xmlns="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:a16="http://schemas.microsoft.com/office/drawing/2014/main" xmlns="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:a16="http://schemas.microsoft.com/office/drawing/2014/main" xmlns="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:a16="http://schemas.microsoft.com/office/drawing/2014/main" xmlns="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:a16="http://schemas.microsoft.com/office/drawing/2014/main" xmlns="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:a16="http://schemas.microsoft.com/office/drawing/2014/main" xmlns="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:a16="http://schemas.microsoft.com/office/drawing/2014/main" xmlns="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:a16="http://schemas.microsoft.com/office/drawing/2014/main" xmlns="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:a16="http://schemas.microsoft.com/office/drawing/2014/main" xmlns="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:a16="http://schemas.microsoft.com/office/drawing/2014/main" xmlns="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:a16="http://schemas.microsoft.com/office/drawing/2014/main" xmlns="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:a16="http://schemas.microsoft.com/office/drawing/2014/main" xmlns="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:a16="http://schemas.microsoft.com/office/drawing/2014/main" xmlns="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:a16="http://schemas.microsoft.com/office/drawing/2014/main" xmlns="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:a16="http://schemas.microsoft.com/office/drawing/2014/main" xmlns="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:a16="http://schemas.microsoft.com/office/drawing/2014/main" xmlns="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:a16="http://schemas.microsoft.com/office/drawing/2014/main" xmlns="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:a16="http://schemas.microsoft.com/office/drawing/2014/main" xmlns="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:a16="http://schemas.microsoft.com/office/drawing/2014/main" xmlns="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:a16="http://schemas.microsoft.com/office/drawing/2014/main" xmlns="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:a16="http://schemas.microsoft.com/office/drawing/2014/main" xmlns="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:a16="http://schemas.microsoft.com/office/drawing/2014/main" xmlns="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:a16="http://schemas.microsoft.com/office/drawing/2014/main" xmlns="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:a16="http://schemas.microsoft.com/office/drawing/2014/main" xmlns="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:a16="http://schemas.microsoft.com/office/drawing/2014/main" xmlns="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:a16="http://schemas.microsoft.com/office/drawing/2014/main" xmlns="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:a16="http://schemas.microsoft.com/office/drawing/2014/main" xmlns="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:a16="http://schemas.microsoft.com/office/drawing/2014/main" xmlns="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:a16="http://schemas.microsoft.com/office/drawing/2014/main" xmlns="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:a16="http://schemas.microsoft.com/office/drawing/2014/main" xmlns="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:a16="http://schemas.microsoft.com/office/drawing/2014/main" xmlns="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:a16="http://schemas.microsoft.com/office/drawing/2014/main" xmlns="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:a16="http://schemas.microsoft.com/office/drawing/2014/main" xmlns="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:a16="http://schemas.microsoft.com/office/drawing/2014/main" xmlns="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:a16="http://schemas.microsoft.com/office/drawing/2014/main" xmlns="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:a16="http://schemas.microsoft.com/office/drawing/2014/main" xmlns="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:a16="http://schemas.microsoft.com/office/drawing/2014/main" xmlns="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:a16="http://schemas.microsoft.com/office/drawing/2014/main" xmlns="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:a16="http://schemas.microsoft.com/office/drawing/2014/main" xmlns="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:a16="http://schemas.microsoft.com/office/drawing/2014/main" xmlns="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:a16="http://schemas.microsoft.com/office/drawing/2014/main" xmlns="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:a16="http://schemas.microsoft.com/office/drawing/2014/main" xmlns="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:a16="http://schemas.microsoft.com/office/drawing/2014/main" xmlns="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:a16="http://schemas.microsoft.com/office/drawing/2014/main" xmlns="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:a16="http://schemas.microsoft.com/office/drawing/2014/main" xmlns="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:a16="http://schemas.microsoft.com/office/drawing/2014/main" xmlns="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:a16="http://schemas.microsoft.com/office/drawing/2014/main" xmlns="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:a16="http://schemas.microsoft.com/office/drawing/2014/main" xmlns="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:a16="http://schemas.microsoft.com/office/drawing/2014/main" xmlns="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:a16="http://schemas.microsoft.com/office/drawing/2014/main" xmlns="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:a16="http://schemas.microsoft.com/office/drawing/2014/main" xmlns="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:a16="http://schemas.microsoft.com/office/drawing/2014/main" xmlns="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:a16="http://schemas.microsoft.com/office/drawing/2014/main" xmlns="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:a16="http://schemas.microsoft.com/office/drawing/2014/main" xmlns="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:a16="http://schemas.microsoft.com/office/drawing/2014/main" xmlns="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:a16="http://schemas.microsoft.com/office/drawing/2014/main" xmlns="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:a16="http://schemas.microsoft.com/office/drawing/2014/main" xmlns="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:a16="http://schemas.microsoft.com/office/drawing/2014/main" xmlns="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:a16="http://schemas.microsoft.com/office/drawing/2014/main" xmlns="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:a16="http://schemas.microsoft.com/office/drawing/2014/main" xmlns="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:a16="http://schemas.microsoft.com/office/drawing/2014/main" xmlns="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:a16="http://schemas.microsoft.com/office/drawing/2014/main" xmlns="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:a16="http://schemas.microsoft.com/office/drawing/2014/main" xmlns="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:a16="http://schemas.microsoft.com/office/drawing/2014/main" xmlns="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:a16="http://schemas.microsoft.com/office/drawing/2014/main" xmlns="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:a16="http://schemas.microsoft.com/office/drawing/2014/main" xmlns="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:a16="http://schemas.microsoft.com/office/drawing/2014/main" xmlns="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:a16="http://schemas.microsoft.com/office/drawing/2014/main" xmlns="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:a16="http://schemas.microsoft.com/office/drawing/2014/main" xmlns="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:a16="http://schemas.microsoft.com/office/drawing/2014/main" xmlns="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:a16="http://schemas.microsoft.com/office/drawing/2014/main" xmlns="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:a16="http://schemas.microsoft.com/office/drawing/2014/main" xmlns="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:a16="http://schemas.microsoft.com/office/drawing/2014/main" xmlns="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:a16="http://schemas.microsoft.com/office/drawing/2014/main" xmlns="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:a16="http://schemas.microsoft.com/office/drawing/2014/main" xmlns="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:a16="http://schemas.microsoft.com/office/drawing/2014/main" xmlns="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:a16="http://schemas.microsoft.com/office/drawing/2014/main" xmlns="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:a16="http://schemas.microsoft.com/office/drawing/2014/main" xmlns="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:a16="http://schemas.microsoft.com/office/drawing/2014/main" xmlns="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:a16="http://schemas.microsoft.com/office/drawing/2014/main" xmlns="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:a16="http://schemas.microsoft.com/office/drawing/2014/main" xmlns="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:a16="http://schemas.microsoft.com/office/drawing/2014/main" xmlns="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:a16="http://schemas.microsoft.com/office/drawing/2014/main" xmlns="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:a16="http://schemas.microsoft.com/office/drawing/2014/main" xmlns="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:a16="http://schemas.microsoft.com/office/drawing/2014/main" xmlns="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:a16="http://schemas.microsoft.com/office/drawing/2014/main" xmlns="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:a16="http://schemas.microsoft.com/office/drawing/2014/main" xmlns="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:a16="http://schemas.microsoft.com/office/drawing/2014/main" xmlns="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:a16="http://schemas.microsoft.com/office/drawing/2014/main" xmlns="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:a16="http://schemas.microsoft.com/office/drawing/2014/main" xmlns="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:a16="http://schemas.microsoft.com/office/drawing/2014/main" xmlns="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:a16="http://schemas.microsoft.com/office/drawing/2014/main" xmlns="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:a16="http://schemas.microsoft.com/office/drawing/2014/main" xmlns="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:a16="http://schemas.microsoft.com/office/drawing/2014/main" xmlns="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:a16="http://schemas.microsoft.com/office/drawing/2014/main" xmlns="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:a16="http://schemas.microsoft.com/office/drawing/2014/main" xmlns="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:a16="http://schemas.microsoft.com/office/drawing/2014/main" xmlns="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:a16="http://schemas.microsoft.com/office/drawing/2014/main" xmlns="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:a16="http://schemas.microsoft.com/office/drawing/2014/main" xmlns="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:a16="http://schemas.microsoft.com/office/drawing/2014/main" xmlns="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:a16="http://schemas.microsoft.com/office/drawing/2014/main" xmlns="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:a16="http://schemas.microsoft.com/office/drawing/2014/main" xmlns="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:a16="http://schemas.microsoft.com/office/drawing/2014/main" xmlns="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:a16="http://schemas.microsoft.com/office/drawing/2014/main" xmlns="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:a16="http://schemas.microsoft.com/office/drawing/2014/main" xmlns="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:a16="http://schemas.microsoft.com/office/drawing/2014/main" xmlns="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:a16="http://schemas.microsoft.com/office/drawing/2014/main" xmlns="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:a16="http://schemas.microsoft.com/office/drawing/2014/main" xmlns="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:a16="http://schemas.microsoft.com/office/drawing/2014/main" xmlns="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:a16="http://schemas.microsoft.com/office/drawing/2014/main" xmlns="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:a16="http://schemas.microsoft.com/office/drawing/2014/main" xmlns="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:a16="http://schemas.microsoft.com/office/drawing/2014/main" xmlns="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:a16="http://schemas.microsoft.com/office/drawing/2014/main" xmlns="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:a16="http://schemas.microsoft.com/office/drawing/2014/main" xmlns="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:a16="http://schemas.microsoft.com/office/drawing/2014/main" xmlns="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:a16="http://schemas.microsoft.com/office/drawing/2014/main" xmlns="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:a16="http://schemas.microsoft.com/office/drawing/2014/main" xmlns="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:a16="http://schemas.microsoft.com/office/drawing/2014/main" xmlns="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:a16="http://schemas.microsoft.com/office/drawing/2014/main" xmlns="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:a16="http://schemas.microsoft.com/office/drawing/2014/main" xmlns="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:a16="http://schemas.microsoft.com/office/drawing/2014/main" xmlns="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:a16="http://schemas.microsoft.com/office/drawing/2014/main" xmlns="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:a16="http://schemas.microsoft.com/office/drawing/2014/main" xmlns="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:a16="http://schemas.microsoft.com/office/drawing/2014/main" xmlns="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:a16="http://schemas.microsoft.com/office/drawing/2014/main" xmlns="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:a16="http://schemas.microsoft.com/office/drawing/2014/main" xmlns="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:a16="http://schemas.microsoft.com/office/drawing/2014/main" xmlns="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:a16="http://schemas.microsoft.com/office/drawing/2014/main" xmlns="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:a16="http://schemas.microsoft.com/office/drawing/2014/main" xmlns="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:a16="http://schemas.microsoft.com/office/drawing/2014/main" xmlns="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:a16="http://schemas.microsoft.com/office/drawing/2014/main" xmlns="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:a16="http://schemas.microsoft.com/office/drawing/2014/main" xmlns="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:a16="http://schemas.microsoft.com/office/drawing/2014/main" xmlns="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:a16="http://schemas.microsoft.com/office/drawing/2014/main" xmlns="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:a16="http://schemas.microsoft.com/office/drawing/2014/main" xmlns="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:a16="http://schemas.microsoft.com/office/drawing/2014/main" xmlns="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:a16="http://schemas.microsoft.com/office/drawing/2014/main" xmlns="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:a16="http://schemas.microsoft.com/office/drawing/2014/main" xmlns="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:a16="http://schemas.microsoft.com/office/drawing/2014/main" xmlns="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:a16="http://schemas.microsoft.com/office/drawing/2014/main" xmlns="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:a16="http://schemas.microsoft.com/office/drawing/2014/main" xmlns="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:a16="http://schemas.microsoft.com/office/drawing/2014/main" xmlns="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:a16="http://schemas.microsoft.com/office/drawing/2014/main" xmlns="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:a16="http://schemas.microsoft.com/office/drawing/2014/main" xmlns="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:a16="http://schemas.microsoft.com/office/drawing/2014/main" xmlns="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:a16="http://schemas.microsoft.com/office/drawing/2014/main" xmlns="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:a16="http://schemas.microsoft.com/office/drawing/2014/main" xmlns="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:a16="http://schemas.microsoft.com/office/drawing/2014/main" xmlns="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:a16="http://schemas.microsoft.com/office/drawing/2014/main" xmlns="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:a16="http://schemas.microsoft.com/office/drawing/2014/main" xmlns="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:a16="http://schemas.microsoft.com/office/drawing/2014/main" xmlns="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:a16="http://schemas.microsoft.com/office/drawing/2014/main" xmlns="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:a16="http://schemas.microsoft.com/office/drawing/2014/main" xmlns="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:a16="http://schemas.microsoft.com/office/drawing/2014/main" xmlns="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:a16="http://schemas.microsoft.com/office/drawing/2014/main" xmlns="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:a16="http://schemas.microsoft.com/office/drawing/2014/main" xmlns="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:a16="http://schemas.microsoft.com/office/drawing/2014/main" xmlns="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:a16="http://schemas.microsoft.com/office/drawing/2014/main" xmlns="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:a16="http://schemas.microsoft.com/office/drawing/2014/main" xmlns="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:a16="http://schemas.microsoft.com/office/drawing/2014/main" xmlns="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:a16="http://schemas.microsoft.com/office/drawing/2014/main" xmlns="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:a16="http://schemas.microsoft.com/office/drawing/2014/main" xmlns="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:a16="http://schemas.microsoft.com/office/drawing/2014/main" xmlns="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:a16="http://schemas.microsoft.com/office/drawing/2014/main" xmlns="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:a16="http://schemas.microsoft.com/office/drawing/2014/main" xmlns="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:a16="http://schemas.microsoft.com/office/drawing/2014/main" xmlns="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:a16="http://schemas.microsoft.com/office/drawing/2014/main" xmlns="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:a16="http://schemas.microsoft.com/office/drawing/2014/main" xmlns="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:a16="http://schemas.microsoft.com/office/drawing/2014/main" xmlns="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:a16="http://schemas.microsoft.com/office/drawing/2014/main" xmlns="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:a16="http://schemas.microsoft.com/office/drawing/2014/main" xmlns="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:a16="http://schemas.microsoft.com/office/drawing/2014/main" xmlns="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:a16="http://schemas.microsoft.com/office/drawing/2014/main" xmlns="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:a16="http://schemas.microsoft.com/office/drawing/2014/main" xmlns="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:a16="http://schemas.microsoft.com/office/drawing/2014/main" xmlns="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:a16="http://schemas.microsoft.com/office/drawing/2014/main" xmlns="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:a16="http://schemas.microsoft.com/office/drawing/2014/main" xmlns="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:a16="http://schemas.microsoft.com/office/drawing/2014/main" xmlns="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:a16="http://schemas.microsoft.com/office/drawing/2014/main" xmlns="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:a16="http://schemas.microsoft.com/office/drawing/2014/main" xmlns="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:a16="http://schemas.microsoft.com/office/drawing/2014/main" xmlns="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:a16="http://schemas.microsoft.com/office/drawing/2014/main" xmlns="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:a16="http://schemas.microsoft.com/office/drawing/2014/main" xmlns="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:a16="http://schemas.microsoft.com/office/drawing/2014/main" xmlns="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:a16="http://schemas.microsoft.com/office/drawing/2014/main" xmlns="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:a16="http://schemas.microsoft.com/office/drawing/2014/main" xmlns="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:a16="http://schemas.microsoft.com/office/drawing/2014/main" xmlns="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:a16="http://schemas.microsoft.com/office/drawing/2014/main" xmlns="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:a16="http://schemas.microsoft.com/office/drawing/2014/main" xmlns="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:a16="http://schemas.microsoft.com/office/drawing/2014/main" xmlns="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:a16="http://schemas.microsoft.com/office/drawing/2014/main" xmlns="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:a16="http://schemas.microsoft.com/office/drawing/2014/main" xmlns="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:a16="http://schemas.microsoft.com/office/drawing/2014/main" xmlns="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:a16="http://schemas.microsoft.com/office/drawing/2014/main" xmlns="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:a16="http://schemas.microsoft.com/office/drawing/2014/main" xmlns="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:a16="http://schemas.microsoft.com/office/drawing/2014/main" xmlns="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:a16="http://schemas.microsoft.com/office/drawing/2014/main" xmlns="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:a16="http://schemas.microsoft.com/office/drawing/2014/main" xmlns="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:a16="http://schemas.microsoft.com/office/drawing/2014/main" xmlns="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:a16="http://schemas.microsoft.com/office/drawing/2014/main" xmlns="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:a16="http://schemas.microsoft.com/office/drawing/2014/main" xmlns="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:a16="http://schemas.microsoft.com/office/drawing/2014/main" xmlns="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:a16="http://schemas.microsoft.com/office/drawing/2014/main" xmlns="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:a16="http://schemas.microsoft.com/office/drawing/2014/main" xmlns="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:a16="http://schemas.microsoft.com/office/drawing/2014/main" xmlns="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:a16="http://schemas.microsoft.com/office/drawing/2014/main" xmlns="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:a16="http://schemas.microsoft.com/office/drawing/2014/main" xmlns="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:a16="http://schemas.microsoft.com/office/drawing/2014/main" xmlns="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:a16="http://schemas.microsoft.com/office/drawing/2014/main" xmlns="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:a16="http://schemas.microsoft.com/office/drawing/2014/main" xmlns="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:a16="http://schemas.microsoft.com/office/drawing/2014/main" xmlns="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:a16="http://schemas.microsoft.com/office/drawing/2014/main" xmlns="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:a16="http://schemas.microsoft.com/office/drawing/2014/main" xmlns="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:a16="http://schemas.microsoft.com/office/drawing/2014/main" xmlns="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:a16="http://schemas.microsoft.com/office/drawing/2014/main" xmlns="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:a16="http://schemas.microsoft.com/office/drawing/2014/main" xmlns="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:a16="http://schemas.microsoft.com/office/drawing/2014/main" xmlns="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:a16="http://schemas.microsoft.com/office/drawing/2014/main" xmlns="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:a16="http://schemas.microsoft.com/office/drawing/2014/main" xmlns="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:a16="http://schemas.microsoft.com/office/drawing/2014/main" xmlns="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:a16="http://schemas.microsoft.com/office/drawing/2014/main" xmlns="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:a16="http://schemas.microsoft.com/office/drawing/2014/main" xmlns="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:a16="http://schemas.microsoft.com/office/drawing/2014/main" xmlns="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:a16="http://schemas.microsoft.com/office/drawing/2014/main" xmlns="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:a16="http://schemas.microsoft.com/office/drawing/2014/main" xmlns="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:a16="http://schemas.microsoft.com/office/drawing/2014/main" xmlns="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:a16="http://schemas.microsoft.com/office/drawing/2014/main" xmlns="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:a16="http://schemas.microsoft.com/office/drawing/2014/main" xmlns="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:a16="http://schemas.microsoft.com/office/drawing/2014/main" xmlns="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:a16="http://schemas.microsoft.com/office/drawing/2014/main" xmlns="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:a16="http://schemas.microsoft.com/office/drawing/2014/main" xmlns="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:a16="http://schemas.microsoft.com/office/drawing/2014/main" xmlns="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:a16="http://schemas.microsoft.com/office/drawing/2014/main" xmlns="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:a16="http://schemas.microsoft.com/office/drawing/2014/main" xmlns="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:a16="http://schemas.microsoft.com/office/drawing/2014/main" xmlns="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:a16="http://schemas.microsoft.com/office/drawing/2014/main" xmlns="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:a16="http://schemas.microsoft.com/office/drawing/2014/main" xmlns="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:a16="http://schemas.microsoft.com/office/drawing/2014/main" xmlns="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:a16="http://schemas.microsoft.com/office/drawing/2014/main" xmlns="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:a16="http://schemas.microsoft.com/office/drawing/2014/main" xmlns="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:a16="http://schemas.microsoft.com/office/drawing/2014/main" xmlns="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:a16="http://schemas.microsoft.com/office/drawing/2014/main" xmlns="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:a16="http://schemas.microsoft.com/office/drawing/2014/main" xmlns="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:a16="http://schemas.microsoft.com/office/drawing/2014/main" xmlns="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:a16="http://schemas.microsoft.com/office/drawing/2014/main" xmlns="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:a16="http://schemas.microsoft.com/office/drawing/2014/main" xmlns="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:a16="http://schemas.microsoft.com/office/drawing/2014/main" xmlns="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:a16="http://schemas.microsoft.com/office/drawing/2014/main" xmlns="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:a16="http://schemas.microsoft.com/office/drawing/2014/main" xmlns="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:a16="http://schemas.microsoft.com/office/drawing/2014/main" xmlns="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:a16="http://schemas.microsoft.com/office/drawing/2014/main" xmlns="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:a16="http://schemas.microsoft.com/office/drawing/2014/main" xmlns="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:a16="http://schemas.microsoft.com/office/drawing/2014/main" xmlns="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:a16="http://schemas.microsoft.com/office/drawing/2014/main" xmlns="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:a16="http://schemas.microsoft.com/office/drawing/2014/main" xmlns="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:a16="http://schemas.microsoft.com/office/drawing/2014/main" xmlns="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:a16="http://schemas.microsoft.com/office/drawing/2014/main" xmlns="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:a16="http://schemas.microsoft.com/office/drawing/2014/main" xmlns="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:a16="http://schemas.microsoft.com/office/drawing/2014/main" xmlns="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:a16="http://schemas.microsoft.com/office/drawing/2014/main" xmlns="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:a16="http://schemas.microsoft.com/office/drawing/2014/main" xmlns="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:a16="http://schemas.microsoft.com/office/drawing/2014/main" xmlns="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:a16="http://schemas.microsoft.com/office/drawing/2014/main" xmlns="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:a16="http://schemas.microsoft.com/office/drawing/2014/main" xmlns="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:a16="http://schemas.microsoft.com/office/drawing/2014/main" xmlns="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:a16="http://schemas.microsoft.com/office/drawing/2014/main" xmlns="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:a16="http://schemas.microsoft.com/office/drawing/2014/main" xmlns="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:a16="http://schemas.microsoft.com/office/drawing/2014/main" xmlns="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:a16="http://schemas.microsoft.com/office/drawing/2014/main" xmlns="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:a16="http://schemas.microsoft.com/office/drawing/2014/main" xmlns="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:a16="http://schemas.microsoft.com/office/drawing/2014/main" xmlns="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:a16="http://schemas.microsoft.com/office/drawing/2014/main" xmlns="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:a16="http://schemas.microsoft.com/office/drawing/2014/main" xmlns="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:a16="http://schemas.microsoft.com/office/drawing/2014/main" xmlns="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:a16="http://schemas.microsoft.com/office/drawing/2014/main" xmlns="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:a16="http://schemas.microsoft.com/office/drawing/2014/main" xmlns="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:a16="http://schemas.microsoft.com/office/drawing/2014/main" xmlns="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:a16="http://schemas.microsoft.com/office/drawing/2014/main" xmlns="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:a16="http://schemas.microsoft.com/office/drawing/2014/main" xmlns="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:a16="http://schemas.microsoft.com/office/drawing/2014/main" xmlns="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:a16="http://schemas.microsoft.com/office/drawing/2014/main" xmlns="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:a16="http://schemas.microsoft.com/office/drawing/2014/main" xmlns="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:a16="http://schemas.microsoft.com/office/drawing/2014/main" xmlns="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:a16="http://schemas.microsoft.com/office/drawing/2014/main" xmlns="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:a16="http://schemas.microsoft.com/office/drawing/2014/main" xmlns="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:a16="http://schemas.microsoft.com/office/drawing/2014/main" xmlns="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:a16="http://schemas.microsoft.com/office/drawing/2014/main" xmlns="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:a16="http://schemas.microsoft.com/office/drawing/2014/main" xmlns="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:a16="http://schemas.microsoft.com/office/drawing/2014/main" xmlns="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:a16="http://schemas.microsoft.com/office/drawing/2014/main" xmlns="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:a16="http://schemas.microsoft.com/office/drawing/2014/main" xmlns="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:a16="http://schemas.microsoft.com/office/drawing/2014/main" xmlns="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:a16="http://schemas.microsoft.com/office/drawing/2014/main" xmlns="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:a16="http://schemas.microsoft.com/office/drawing/2014/main" xmlns="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:a16="http://schemas.microsoft.com/office/drawing/2014/main" xmlns="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:a16="http://schemas.microsoft.com/office/drawing/2014/main" xmlns="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:a16="http://schemas.microsoft.com/office/drawing/2014/main" xmlns="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:a16="http://schemas.microsoft.com/office/drawing/2014/main" xmlns="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:a16="http://schemas.microsoft.com/office/drawing/2014/main" xmlns="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:a16="http://schemas.microsoft.com/office/drawing/2014/main" xmlns="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:a16="http://schemas.microsoft.com/office/drawing/2014/main" xmlns="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:a16="http://schemas.microsoft.com/office/drawing/2014/main" xmlns="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:a16="http://schemas.microsoft.com/office/drawing/2014/main" xmlns="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:a16="http://schemas.microsoft.com/office/drawing/2014/main" xmlns="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:a16="http://schemas.microsoft.com/office/drawing/2014/main" xmlns="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:a16="http://schemas.microsoft.com/office/drawing/2014/main" xmlns="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:a16="http://schemas.microsoft.com/office/drawing/2014/main" xmlns="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:a16="http://schemas.microsoft.com/office/drawing/2014/main" xmlns="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:a16="http://schemas.microsoft.com/office/drawing/2014/main" xmlns="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:a16="http://schemas.microsoft.com/office/drawing/2014/main" xmlns="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:a16="http://schemas.microsoft.com/office/drawing/2014/main" xmlns="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:a16="http://schemas.microsoft.com/office/drawing/2014/main" xmlns="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:a16="http://schemas.microsoft.com/office/drawing/2014/main" xmlns="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:a16="http://schemas.microsoft.com/office/drawing/2014/main" xmlns="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:a16="http://schemas.microsoft.com/office/drawing/2014/main" xmlns="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:a16="http://schemas.microsoft.com/office/drawing/2014/main" xmlns="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:a16="http://schemas.microsoft.com/office/drawing/2014/main" xmlns="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:a16="http://schemas.microsoft.com/office/drawing/2014/main" xmlns="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:a16="http://schemas.microsoft.com/office/drawing/2014/main" xmlns="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:a16="http://schemas.microsoft.com/office/drawing/2014/main" xmlns="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:a16="http://schemas.microsoft.com/office/drawing/2014/main" xmlns="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:a16="http://schemas.microsoft.com/office/drawing/2014/main" xmlns="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:a16="http://schemas.microsoft.com/office/drawing/2014/main" xmlns="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:a16="http://schemas.microsoft.com/office/drawing/2014/main" xmlns="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:a16="http://schemas.microsoft.com/office/drawing/2014/main" xmlns="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:a16="http://schemas.microsoft.com/office/drawing/2014/main" xmlns="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:a16="http://schemas.microsoft.com/office/drawing/2014/main" xmlns="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:a16="http://schemas.microsoft.com/office/drawing/2014/main" xmlns="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:a16="http://schemas.microsoft.com/office/drawing/2014/main" xmlns="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:a16="http://schemas.microsoft.com/office/drawing/2014/main" xmlns="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:a16="http://schemas.microsoft.com/office/drawing/2014/main" xmlns="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:a16="http://schemas.microsoft.com/office/drawing/2014/main" xmlns="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:a16="http://schemas.microsoft.com/office/drawing/2014/main" xmlns="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:a16="http://schemas.microsoft.com/office/drawing/2014/main" xmlns="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:a16="http://schemas.microsoft.com/office/drawing/2014/main" xmlns="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:a16="http://schemas.microsoft.com/office/drawing/2014/main" xmlns="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:a16="http://schemas.microsoft.com/office/drawing/2014/main" xmlns="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:a16="http://schemas.microsoft.com/office/drawing/2014/main" xmlns="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:a16="http://schemas.microsoft.com/office/drawing/2014/main" xmlns="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:a16="http://schemas.microsoft.com/office/drawing/2014/main" xmlns="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:a16="http://schemas.microsoft.com/office/drawing/2014/main" xmlns="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:a16="http://schemas.microsoft.com/office/drawing/2014/main" xmlns="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:a16="http://schemas.microsoft.com/office/drawing/2014/main" xmlns="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:a16="http://schemas.microsoft.com/office/drawing/2014/main" xmlns="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:a16="http://schemas.microsoft.com/office/drawing/2014/main" xmlns="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:a16="http://schemas.microsoft.com/office/drawing/2014/main" xmlns="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:a16="http://schemas.microsoft.com/office/drawing/2014/main" xmlns="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:a16="http://schemas.microsoft.com/office/drawing/2014/main" xmlns="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:a16="http://schemas.microsoft.com/office/drawing/2014/main" xmlns="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:a16="http://schemas.microsoft.com/office/drawing/2014/main" xmlns="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:a16="http://schemas.microsoft.com/office/drawing/2014/main" xmlns="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:a16="http://schemas.microsoft.com/office/drawing/2014/main" xmlns="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:a16="http://schemas.microsoft.com/office/drawing/2014/main" xmlns="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:a16="http://schemas.microsoft.com/office/drawing/2014/main" xmlns="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:a16="http://schemas.microsoft.com/office/drawing/2014/main" xmlns="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:a16="http://schemas.microsoft.com/office/drawing/2014/main" xmlns="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:a16="http://schemas.microsoft.com/office/drawing/2014/main" xmlns="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:a16="http://schemas.microsoft.com/office/drawing/2014/main" xmlns="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:a16="http://schemas.microsoft.com/office/drawing/2014/main" xmlns="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:a16="http://schemas.microsoft.com/office/drawing/2014/main" xmlns="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:a16="http://schemas.microsoft.com/office/drawing/2014/main" xmlns="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:a16="http://schemas.microsoft.com/office/drawing/2014/main" xmlns="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:a16="http://schemas.microsoft.com/office/drawing/2014/main" xmlns="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:a16="http://schemas.microsoft.com/office/drawing/2014/main" xmlns="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:a16="http://schemas.microsoft.com/office/drawing/2014/main" xmlns="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:a16="http://schemas.microsoft.com/office/drawing/2014/main" xmlns="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:a16="http://schemas.microsoft.com/office/drawing/2014/main" xmlns="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:a16="http://schemas.microsoft.com/office/drawing/2014/main" xmlns="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:a16="http://schemas.microsoft.com/office/drawing/2014/main" xmlns="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:a16="http://schemas.microsoft.com/office/drawing/2014/main" xmlns="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:a16="http://schemas.microsoft.com/office/drawing/2014/main" xmlns="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:a16="http://schemas.microsoft.com/office/drawing/2014/main" xmlns="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:a16="http://schemas.microsoft.com/office/drawing/2014/main" xmlns="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:a16="http://schemas.microsoft.com/office/drawing/2014/main" xmlns="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:a16="http://schemas.microsoft.com/office/drawing/2014/main" xmlns="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:a16="http://schemas.microsoft.com/office/drawing/2014/main" xmlns="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:a16="http://schemas.microsoft.com/office/drawing/2014/main" xmlns="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:a16="http://schemas.microsoft.com/office/drawing/2014/main" xmlns="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:a16="http://schemas.microsoft.com/office/drawing/2014/main" xmlns="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:a16="http://schemas.microsoft.com/office/drawing/2014/main" xmlns="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:a16="http://schemas.microsoft.com/office/drawing/2014/main" xmlns="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:a16="http://schemas.microsoft.com/office/drawing/2014/main" xmlns="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:a16="http://schemas.microsoft.com/office/drawing/2014/main" xmlns="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:a16="http://schemas.microsoft.com/office/drawing/2014/main" xmlns="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:a16="http://schemas.microsoft.com/office/drawing/2014/main" xmlns="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:a16="http://schemas.microsoft.com/office/drawing/2014/main" xmlns="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:a16="http://schemas.microsoft.com/office/drawing/2014/main" xmlns="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:a16="http://schemas.microsoft.com/office/drawing/2014/main" xmlns="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:a16="http://schemas.microsoft.com/office/drawing/2014/main" xmlns="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:a16="http://schemas.microsoft.com/office/drawing/2014/main" xmlns="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:a16="http://schemas.microsoft.com/office/drawing/2014/main" xmlns="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:a16="http://schemas.microsoft.com/office/drawing/2014/main" xmlns="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:a16="http://schemas.microsoft.com/office/drawing/2014/main" xmlns="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:a16="http://schemas.microsoft.com/office/drawing/2014/main" xmlns="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:a16="http://schemas.microsoft.com/office/drawing/2014/main" xmlns="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:a16="http://schemas.microsoft.com/office/drawing/2014/main" xmlns="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:a16="http://schemas.microsoft.com/office/drawing/2014/main" xmlns="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:a16="http://schemas.microsoft.com/office/drawing/2014/main" xmlns="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:a16="http://schemas.microsoft.com/office/drawing/2014/main" xmlns="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:a16="http://schemas.microsoft.com/office/drawing/2014/main" xmlns="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:a16="http://schemas.microsoft.com/office/drawing/2014/main" xmlns="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:a16="http://schemas.microsoft.com/office/drawing/2014/main" xmlns="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:a16="http://schemas.microsoft.com/office/drawing/2014/main" xmlns="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:a16="http://schemas.microsoft.com/office/drawing/2014/main" xmlns="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:a16="http://schemas.microsoft.com/office/drawing/2014/main" xmlns="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:a16="http://schemas.microsoft.com/office/drawing/2014/main" xmlns="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:a16="http://schemas.microsoft.com/office/drawing/2014/main" xmlns="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:a16="http://schemas.microsoft.com/office/drawing/2014/main" xmlns="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:a16="http://schemas.microsoft.com/office/drawing/2014/main" xmlns="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:a16="http://schemas.microsoft.com/office/drawing/2014/main" xmlns="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:a16="http://schemas.microsoft.com/office/drawing/2014/main" xmlns="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:a16="http://schemas.microsoft.com/office/drawing/2014/main" xmlns="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:a16="http://schemas.microsoft.com/office/drawing/2014/main" xmlns="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:a16="http://schemas.microsoft.com/office/drawing/2014/main" xmlns="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:a16="http://schemas.microsoft.com/office/drawing/2014/main" xmlns="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:a16="http://schemas.microsoft.com/office/drawing/2014/main" xmlns="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:a16="http://schemas.microsoft.com/office/drawing/2014/main" xmlns="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:a16="http://schemas.microsoft.com/office/drawing/2014/main" xmlns="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:a16="http://schemas.microsoft.com/office/drawing/2014/main" xmlns="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:a16="http://schemas.microsoft.com/office/drawing/2014/main" xmlns="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:a16="http://schemas.microsoft.com/office/drawing/2014/main" xmlns="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:a16="http://schemas.microsoft.com/office/drawing/2014/main" xmlns="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:a16="http://schemas.microsoft.com/office/drawing/2014/main" xmlns="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:a16="http://schemas.microsoft.com/office/drawing/2014/main" xmlns="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:a16="http://schemas.microsoft.com/office/drawing/2014/main" xmlns="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:a16="http://schemas.microsoft.com/office/drawing/2014/main" xmlns="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:a16="http://schemas.microsoft.com/office/drawing/2014/main" xmlns="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:a16="http://schemas.microsoft.com/office/drawing/2014/main" xmlns="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:a16="http://schemas.microsoft.com/office/drawing/2014/main" xmlns="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:a16="http://schemas.microsoft.com/office/drawing/2014/main" xmlns="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:a16="http://schemas.microsoft.com/office/drawing/2014/main" xmlns="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:a16="http://schemas.microsoft.com/office/drawing/2014/main" xmlns="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:a16="http://schemas.microsoft.com/office/drawing/2014/main" xmlns="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:a16="http://schemas.microsoft.com/office/drawing/2014/main" xmlns="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:a16="http://schemas.microsoft.com/office/drawing/2014/main" xmlns="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:a16="http://schemas.microsoft.com/office/drawing/2014/main" xmlns="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:a16="http://schemas.microsoft.com/office/drawing/2014/main" xmlns="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:a16="http://schemas.microsoft.com/office/drawing/2014/main" xmlns="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:a16="http://schemas.microsoft.com/office/drawing/2014/main" xmlns="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:a16="http://schemas.microsoft.com/office/drawing/2014/main" xmlns="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:a16="http://schemas.microsoft.com/office/drawing/2014/main" xmlns="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:a16="http://schemas.microsoft.com/office/drawing/2014/main" xmlns="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:a16="http://schemas.microsoft.com/office/drawing/2014/main" xmlns="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:a16="http://schemas.microsoft.com/office/drawing/2014/main" xmlns="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:a16="http://schemas.microsoft.com/office/drawing/2014/main" xmlns="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:a16="http://schemas.microsoft.com/office/drawing/2014/main" xmlns="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:a16="http://schemas.microsoft.com/office/drawing/2014/main" xmlns="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:a16="http://schemas.microsoft.com/office/drawing/2014/main" xmlns="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:a16="http://schemas.microsoft.com/office/drawing/2014/main" xmlns="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:a16="http://schemas.microsoft.com/office/drawing/2014/main" xmlns="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:a16="http://schemas.microsoft.com/office/drawing/2014/main" xmlns="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:a16="http://schemas.microsoft.com/office/drawing/2014/main" xmlns="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:a16="http://schemas.microsoft.com/office/drawing/2014/main" xmlns="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:a16="http://schemas.microsoft.com/office/drawing/2014/main" xmlns="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:a16="http://schemas.microsoft.com/office/drawing/2014/main" xmlns="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:a16="http://schemas.microsoft.com/office/drawing/2014/main" xmlns="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:a16="http://schemas.microsoft.com/office/drawing/2014/main" xmlns="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:a16="http://schemas.microsoft.com/office/drawing/2014/main" xmlns="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:a16="http://schemas.microsoft.com/office/drawing/2014/main" xmlns="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:a16="http://schemas.microsoft.com/office/drawing/2014/main" xmlns="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:a16="http://schemas.microsoft.com/office/drawing/2014/main" xmlns="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:a16="http://schemas.microsoft.com/office/drawing/2014/main" xmlns="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:a16="http://schemas.microsoft.com/office/drawing/2014/main" xmlns="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:a16="http://schemas.microsoft.com/office/drawing/2014/main" xmlns="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:a16="http://schemas.microsoft.com/office/drawing/2014/main" xmlns="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:a16="http://schemas.microsoft.com/office/drawing/2014/main" xmlns="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:a16="http://schemas.microsoft.com/office/drawing/2014/main" xmlns="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:a16="http://schemas.microsoft.com/office/drawing/2014/main" xmlns="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:a16="http://schemas.microsoft.com/office/drawing/2014/main" xmlns="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:a16="http://schemas.microsoft.com/office/drawing/2014/main" xmlns="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:a16="http://schemas.microsoft.com/office/drawing/2014/main" xmlns="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:a16="http://schemas.microsoft.com/office/drawing/2014/main" xmlns="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:a16="http://schemas.microsoft.com/office/drawing/2014/main" xmlns="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:a16="http://schemas.microsoft.com/office/drawing/2014/main" xmlns="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:a16="http://schemas.microsoft.com/office/drawing/2014/main" xmlns="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:a16="http://schemas.microsoft.com/office/drawing/2014/main" xmlns="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:a16="http://schemas.microsoft.com/office/drawing/2014/main" xmlns="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:a16="http://schemas.microsoft.com/office/drawing/2014/main" xmlns="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:a16="http://schemas.microsoft.com/office/drawing/2014/main" xmlns="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:a16="http://schemas.microsoft.com/office/drawing/2014/main" xmlns="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:a16="http://schemas.microsoft.com/office/drawing/2014/main" xmlns="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:a16="http://schemas.microsoft.com/office/drawing/2014/main" xmlns="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:a16="http://schemas.microsoft.com/office/drawing/2014/main" xmlns="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:a16="http://schemas.microsoft.com/office/drawing/2014/main" xmlns="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:a16="http://schemas.microsoft.com/office/drawing/2014/main" xmlns="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:a16="http://schemas.microsoft.com/office/drawing/2014/main" xmlns="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:a16="http://schemas.microsoft.com/office/drawing/2014/main" xmlns="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:a16="http://schemas.microsoft.com/office/drawing/2014/main" xmlns="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:a16="http://schemas.microsoft.com/office/drawing/2014/main" xmlns="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:a16="http://schemas.microsoft.com/office/drawing/2014/main" xmlns="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:a16="http://schemas.microsoft.com/office/drawing/2014/main" xmlns="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:a16="http://schemas.microsoft.com/office/drawing/2014/main" xmlns="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:a16="http://schemas.microsoft.com/office/drawing/2014/main" xmlns="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:a16="http://schemas.microsoft.com/office/drawing/2014/main" xmlns="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:a16="http://schemas.microsoft.com/office/drawing/2014/main" xmlns="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:a16="http://schemas.microsoft.com/office/drawing/2014/main" xmlns="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:a16="http://schemas.microsoft.com/office/drawing/2014/main" xmlns="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:a16="http://schemas.microsoft.com/office/drawing/2014/main" xmlns="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:a16="http://schemas.microsoft.com/office/drawing/2014/main" xmlns="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:a16="http://schemas.microsoft.com/office/drawing/2014/main" xmlns="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:a16="http://schemas.microsoft.com/office/drawing/2014/main" xmlns="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:a16="http://schemas.microsoft.com/office/drawing/2014/main" xmlns="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:a16="http://schemas.microsoft.com/office/drawing/2014/main" xmlns="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:a16="http://schemas.microsoft.com/office/drawing/2014/main" xmlns="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:a16="http://schemas.microsoft.com/office/drawing/2014/main" xmlns="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:a16="http://schemas.microsoft.com/office/drawing/2014/main" xmlns="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:a16="http://schemas.microsoft.com/office/drawing/2014/main" xmlns="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:a16="http://schemas.microsoft.com/office/drawing/2014/main" xmlns="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:a16="http://schemas.microsoft.com/office/drawing/2014/main" xmlns="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:a16="http://schemas.microsoft.com/office/drawing/2014/main" xmlns="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:a16="http://schemas.microsoft.com/office/drawing/2014/main" xmlns="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:a16="http://schemas.microsoft.com/office/drawing/2014/main" xmlns="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:a16="http://schemas.microsoft.com/office/drawing/2014/main" xmlns="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:a16="http://schemas.microsoft.com/office/drawing/2014/main" xmlns="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:a16="http://schemas.microsoft.com/office/drawing/2014/main" xmlns="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:a16="http://schemas.microsoft.com/office/drawing/2014/main" xmlns="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:a16="http://schemas.microsoft.com/office/drawing/2014/main" xmlns="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:a16="http://schemas.microsoft.com/office/drawing/2014/main" xmlns="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:a16="http://schemas.microsoft.com/office/drawing/2014/main" xmlns="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:a16="http://schemas.microsoft.com/office/drawing/2014/main" xmlns="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:a16="http://schemas.microsoft.com/office/drawing/2014/main" xmlns="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:a16="http://schemas.microsoft.com/office/drawing/2014/main" xmlns="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:a16="http://schemas.microsoft.com/office/drawing/2014/main" xmlns="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:a16="http://schemas.microsoft.com/office/drawing/2014/main" xmlns="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:a16="http://schemas.microsoft.com/office/drawing/2014/main" xmlns="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:a16="http://schemas.microsoft.com/office/drawing/2014/main" xmlns="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:a16="http://schemas.microsoft.com/office/drawing/2014/main" xmlns="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:a16="http://schemas.microsoft.com/office/drawing/2014/main" xmlns="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:a16="http://schemas.microsoft.com/office/drawing/2014/main" xmlns="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:a16="http://schemas.microsoft.com/office/drawing/2014/main" xmlns="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:a16="http://schemas.microsoft.com/office/drawing/2014/main" xmlns="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:a16="http://schemas.microsoft.com/office/drawing/2014/main" xmlns="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:a16="http://schemas.microsoft.com/office/drawing/2014/main" xmlns="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:a16="http://schemas.microsoft.com/office/drawing/2014/main" xmlns="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:a16="http://schemas.microsoft.com/office/drawing/2014/main" xmlns="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:a16="http://schemas.microsoft.com/office/drawing/2014/main" xmlns="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:a16="http://schemas.microsoft.com/office/drawing/2014/main" xmlns="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:a16="http://schemas.microsoft.com/office/drawing/2014/main" xmlns="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:a16="http://schemas.microsoft.com/office/drawing/2014/main" xmlns="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:a16="http://schemas.microsoft.com/office/drawing/2014/main" xmlns="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:a16="http://schemas.microsoft.com/office/drawing/2014/main" xmlns="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:a16="http://schemas.microsoft.com/office/drawing/2014/main" xmlns="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:a16="http://schemas.microsoft.com/office/drawing/2014/main" xmlns="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:a16="http://schemas.microsoft.com/office/drawing/2014/main" xmlns="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:a16="http://schemas.microsoft.com/office/drawing/2014/main" xmlns="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:a16="http://schemas.microsoft.com/office/drawing/2014/main" xmlns="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:a16="http://schemas.microsoft.com/office/drawing/2014/main" xmlns="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:a16="http://schemas.microsoft.com/office/drawing/2014/main" xmlns="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:a16="http://schemas.microsoft.com/office/drawing/2014/main" xmlns="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:a16="http://schemas.microsoft.com/office/drawing/2014/main" xmlns="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:a16="http://schemas.microsoft.com/office/drawing/2014/main" xmlns="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:a16="http://schemas.microsoft.com/office/drawing/2014/main" xmlns="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:a16="http://schemas.microsoft.com/office/drawing/2014/main" xmlns="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:a16="http://schemas.microsoft.com/office/drawing/2014/main" xmlns="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:a16="http://schemas.microsoft.com/office/drawing/2014/main" xmlns="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:a16="http://schemas.microsoft.com/office/drawing/2014/main" xmlns="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:a16="http://schemas.microsoft.com/office/drawing/2014/main" xmlns="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:a16="http://schemas.microsoft.com/office/drawing/2014/main" xmlns="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:a16="http://schemas.microsoft.com/office/drawing/2014/main" xmlns="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:a16="http://schemas.microsoft.com/office/drawing/2014/main" xmlns="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:a16="http://schemas.microsoft.com/office/drawing/2014/main" xmlns="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:a16="http://schemas.microsoft.com/office/drawing/2014/main" xmlns="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:a16="http://schemas.microsoft.com/office/drawing/2014/main" xmlns="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:a16="http://schemas.microsoft.com/office/drawing/2014/main" xmlns="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:a16="http://schemas.microsoft.com/office/drawing/2014/main" xmlns="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:a16="http://schemas.microsoft.com/office/drawing/2014/main" xmlns="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:a16="http://schemas.microsoft.com/office/drawing/2014/main" xmlns="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:a16="http://schemas.microsoft.com/office/drawing/2014/main" xmlns="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:a16="http://schemas.microsoft.com/office/drawing/2014/main" xmlns="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:a16="http://schemas.microsoft.com/office/drawing/2014/main" xmlns="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:a16="http://schemas.microsoft.com/office/drawing/2014/main" xmlns="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:a16="http://schemas.microsoft.com/office/drawing/2014/main" xmlns="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:a16="http://schemas.microsoft.com/office/drawing/2014/main" xmlns="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:a16="http://schemas.microsoft.com/office/drawing/2014/main" xmlns="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:a16="http://schemas.microsoft.com/office/drawing/2014/main" xmlns="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:a16="http://schemas.microsoft.com/office/drawing/2014/main" xmlns="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:a16="http://schemas.microsoft.com/office/drawing/2014/main" xmlns="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:a16="http://schemas.microsoft.com/office/drawing/2014/main" xmlns="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:a16="http://schemas.microsoft.com/office/drawing/2014/main" xmlns="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:a16="http://schemas.microsoft.com/office/drawing/2014/main" xmlns="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:a16="http://schemas.microsoft.com/office/drawing/2014/main" xmlns="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:a16="http://schemas.microsoft.com/office/drawing/2014/main" xmlns="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:a16="http://schemas.microsoft.com/office/drawing/2014/main" xmlns="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:a16="http://schemas.microsoft.com/office/drawing/2014/main" xmlns="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:a16="http://schemas.microsoft.com/office/drawing/2014/main" xmlns="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:a16="http://schemas.microsoft.com/office/drawing/2014/main" xmlns="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:a16="http://schemas.microsoft.com/office/drawing/2014/main" xmlns="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:a16="http://schemas.microsoft.com/office/drawing/2014/main" xmlns="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:a16="http://schemas.microsoft.com/office/drawing/2014/main" xmlns="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:a16="http://schemas.microsoft.com/office/drawing/2014/main" xmlns="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:a16="http://schemas.microsoft.com/office/drawing/2014/main" xmlns="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:a16="http://schemas.microsoft.com/office/drawing/2014/main" xmlns="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:a16="http://schemas.microsoft.com/office/drawing/2014/main" xmlns="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:a16="http://schemas.microsoft.com/office/drawing/2014/main" xmlns="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:a16="http://schemas.microsoft.com/office/drawing/2014/main" xmlns="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:a16="http://schemas.microsoft.com/office/drawing/2014/main" xmlns="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:a16="http://schemas.microsoft.com/office/drawing/2014/main" xmlns="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:a16="http://schemas.microsoft.com/office/drawing/2014/main" xmlns="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:a16="http://schemas.microsoft.com/office/drawing/2014/main" xmlns="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:a16="http://schemas.microsoft.com/office/drawing/2014/main" xmlns="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:a16="http://schemas.microsoft.com/office/drawing/2014/main" xmlns="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:a16="http://schemas.microsoft.com/office/drawing/2014/main" xmlns="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:a16="http://schemas.microsoft.com/office/drawing/2014/main" xmlns="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:a16="http://schemas.microsoft.com/office/drawing/2014/main" xmlns="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:a16="http://schemas.microsoft.com/office/drawing/2014/main" xmlns="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:a16="http://schemas.microsoft.com/office/drawing/2014/main" xmlns="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:a16="http://schemas.microsoft.com/office/drawing/2014/main" xmlns="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:a16="http://schemas.microsoft.com/office/drawing/2014/main" xmlns="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:a16="http://schemas.microsoft.com/office/drawing/2014/main" xmlns="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:a16="http://schemas.microsoft.com/office/drawing/2014/main" xmlns="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:a16="http://schemas.microsoft.com/office/drawing/2014/main" xmlns="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:a16="http://schemas.microsoft.com/office/drawing/2014/main" xmlns="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:a16="http://schemas.microsoft.com/office/drawing/2014/main" xmlns="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:a16="http://schemas.microsoft.com/office/drawing/2014/main" xmlns="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:a16="http://schemas.microsoft.com/office/drawing/2014/main" xmlns="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:a16="http://schemas.microsoft.com/office/drawing/2014/main" xmlns="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:a16="http://schemas.microsoft.com/office/drawing/2014/main" xmlns="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:a16="http://schemas.microsoft.com/office/drawing/2014/main" xmlns="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:a16="http://schemas.microsoft.com/office/drawing/2014/main" xmlns="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:a16="http://schemas.microsoft.com/office/drawing/2014/main" xmlns="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:a16="http://schemas.microsoft.com/office/drawing/2014/main" xmlns="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:a16="http://schemas.microsoft.com/office/drawing/2014/main" xmlns="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:a16="http://schemas.microsoft.com/office/drawing/2014/main" xmlns="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:a16="http://schemas.microsoft.com/office/drawing/2014/main" xmlns="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:a16="http://schemas.microsoft.com/office/drawing/2014/main" xmlns="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:a16="http://schemas.microsoft.com/office/drawing/2014/main" xmlns="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:a16="http://schemas.microsoft.com/office/drawing/2014/main" xmlns="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:a16="http://schemas.microsoft.com/office/drawing/2014/main" xmlns="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:a16="http://schemas.microsoft.com/office/drawing/2014/main" xmlns="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:a16="http://schemas.microsoft.com/office/drawing/2014/main" xmlns="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:a16="http://schemas.microsoft.com/office/drawing/2014/main" xmlns="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:a16="http://schemas.microsoft.com/office/drawing/2014/main" xmlns="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:a16="http://schemas.microsoft.com/office/drawing/2014/main" xmlns="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:a16="http://schemas.microsoft.com/office/drawing/2014/main" xmlns="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:a16="http://schemas.microsoft.com/office/drawing/2014/main" xmlns="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:a16="http://schemas.microsoft.com/office/drawing/2014/main" xmlns="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:a16="http://schemas.microsoft.com/office/drawing/2014/main" xmlns="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:a16="http://schemas.microsoft.com/office/drawing/2014/main" xmlns="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:a16="http://schemas.microsoft.com/office/drawing/2014/main" xmlns="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:a16="http://schemas.microsoft.com/office/drawing/2014/main" xmlns="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:a16="http://schemas.microsoft.com/office/drawing/2014/main" xmlns="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:a16="http://schemas.microsoft.com/office/drawing/2014/main" xmlns="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:a16="http://schemas.microsoft.com/office/drawing/2014/main" xmlns="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:a16="http://schemas.microsoft.com/office/drawing/2014/main" xmlns="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:a16="http://schemas.microsoft.com/office/drawing/2014/main" xmlns="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:a16="http://schemas.microsoft.com/office/drawing/2014/main" xmlns="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:a16="http://schemas.microsoft.com/office/drawing/2014/main" xmlns="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:a16="http://schemas.microsoft.com/office/drawing/2014/main" xmlns="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:a16="http://schemas.microsoft.com/office/drawing/2014/main" xmlns="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:a16="http://schemas.microsoft.com/office/drawing/2014/main" xmlns="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:a16="http://schemas.microsoft.com/office/drawing/2014/main" xmlns="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:a16="http://schemas.microsoft.com/office/drawing/2014/main" xmlns="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:a16="http://schemas.microsoft.com/office/drawing/2014/main" xmlns="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:a16="http://schemas.microsoft.com/office/drawing/2014/main" xmlns="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:a16="http://schemas.microsoft.com/office/drawing/2014/main" xmlns="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:a16="http://schemas.microsoft.com/office/drawing/2014/main" xmlns="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:a16="http://schemas.microsoft.com/office/drawing/2014/main" xmlns="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:a16="http://schemas.microsoft.com/office/drawing/2014/main" xmlns="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:a16="http://schemas.microsoft.com/office/drawing/2014/main" xmlns="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:a16="http://schemas.microsoft.com/office/drawing/2014/main" xmlns="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:a16="http://schemas.microsoft.com/office/drawing/2014/main" xmlns="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:a16="http://schemas.microsoft.com/office/drawing/2014/main" xmlns="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:a16="http://schemas.microsoft.com/office/drawing/2014/main" xmlns="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:a16="http://schemas.microsoft.com/office/drawing/2014/main" xmlns="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:a16="http://schemas.microsoft.com/office/drawing/2014/main" xmlns="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:a16="http://schemas.microsoft.com/office/drawing/2014/main" xmlns="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:a16="http://schemas.microsoft.com/office/drawing/2014/main" xmlns="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:a16="http://schemas.microsoft.com/office/drawing/2014/main" xmlns="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:a16="http://schemas.microsoft.com/office/drawing/2014/main" xmlns="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:a16="http://schemas.microsoft.com/office/drawing/2014/main" xmlns="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:a16="http://schemas.microsoft.com/office/drawing/2014/main" xmlns="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:a16="http://schemas.microsoft.com/office/drawing/2014/main" xmlns="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:a16="http://schemas.microsoft.com/office/drawing/2014/main" xmlns="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:a16="http://schemas.microsoft.com/office/drawing/2014/main" xmlns="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:a16="http://schemas.microsoft.com/office/drawing/2014/main" xmlns="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:a16="http://schemas.microsoft.com/office/drawing/2014/main" xmlns="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:a16="http://schemas.microsoft.com/office/drawing/2014/main" xmlns="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:a16="http://schemas.microsoft.com/office/drawing/2014/main" xmlns="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:a16="http://schemas.microsoft.com/office/drawing/2014/main" xmlns="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:a16="http://schemas.microsoft.com/office/drawing/2014/main" xmlns="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:a16="http://schemas.microsoft.com/office/drawing/2014/main" xmlns="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:a16="http://schemas.microsoft.com/office/drawing/2014/main" xmlns="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:a16="http://schemas.microsoft.com/office/drawing/2014/main" xmlns="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:a16="http://schemas.microsoft.com/office/drawing/2014/main" xmlns="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:a16="http://schemas.microsoft.com/office/drawing/2014/main" xmlns="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:a16="http://schemas.microsoft.com/office/drawing/2014/main" xmlns="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:a16="http://schemas.microsoft.com/office/drawing/2014/main" xmlns="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:a16="http://schemas.microsoft.com/office/drawing/2014/main" xmlns="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:a16="http://schemas.microsoft.com/office/drawing/2014/main" xmlns="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:a16="http://schemas.microsoft.com/office/drawing/2014/main" xmlns="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:a16="http://schemas.microsoft.com/office/drawing/2014/main" xmlns="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:a16="http://schemas.microsoft.com/office/drawing/2014/main" xmlns="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:a16="http://schemas.microsoft.com/office/drawing/2014/main" xmlns="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:a16="http://schemas.microsoft.com/office/drawing/2014/main" xmlns="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:a16="http://schemas.microsoft.com/office/drawing/2014/main" xmlns="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:a16="http://schemas.microsoft.com/office/drawing/2014/main" xmlns="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:a16="http://schemas.microsoft.com/office/drawing/2014/main" xmlns="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:a16="http://schemas.microsoft.com/office/drawing/2014/main" xmlns="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:a16="http://schemas.microsoft.com/office/drawing/2014/main" xmlns="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:a16="http://schemas.microsoft.com/office/drawing/2014/main" xmlns="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:a16="http://schemas.microsoft.com/office/drawing/2014/main" xmlns="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:a16="http://schemas.microsoft.com/office/drawing/2014/main" xmlns="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:a16="http://schemas.microsoft.com/office/drawing/2014/main" xmlns="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:a16="http://schemas.microsoft.com/office/drawing/2014/main" xmlns="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:a16="http://schemas.microsoft.com/office/drawing/2014/main" xmlns="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:a16="http://schemas.microsoft.com/office/drawing/2014/main" xmlns="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:a16="http://schemas.microsoft.com/office/drawing/2014/main" xmlns="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:a16="http://schemas.microsoft.com/office/drawing/2014/main" xmlns="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:a16="http://schemas.microsoft.com/office/drawing/2014/main" xmlns="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:a16="http://schemas.microsoft.com/office/drawing/2014/main" xmlns="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:a16="http://schemas.microsoft.com/office/drawing/2014/main" xmlns="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:a16="http://schemas.microsoft.com/office/drawing/2014/main" xmlns="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:a16="http://schemas.microsoft.com/office/drawing/2014/main" xmlns="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:a16="http://schemas.microsoft.com/office/drawing/2014/main" xmlns="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:a16="http://schemas.microsoft.com/office/drawing/2014/main" xmlns="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:a16="http://schemas.microsoft.com/office/drawing/2014/main" xmlns="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:a16="http://schemas.microsoft.com/office/drawing/2014/main" xmlns="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:a16="http://schemas.microsoft.com/office/drawing/2014/main" xmlns="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:a16="http://schemas.microsoft.com/office/drawing/2014/main" xmlns="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:a16="http://schemas.microsoft.com/office/drawing/2014/main" xmlns="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:a16="http://schemas.microsoft.com/office/drawing/2014/main" xmlns="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:a16="http://schemas.microsoft.com/office/drawing/2014/main" xmlns="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:a16="http://schemas.microsoft.com/office/drawing/2014/main" xmlns="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:a16="http://schemas.microsoft.com/office/drawing/2014/main" xmlns="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:a16="http://schemas.microsoft.com/office/drawing/2014/main" xmlns="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:a16="http://schemas.microsoft.com/office/drawing/2014/main" xmlns="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:a16="http://schemas.microsoft.com/office/drawing/2014/main" xmlns="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:a16="http://schemas.microsoft.com/office/drawing/2014/main" xmlns="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:a16="http://schemas.microsoft.com/office/drawing/2014/main" xmlns="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:a16="http://schemas.microsoft.com/office/drawing/2014/main" xmlns="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:a16="http://schemas.microsoft.com/office/drawing/2014/main" xmlns="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:a16="http://schemas.microsoft.com/office/drawing/2014/main" xmlns="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:a16="http://schemas.microsoft.com/office/drawing/2014/main" xmlns="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:a16="http://schemas.microsoft.com/office/drawing/2014/main" xmlns="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:a16="http://schemas.microsoft.com/office/drawing/2014/main" xmlns="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:a16="http://schemas.microsoft.com/office/drawing/2014/main" xmlns="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:a16="http://schemas.microsoft.com/office/drawing/2014/main" xmlns="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:a16="http://schemas.microsoft.com/office/drawing/2014/main" xmlns="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:a16="http://schemas.microsoft.com/office/drawing/2014/main" xmlns="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:a16="http://schemas.microsoft.com/office/drawing/2014/main" xmlns="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:a16="http://schemas.microsoft.com/office/drawing/2014/main" xmlns="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:a16="http://schemas.microsoft.com/office/drawing/2014/main" xmlns="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:a16="http://schemas.microsoft.com/office/drawing/2014/main" xmlns="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:a16="http://schemas.microsoft.com/office/drawing/2014/main" xmlns="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:a16="http://schemas.microsoft.com/office/drawing/2014/main" xmlns="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:a16="http://schemas.microsoft.com/office/drawing/2014/main" xmlns="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:a16="http://schemas.microsoft.com/office/drawing/2014/main" xmlns="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:a16="http://schemas.microsoft.com/office/drawing/2014/main" xmlns="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:a16="http://schemas.microsoft.com/office/drawing/2014/main" xmlns="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:a16="http://schemas.microsoft.com/office/drawing/2014/main" xmlns="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:a16="http://schemas.microsoft.com/office/drawing/2014/main" xmlns="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:a16="http://schemas.microsoft.com/office/drawing/2014/main" xmlns="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:a16="http://schemas.microsoft.com/office/drawing/2014/main" xmlns="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:a16="http://schemas.microsoft.com/office/drawing/2014/main" xmlns="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:a16="http://schemas.microsoft.com/office/drawing/2014/main" xmlns="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:a16="http://schemas.microsoft.com/office/drawing/2014/main" xmlns="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:a16="http://schemas.microsoft.com/office/drawing/2014/main" xmlns="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:a16="http://schemas.microsoft.com/office/drawing/2014/main" xmlns="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:a16="http://schemas.microsoft.com/office/drawing/2014/main" xmlns="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:a16="http://schemas.microsoft.com/office/drawing/2014/main" xmlns="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:a16="http://schemas.microsoft.com/office/drawing/2014/main" xmlns="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:a16="http://schemas.microsoft.com/office/drawing/2014/main" xmlns="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:a16="http://schemas.microsoft.com/office/drawing/2014/main" xmlns="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:a16="http://schemas.microsoft.com/office/drawing/2014/main" xmlns="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:a16="http://schemas.microsoft.com/office/drawing/2014/main" xmlns="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:a16="http://schemas.microsoft.com/office/drawing/2014/main" xmlns="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:a16="http://schemas.microsoft.com/office/drawing/2014/main" xmlns="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:a16="http://schemas.microsoft.com/office/drawing/2014/main" xmlns="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:a16="http://schemas.microsoft.com/office/drawing/2014/main" xmlns="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:a16="http://schemas.microsoft.com/office/drawing/2014/main" xmlns="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:a16="http://schemas.microsoft.com/office/drawing/2014/main" xmlns="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:a16="http://schemas.microsoft.com/office/drawing/2014/main" xmlns="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:a16="http://schemas.microsoft.com/office/drawing/2014/main" xmlns="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:a16="http://schemas.microsoft.com/office/drawing/2014/main" xmlns="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:a16="http://schemas.microsoft.com/office/drawing/2014/main" xmlns="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:a16="http://schemas.microsoft.com/office/drawing/2014/main" xmlns="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:a16="http://schemas.microsoft.com/office/drawing/2014/main" xmlns="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:a16="http://schemas.microsoft.com/office/drawing/2014/main" xmlns="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:a16="http://schemas.microsoft.com/office/drawing/2014/main" xmlns="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:a16="http://schemas.microsoft.com/office/drawing/2014/main" xmlns="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:a16="http://schemas.microsoft.com/office/drawing/2014/main" xmlns="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:a16="http://schemas.microsoft.com/office/drawing/2014/main" xmlns="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:a16="http://schemas.microsoft.com/office/drawing/2014/main" xmlns="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:a16="http://schemas.microsoft.com/office/drawing/2014/main" xmlns="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:a16="http://schemas.microsoft.com/office/drawing/2014/main" xmlns="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:a16="http://schemas.microsoft.com/office/drawing/2014/main" xmlns="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:a16="http://schemas.microsoft.com/office/drawing/2014/main" xmlns="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:a16="http://schemas.microsoft.com/office/drawing/2014/main" xmlns="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:a16="http://schemas.microsoft.com/office/drawing/2014/main" xmlns="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:a16="http://schemas.microsoft.com/office/drawing/2014/main" xmlns="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:a16="http://schemas.microsoft.com/office/drawing/2014/main" xmlns="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:a16="http://schemas.microsoft.com/office/drawing/2014/main" xmlns="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:a16="http://schemas.microsoft.com/office/drawing/2014/main" xmlns="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:a16="http://schemas.microsoft.com/office/drawing/2014/main" xmlns="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:a16="http://schemas.microsoft.com/office/drawing/2014/main" xmlns="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:a16="http://schemas.microsoft.com/office/drawing/2014/main" xmlns="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:a16="http://schemas.microsoft.com/office/drawing/2014/main" xmlns="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:a16="http://schemas.microsoft.com/office/drawing/2014/main" xmlns="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:a16="http://schemas.microsoft.com/office/drawing/2014/main" xmlns="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:a16="http://schemas.microsoft.com/office/drawing/2014/main" xmlns="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:a16="http://schemas.microsoft.com/office/drawing/2014/main" xmlns="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:a16="http://schemas.microsoft.com/office/drawing/2014/main" xmlns="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:a16="http://schemas.microsoft.com/office/drawing/2014/main" xmlns="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:a16="http://schemas.microsoft.com/office/drawing/2014/main" xmlns="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:a16="http://schemas.microsoft.com/office/drawing/2014/main" xmlns="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:a16="http://schemas.microsoft.com/office/drawing/2014/main" xmlns="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:a16="http://schemas.microsoft.com/office/drawing/2014/main" xmlns="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:a16="http://schemas.microsoft.com/office/drawing/2014/main" xmlns="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:a16="http://schemas.microsoft.com/office/drawing/2014/main" xmlns="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:a16="http://schemas.microsoft.com/office/drawing/2014/main" xmlns="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:a16="http://schemas.microsoft.com/office/drawing/2014/main" xmlns="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:a16="http://schemas.microsoft.com/office/drawing/2014/main" xmlns="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:a16="http://schemas.microsoft.com/office/drawing/2014/main" xmlns="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:a16="http://schemas.microsoft.com/office/drawing/2014/main" xmlns="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:a16="http://schemas.microsoft.com/office/drawing/2014/main" xmlns="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:a16="http://schemas.microsoft.com/office/drawing/2014/main" xmlns="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:a16="http://schemas.microsoft.com/office/drawing/2014/main" xmlns="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:a16="http://schemas.microsoft.com/office/drawing/2014/main" xmlns="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:a16="http://schemas.microsoft.com/office/drawing/2014/main" xmlns="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:a16="http://schemas.microsoft.com/office/drawing/2014/main" xmlns="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:a16="http://schemas.microsoft.com/office/drawing/2014/main" xmlns="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:a16="http://schemas.microsoft.com/office/drawing/2014/main" xmlns="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:a16="http://schemas.microsoft.com/office/drawing/2014/main" xmlns="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:a16="http://schemas.microsoft.com/office/drawing/2014/main" xmlns="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:a16="http://schemas.microsoft.com/office/drawing/2014/main" xmlns="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:a16="http://schemas.microsoft.com/office/drawing/2014/main" xmlns="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:a16="http://schemas.microsoft.com/office/drawing/2014/main" xmlns="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:a16="http://schemas.microsoft.com/office/drawing/2014/main" xmlns="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:a16="http://schemas.microsoft.com/office/drawing/2014/main" xmlns="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:a16="http://schemas.microsoft.com/office/drawing/2014/main" xmlns="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:a16="http://schemas.microsoft.com/office/drawing/2014/main" xmlns="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:a16="http://schemas.microsoft.com/office/drawing/2014/main" xmlns="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:a16="http://schemas.microsoft.com/office/drawing/2014/main" xmlns="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:a16="http://schemas.microsoft.com/office/drawing/2014/main" xmlns="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:a16="http://schemas.microsoft.com/office/drawing/2014/main" xmlns="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:a16="http://schemas.microsoft.com/office/drawing/2014/main" xmlns="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:a16="http://schemas.microsoft.com/office/drawing/2014/main" xmlns="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:a16="http://schemas.microsoft.com/office/drawing/2014/main" xmlns="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:a16="http://schemas.microsoft.com/office/drawing/2014/main" xmlns="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:a16="http://schemas.microsoft.com/office/drawing/2014/main" xmlns="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:a16="http://schemas.microsoft.com/office/drawing/2014/main" xmlns="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:a16="http://schemas.microsoft.com/office/drawing/2014/main" xmlns="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:a16="http://schemas.microsoft.com/office/drawing/2014/main" xmlns="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:a16="http://schemas.microsoft.com/office/drawing/2014/main" xmlns="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:a16="http://schemas.microsoft.com/office/drawing/2014/main" xmlns="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:a16="http://schemas.microsoft.com/office/drawing/2014/main" xmlns="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:a16="http://schemas.microsoft.com/office/drawing/2014/main" xmlns="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:a16="http://schemas.microsoft.com/office/drawing/2014/main" xmlns="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:a16="http://schemas.microsoft.com/office/drawing/2014/main" xmlns="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:a16="http://schemas.microsoft.com/office/drawing/2014/main" xmlns="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:a16="http://schemas.microsoft.com/office/drawing/2014/main" xmlns="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:a16="http://schemas.microsoft.com/office/drawing/2014/main" xmlns="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:a16="http://schemas.microsoft.com/office/drawing/2014/main" xmlns="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:a16="http://schemas.microsoft.com/office/drawing/2014/main" xmlns="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:a16="http://schemas.microsoft.com/office/drawing/2014/main" xmlns="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:a16="http://schemas.microsoft.com/office/drawing/2014/main" xmlns="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:a16="http://schemas.microsoft.com/office/drawing/2014/main" xmlns="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:a16="http://schemas.microsoft.com/office/drawing/2014/main" xmlns="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:a16="http://schemas.microsoft.com/office/drawing/2014/main" xmlns="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xmlns="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xmlns="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:a16="http://schemas.microsoft.com/office/drawing/2014/main" xmlns="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19/11/25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:a16="http://schemas.microsoft.com/office/drawing/2014/main" xmlns="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xmlns="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:a16="http://schemas.microsoft.com/office/drawing/2014/main" xmlns="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:a16="http://schemas.microsoft.com/office/drawing/2014/main" xmlns="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19/11/25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:a16="http://schemas.microsoft.com/office/drawing/2014/main" xmlns="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:a16="http://schemas.microsoft.com/office/drawing/2014/main" xmlns="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xmlns="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xmlns="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:a16="http://schemas.microsoft.com/office/drawing/2014/main" xmlns="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:a16="http://schemas.microsoft.com/office/drawing/2014/main" xmlns="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xmlns="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:a16="http://schemas.microsoft.com/office/drawing/2014/main" xmlns="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19/11/25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:a16="http://schemas.microsoft.com/office/drawing/2014/main" xmlns="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xmlns="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53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gif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gif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Relationship Id="rId11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gif"/><Relationship Id="rId9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93.jpg"/><Relationship Id="rId5" Type="http://schemas.openxmlformats.org/officeDocument/2006/relationships/image" Target="../media/image56.jpg"/><Relationship Id="rId6" Type="http://schemas.openxmlformats.org/officeDocument/2006/relationships/image" Target="../media/image94.jp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8" Type="http://schemas.openxmlformats.org/officeDocument/2006/relationships/image" Target="../media/image42.jpg"/><Relationship Id="rId9" Type="http://schemas.openxmlformats.org/officeDocument/2006/relationships/image" Target="../media/image43.png"/><Relationship Id="rId10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8" Type="http://schemas.openxmlformats.org/officeDocument/2006/relationships/image" Target="../media/image42.jpg"/><Relationship Id="rId9" Type="http://schemas.openxmlformats.org/officeDocument/2006/relationships/image" Target="../media/image43.png"/><Relationship Id="rId10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g"/><Relationship Id="rId5" Type="http://schemas.openxmlformats.org/officeDocument/2006/relationships/image" Target="../media/image48.jpeg"/><Relationship Id="rId6" Type="http://schemas.openxmlformats.org/officeDocument/2006/relationships/image" Target="../media/image49.gif"/><Relationship Id="rId7" Type="http://schemas.openxmlformats.org/officeDocument/2006/relationships/image" Target="../media/image50.gif"/><Relationship Id="rId8" Type="http://schemas.openxmlformats.org/officeDocument/2006/relationships/image" Target="../media/image51.gif"/><Relationship Id="rId9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:a16="http://schemas.microsoft.com/office/drawing/2014/main" xmlns="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1" y="2685464"/>
            <a:ext cx="7400605" cy="54473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第</a:t>
            </a:r>
            <a:r>
              <a:rPr lang="en-US" altLang="zh-CN" sz="2800" dirty="0" smtClean="0"/>
              <a:t>6</a:t>
            </a:r>
            <a:r>
              <a:rPr lang="zh-CN" altLang="en-US" sz="2800" dirty="0" smtClean="0"/>
              <a:t>课：约时间（</a:t>
            </a:r>
            <a:r>
              <a:rPr lang="cs-CZ" altLang="zh-CN" sz="2800" dirty="0" err="1"/>
              <a:t>yuē</a:t>
            </a:r>
            <a:r>
              <a:rPr lang="cs-CZ" altLang="zh-CN" sz="2800" dirty="0"/>
              <a:t> </a:t>
            </a:r>
            <a:r>
              <a:rPr lang="cs-CZ" altLang="zh-CN" sz="2800" dirty="0" err="1" smtClean="0"/>
              <a:t>shíjiān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:a16="http://schemas.microsoft.com/office/drawing/2014/main" xmlns="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6</a:t>
            </a:r>
            <a:r>
              <a:rPr lang="en-US" altLang="zh-CN" dirty="0" smtClean="0"/>
              <a:t> Making Appointments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400080" y="4734971"/>
            <a:ext cx="5614186" cy="296271"/>
          </a:xfrm>
        </p:spPr>
        <p:txBody>
          <a:bodyPr/>
          <a:lstStyle/>
          <a:p>
            <a:r>
              <a:rPr kumimoji="1" lang="en-US" altLang="zh-CN" dirty="0" smtClean="0"/>
              <a:t>Nov.24</a:t>
            </a:r>
            <a:r>
              <a:rPr kumimoji="1" lang="en-US" altLang="zh-CN" baseline="30000" dirty="0" smtClean="0"/>
              <a:t>th</a:t>
            </a:r>
            <a:r>
              <a:rPr kumimoji="1" lang="en-US" altLang="zh-CN" dirty="0" smtClean="0"/>
              <a:t>,2019</a:t>
            </a:r>
          </a:p>
          <a:p>
            <a:r>
              <a:rPr kumimoji="1" lang="en-US" altLang="zh-CN" dirty="0" err="1" smtClean="0"/>
              <a:t>XIA,Qianshu</a:t>
            </a: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14620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90" y="517818"/>
            <a:ext cx="107277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The Adverb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才（</a:t>
            </a:r>
            <a:r>
              <a:rPr kumimoji="1" lang="en-US" altLang="zh-CN" sz="2000" b="1" dirty="0" err="1" smtClean="0">
                <a:solidFill>
                  <a:srgbClr val="FF6600"/>
                </a:solidFill>
              </a:rPr>
              <a:t>cái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not until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kumimoji="1" lang="en-US" altLang="zh-CN" dirty="0" smtClean="0"/>
              <a:t>The adverb </a:t>
            </a:r>
            <a:r>
              <a:rPr kumimoji="1" lang="zh-CN" altLang="en-US" dirty="0" smtClean="0"/>
              <a:t>才</a:t>
            </a:r>
            <a:r>
              <a:rPr kumimoji="1" lang="zh-CN" altLang="en-US" dirty="0"/>
              <a:t>（</a:t>
            </a:r>
            <a:r>
              <a:rPr kumimoji="1" lang="en-US" altLang="zh-CN" dirty="0" err="1"/>
              <a:t>cái</a:t>
            </a:r>
            <a:r>
              <a:rPr kumimoji="1" lang="zh-CN" altLang="en-US" dirty="0"/>
              <a:t>，</a:t>
            </a:r>
            <a:r>
              <a:rPr kumimoji="1" lang="en-US" altLang="zh-CN" dirty="0"/>
              <a:t>not until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indicates that the occurrence of an action or situation is later than the speaker may have expected</a:t>
            </a:r>
            <a:r>
              <a:rPr kumimoji="1" lang="en-US" altLang="zh-CN" dirty="0" smtClean="0">
                <a:solidFill>
                  <a:srgbClr val="FF6600"/>
                </a:solidFill>
              </a:rPr>
              <a:t>.</a:t>
            </a:r>
            <a:r>
              <a:rPr kumimoji="1" lang="en-US" altLang="zh-CN" dirty="0" smtClean="0"/>
              <a:t> That lateness is perceived by the speaker , and is not necessarily objective. </a:t>
            </a:r>
            <a:r>
              <a:rPr kumimoji="1" lang="zh-CN" altLang="en-US" dirty="0" smtClean="0"/>
              <a:t>才</a:t>
            </a:r>
            <a:r>
              <a:rPr kumimoji="1" lang="en-US" altLang="zh-CN" dirty="0" smtClean="0"/>
              <a:t>never takes the particle</a:t>
            </a:r>
            <a:r>
              <a:rPr kumimoji="1" lang="zh-CN" altLang="en-US" dirty="0" smtClean="0"/>
              <a:t>了，</a:t>
            </a:r>
            <a:r>
              <a:rPr kumimoji="1" lang="en-US" altLang="zh-CN" dirty="0" smtClean="0"/>
              <a:t>whether or not it pertains to an action or situation in the past</a:t>
            </a:r>
            <a:r>
              <a:rPr kumimoji="1" lang="en-US" altLang="zh-CN" dirty="0"/>
              <a:t>.</a:t>
            </a:r>
            <a:endParaRPr kumimoji="1" lang="en-US" altLang="zh-CN" dirty="0" smtClean="0"/>
          </a:p>
          <a:p>
            <a:r>
              <a:rPr kumimoji="1" lang="en-US" altLang="zh-CN" dirty="0"/>
              <a:t> 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15183" y="2169902"/>
            <a:ext cx="133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EXAMPLE:</a:t>
            </a:r>
            <a:endParaRPr kumimoji="1" lang="zh-CN" altLang="en-US" dirty="0"/>
          </a:p>
        </p:txBody>
      </p:sp>
      <p:pic>
        <p:nvPicPr>
          <p:cNvPr id="7" name="图片 6" descr="article-5ab3573ec0d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73" y="2070310"/>
            <a:ext cx="1664268" cy="106106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3529" y="2527442"/>
            <a:ext cx="15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7:30 VS 8:30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47326" y="2539772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我七点半喝咖啡，她八点半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喝咖啡。</a:t>
            </a:r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942054" y="2171712"/>
            <a:ext cx="5984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 err="1"/>
              <a:t>wǒ</a:t>
            </a:r>
            <a:r>
              <a:rPr lang="pt-BR" altLang="zh-CN" dirty="0"/>
              <a:t> </a:t>
            </a:r>
            <a:r>
              <a:rPr lang="pt-BR" altLang="zh-CN" dirty="0" err="1"/>
              <a:t>qī</a:t>
            </a:r>
            <a:r>
              <a:rPr lang="pt-BR" altLang="zh-CN" dirty="0"/>
              <a:t> </a:t>
            </a:r>
            <a:r>
              <a:rPr lang="pt-BR" altLang="zh-CN" dirty="0" err="1"/>
              <a:t>diǎn</a:t>
            </a:r>
            <a:r>
              <a:rPr lang="pt-BR" altLang="zh-CN" dirty="0"/>
              <a:t> </a:t>
            </a:r>
            <a:r>
              <a:rPr lang="pt-BR" altLang="zh-CN" dirty="0" err="1"/>
              <a:t>bàn</a:t>
            </a:r>
            <a:r>
              <a:rPr lang="pt-BR" altLang="zh-CN" dirty="0"/>
              <a:t> </a:t>
            </a:r>
            <a:r>
              <a:rPr lang="pt-BR" altLang="zh-CN" dirty="0" err="1"/>
              <a:t>hē</a:t>
            </a:r>
            <a:r>
              <a:rPr lang="pt-BR" altLang="zh-CN" dirty="0"/>
              <a:t> </a:t>
            </a:r>
            <a:r>
              <a:rPr lang="pt-BR" altLang="zh-CN" dirty="0" err="1"/>
              <a:t>kā</a:t>
            </a:r>
            <a:r>
              <a:rPr lang="pt-BR" altLang="zh-CN" dirty="0"/>
              <a:t> </a:t>
            </a:r>
            <a:r>
              <a:rPr lang="pt-BR" altLang="zh-CN" dirty="0" err="1"/>
              <a:t>fēi</a:t>
            </a:r>
            <a:r>
              <a:rPr lang="pt-BR" altLang="zh-CN" dirty="0"/>
              <a:t> </a:t>
            </a:r>
            <a:r>
              <a:rPr lang="zh-CN" altLang="pt-BR" dirty="0"/>
              <a:t>，</a:t>
            </a:r>
            <a:r>
              <a:rPr lang="pt-BR" altLang="zh-CN" dirty="0" err="1"/>
              <a:t>tā</a:t>
            </a:r>
            <a:r>
              <a:rPr lang="pt-BR" altLang="zh-CN" dirty="0"/>
              <a:t> </a:t>
            </a:r>
            <a:r>
              <a:rPr lang="pt-BR" altLang="zh-CN" dirty="0" err="1"/>
              <a:t>bā</a:t>
            </a:r>
            <a:r>
              <a:rPr lang="pt-BR" altLang="zh-CN" dirty="0"/>
              <a:t> </a:t>
            </a:r>
            <a:r>
              <a:rPr lang="pt-BR" altLang="zh-CN" dirty="0" err="1"/>
              <a:t>diǎn</a:t>
            </a:r>
            <a:r>
              <a:rPr lang="pt-BR" altLang="zh-CN" dirty="0"/>
              <a:t> </a:t>
            </a:r>
            <a:r>
              <a:rPr lang="pt-BR" altLang="zh-CN" dirty="0" err="1"/>
              <a:t>bàn</a:t>
            </a:r>
            <a:r>
              <a:rPr lang="pt-BR" altLang="zh-CN" dirty="0"/>
              <a:t> </a:t>
            </a:r>
            <a:r>
              <a:rPr lang="pt-BR" altLang="zh-CN" dirty="0" err="1"/>
              <a:t>cái</a:t>
            </a:r>
            <a:r>
              <a:rPr lang="pt-BR" altLang="zh-CN" dirty="0"/>
              <a:t> </a:t>
            </a:r>
            <a:r>
              <a:rPr lang="pt-BR" altLang="zh-CN" dirty="0" err="1"/>
              <a:t>hē</a:t>
            </a:r>
            <a:r>
              <a:rPr lang="pt-BR" altLang="zh-CN" dirty="0"/>
              <a:t> </a:t>
            </a:r>
            <a:r>
              <a:rPr lang="pt-BR" altLang="zh-CN" dirty="0" err="1"/>
              <a:t>kā</a:t>
            </a:r>
            <a:r>
              <a:rPr lang="pt-BR" altLang="zh-CN" dirty="0"/>
              <a:t> </a:t>
            </a:r>
            <a:r>
              <a:rPr lang="pt-BR" altLang="zh-CN" dirty="0" err="1"/>
              <a:t>fēi</a:t>
            </a:r>
            <a:r>
              <a:rPr lang="pt-BR" altLang="zh-CN" dirty="0"/>
              <a:t> </a:t>
            </a:r>
            <a:r>
              <a:rPr lang="zh-CN" altLang="pt-BR" dirty="0"/>
              <a:t>。</a:t>
            </a:r>
            <a:endParaRPr lang="zh-CN" altLang="en-US" dirty="0"/>
          </a:p>
        </p:txBody>
      </p:sp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55" y="3353482"/>
            <a:ext cx="1575159" cy="145544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57960" y="3863425"/>
            <a:ext cx="15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/>
              <a:t>8</a:t>
            </a:r>
            <a:r>
              <a:rPr kumimoji="1" lang="en-US" altLang="zh-CN" dirty="0" smtClean="0"/>
              <a:t>:15 VS 9:15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47327" y="3969934"/>
            <a:ext cx="40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我八点一刻打球，他九点一刻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打球。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144144" y="3540229"/>
            <a:ext cx="585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 </a:t>
            </a:r>
            <a:r>
              <a:rPr lang="pt-BR" altLang="zh-CN" dirty="0" err="1" smtClean="0"/>
              <a:t>wǒ</a:t>
            </a:r>
            <a:r>
              <a:rPr lang="pt-BR" altLang="zh-CN" dirty="0" smtClean="0"/>
              <a:t> </a:t>
            </a:r>
            <a:r>
              <a:rPr lang="it-IT" altLang="zh-CN" dirty="0" err="1" smtClean="0"/>
              <a:t>bā</a:t>
            </a:r>
            <a:r>
              <a:rPr lang="it-IT" altLang="zh-CN" dirty="0" smtClean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/>
              <a:t> 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</a:p>
        </p:txBody>
      </p:sp>
      <p:pic>
        <p:nvPicPr>
          <p:cNvPr id="16" name="图片 15" descr="f85da9be1a6df4e7a3e217da7de41c3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81" y="5011704"/>
            <a:ext cx="1504604" cy="122099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79544" y="5437084"/>
            <a:ext cx="17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10:30 VS 12:30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907627" y="552338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我十点半睡觉，他十二点半才睡觉。</a:t>
            </a:r>
            <a:endParaRPr kumimoji="1"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3995865" y="5167656"/>
            <a:ext cx="6395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èr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719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53529" y="2527442"/>
            <a:ext cx="168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7:30 VS 9</a:t>
            </a:r>
            <a:r>
              <a:rPr kumimoji="1" lang="zh-CN" altLang="en-US" dirty="0"/>
              <a:t>：</a:t>
            </a:r>
            <a:r>
              <a:rPr kumimoji="1" lang="en-US" altLang="zh-CN" dirty="0" smtClean="0"/>
              <a:t>30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70775" y="2552101"/>
            <a:ext cx="419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我七点半去学校，他九点半才去学校。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60" y="1003100"/>
            <a:ext cx="228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6</a:t>
            </a:r>
            <a:r>
              <a:rPr kumimoji="1" lang="en-US" altLang="zh-CN" dirty="0" smtClean="0"/>
              <a:t>:00 pm VS 9:00 pm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228225" y="4216514"/>
            <a:ext cx="522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我晚上七点一刻回家，她晚上十一点一刻才回家。</a:t>
            </a:r>
            <a:endParaRPr kumimoji="1" lang="zh-CN" altLang="en-US" dirty="0"/>
          </a:p>
        </p:txBody>
      </p:sp>
      <p:pic>
        <p:nvPicPr>
          <p:cNvPr id="3" name="图片 2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98" y="602132"/>
            <a:ext cx="1460323" cy="134435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37730" y="3991167"/>
            <a:ext cx="227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7:15pm VS 11:15pm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66572" y="1282215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我晚上六点吃（晚）饭，她晚上九点才吃（晚）饭。</a:t>
            </a:r>
            <a:endParaRPr kumimoji="1"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229436" y="763328"/>
            <a:ext cx="8273914" cy="65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wǎnshàng</a:t>
            </a:r>
            <a:r>
              <a:rPr lang="it-IT" altLang="zh-CN" dirty="0" smtClean="0"/>
              <a:t> </a:t>
            </a:r>
            <a:r>
              <a:rPr lang="it-IT" altLang="zh-CN" dirty="0" err="1"/>
              <a:t>liù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zh-CN" altLang="it-IT" dirty="0"/>
              <a:t>（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zh-CN" altLang="it-IT" dirty="0"/>
              <a:t>）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 smtClean="0"/>
              <a:t>wǎnshàng</a:t>
            </a:r>
            <a:r>
              <a:rPr lang="it-IT" altLang="zh-CN" dirty="0" smtClean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zh-CN" altLang="it-IT" dirty="0"/>
              <a:t>（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zh-CN" altLang="it-IT" dirty="0"/>
              <a:t>）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pic>
        <p:nvPicPr>
          <p:cNvPr id="21" name="图片 20" descr="school 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9" y="2083599"/>
            <a:ext cx="2363386" cy="113426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848286" y="2181161"/>
            <a:ext cx="7223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err="1"/>
              <a:t>wǒ</a:t>
            </a:r>
            <a:r>
              <a:rPr lang="fr-FR" altLang="zh-CN" dirty="0"/>
              <a:t> </a:t>
            </a:r>
            <a:r>
              <a:rPr lang="fr-FR" altLang="zh-CN" dirty="0" err="1"/>
              <a:t>qī</a:t>
            </a:r>
            <a:r>
              <a:rPr lang="fr-FR" altLang="zh-CN" dirty="0"/>
              <a:t> </a:t>
            </a:r>
            <a:r>
              <a:rPr lang="fr-FR" altLang="zh-CN" dirty="0" err="1"/>
              <a:t>diǎn</a:t>
            </a:r>
            <a:r>
              <a:rPr lang="fr-FR" altLang="zh-CN" dirty="0"/>
              <a:t> </a:t>
            </a:r>
            <a:r>
              <a:rPr lang="fr-FR" altLang="zh-CN" dirty="0" err="1"/>
              <a:t>bàn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xiào</a:t>
            </a:r>
            <a:r>
              <a:rPr lang="fr-FR" altLang="zh-CN" dirty="0"/>
              <a:t> </a:t>
            </a:r>
            <a:r>
              <a:rPr lang="zh-CN" altLang="fr-FR" dirty="0"/>
              <a:t>，</a:t>
            </a:r>
            <a:r>
              <a:rPr lang="fr-FR" altLang="zh-CN" dirty="0" err="1"/>
              <a:t>tā</a:t>
            </a:r>
            <a:r>
              <a:rPr lang="fr-FR" altLang="zh-CN" dirty="0"/>
              <a:t> </a:t>
            </a:r>
            <a:r>
              <a:rPr lang="fr-FR" altLang="zh-CN" dirty="0" err="1"/>
              <a:t>jiǔ</a:t>
            </a:r>
            <a:r>
              <a:rPr lang="fr-FR" altLang="zh-CN" dirty="0"/>
              <a:t> </a:t>
            </a:r>
            <a:r>
              <a:rPr lang="fr-FR" altLang="zh-CN" dirty="0" err="1"/>
              <a:t>diǎn</a:t>
            </a:r>
            <a:r>
              <a:rPr lang="fr-FR" altLang="zh-CN" dirty="0"/>
              <a:t> </a:t>
            </a:r>
            <a:r>
              <a:rPr lang="fr-FR" altLang="zh-CN" dirty="0" err="1"/>
              <a:t>bàn</a:t>
            </a:r>
            <a:r>
              <a:rPr lang="fr-FR" altLang="zh-CN" dirty="0"/>
              <a:t> </a:t>
            </a:r>
            <a:r>
              <a:rPr lang="fr-FR" altLang="zh-CN" dirty="0" err="1"/>
              <a:t>cái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xiào</a:t>
            </a:r>
            <a:r>
              <a:rPr lang="fr-FR" altLang="zh-CN" dirty="0"/>
              <a:t> </a:t>
            </a:r>
            <a:endParaRPr lang="zh-CN" altLang="en-US" dirty="0"/>
          </a:p>
        </p:txBody>
      </p:sp>
      <p:pic>
        <p:nvPicPr>
          <p:cNvPr id="23" name="图片 22" descr="2016121518442904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58" y="3390470"/>
            <a:ext cx="1452015" cy="145201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798962" y="35250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/>
              <a:t>jiā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yī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 smtClean="0"/>
              <a:t>jiā</a:t>
            </a:r>
            <a:r>
              <a:rPr lang="zh-CN" altLang="en-US" dirty="0" smtClean="0"/>
              <a:t>。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727513" y="5276807"/>
            <a:ext cx="218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/>
              <a:t>10</a:t>
            </a:r>
            <a:r>
              <a:rPr kumimoji="1" lang="en-US" altLang="zh-CN" dirty="0" smtClean="0"/>
              <a:t>:00 am VS 12:</a:t>
            </a:r>
            <a:r>
              <a:rPr kumimoji="1" lang="zh-CN" altLang="en-US" dirty="0" smtClean="0"/>
              <a:t>0</a:t>
            </a:r>
            <a:r>
              <a:rPr kumimoji="1" lang="en-US" altLang="zh-CN" dirty="0" smtClean="0"/>
              <a:t>0</a:t>
            </a:r>
          </a:p>
        </p:txBody>
      </p:sp>
      <p:pic>
        <p:nvPicPr>
          <p:cNvPr id="15" name="图片 14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10" y="4875381"/>
            <a:ext cx="2113147" cy="13145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26449" y="5771777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我上午十点去图书馆，他中午十二点才去图书馆。</a:t>
            </a:r>
          </a:p>
        </p:txBody>
      </p:sp>
      <p:sp>
        <p:nvSpPr>
          <p:cNvPr id="6" name="矩形 5"/>
          <p:cNvSpPr/>
          <p:nvPr/>
        </p:nvSpPr>
        <p:spPr>
          <a:xfrm>
            <a:off x="5304521" y="5066144"/>
            <a:ext cx="7038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zh-CN" dirty="0" err="1"/>
              <a:t>wǒ</a:t>
            </a:r>
            <a:r>
              <a:rPr lang="es-ES_tradnl" altLang="zh-CN" dirty="0"/>
              <a:t> </a:t>
            </a:r>
            <a:r>
              <a:rPr lang="es-ES_tradnl" altLang="zh-CN" dirty="0" err="1"/>
              <a:t>shàng</a:t>
            </a:r>
            <a:r>
              <a:rPr lang="es-ES_tradnl" altLang="zh-CN" dirty="0"/>
              <a:t> </a:t>
            </a:r>
            <a:r>
              <a:rPr lang="es-ES_tradnl" altLang="zh-CN" dirty="0" err="1"/>
              <a:t>wǔ</a:t>
            </a:r>
            <a:r>
              <a:rPr lang="es-ES_tradnl" altLang="zh-CN" dirty="0"/>
              <a:t> </a:t>
            </a:r>
            <a:r>
              <a:rPr lang="es-ES_tradnl" altLang="zh-CN" dirty="0" err="1"/>
              <a:t>shí</a:t>
            </a:r>
            <a:r>
              <a:rPr lang="es-ES_tradnl" altLang="zh-CN" dirty="0"/>
              <a:t> </a:t>
            </a:r>
            <a:r>
              <a:rPr lang="es-ES_tradnl" altLang="zh-CN" dirty="0" err="1"/>
              <a:t>diǎn</a:t>
            </a:r>
            <a:r>
              <a:rPr lang="es-ES_tradnl" altLang="zh-CN" dirty="0"/>
              <a:t> </a:t>
            </a:r>
            <a:r>
              <a:rPr lang="es-ES_tradnl" altLang="zh-CN" dirty="0" err="1"/>
              <a:t>qù</a:t>
            </a:r>
            <a:r>
              <a:rPr lang="es-ES_tradnl" altLang="zh-CN" dirty="0"/>
              <a:t> 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r>
              <a:rPr lang="zh-CN" altLang="es-ES_tradnl" dirty="0"/>
              <a:t>，</a:t>
            </a:r>
            <a:r>
              <a:rPr lang="es-ES_tradnl" altLang="zh-CN" dirty="0" err="1"/>
              <a:t>tā</a:t>
            </a:r>
            <a:r>
              <a:rPr lang="es-ES_tradnl" altLang="zh-CN" dirty="0"/>
              <a:t> </a:t>
            </a:r>
            <a:r>
              <a:rPr lang="es-ES_tradnl" altLang="zh-CN" dirty="0" err="1"/>
              <a:t>zhōng</a:t>
            </a:r>
            <a:r>
              <a:rPr lang="es-ES_tradnl" altLang="zh-CN" dirty="0"/>
              <a:t> </a:t>
            </a:r>
            <a:r>
              <a:rPr lang="es-ES_tradnl" altLang="zh-CN" dirty="0" err="1"/>
              <a:t>wǔ</a:t>
            </a:r>
            <a:r>
              <a:rPr lang="es-ES_tradnl" altLang="zh-CN" dirty="0"/>
              <a:t> </a:t>
            </a:r>
            <a:r>
              <a:rPr lang="es-ES_tradnl" altLang="zh-CN" dirty="0" err="1"/>
              <a:t>shí</a:t>
            </a:r>
            <a:r>
              <a:rPr lang="es-ES_tradnl" altLang="zh-CN" dirty="0"/>
              <a:t> </a:t>
            </a:r>
            <a:r>
              <a:rPr lang="es-ES_tradnl" altLang="zh-CN" dirty="0" err="1"/>
              <a:t>èr</a:t>
            </a:r>
            <a:r>
              <a:rPr lang="es-ES_tradnl" altLang="zh-CN" dirty="0"/>
              <a:t> </a:t>
            </a:r>
            <a:r>
              <a:rPr lang="es-ES_tradnl" altLang="zh-CN" dirty="0" err="1"/>
              <a:t>diǎn</a:t>
            </a:r>
            <a:r>
              <a:rPr lang="es-ES_tradnl" altLang="zh-CN" dirty="0"/>
              <a:t> </a:t>
            </a:r>
            <a:r>
              <a:rPr lang="es-ES_tradnl" altLang="zh-CN" dirty="0" err="1"/>
              <a:t>cái</a:t>
            </a:r>
            <a:r>
              <a:rPr lang="es-ES_tradnl" altLang="zh-CN" dirty="0"/>
              <a:t> </a:t>
            </a:r>
            <a:r>
              <a:rPr lang="es-ES_tradnl" altLang="zh-CN" dirty="0" err="1"/>
              <a:t>qù</a:t>
            </a:r>
            <a:r>
              <a:rPr lang="es-ES_tradnl" altLang="zh-CN" dirty="0"/>
              <a:t> 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r>
              <a:rPr lang="zh-CN" altLang="es-ES_tradnl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002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4" grpId="0"/>
      <p:bldP spid="12" grpId="0"/>
      <p:bldP spid="22" grpId="0"/>
      <p:bldP spid="2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6pic_9303361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4" y="1345432"/>
            <a:ext cx="4438953" cy="3940187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4680857" y="1016000"/>
            <a:ext cx="6664476" cy="455990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351532" y="1282215"/>
            <a:ext cx="5063305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：你好！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</a:t>
            </a:r>
            <a:r>
              <a:rPr kumimoji="1" lang="zh-CN" altLang="en-US" sz="2400" dirty="0"/>
              <a:t>！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：你叫什么名字？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：我叫</a:t>
            </a:r>
            <a:r>
              <a:rPr kumimoji="1" lang="en-US" altLang="zh-CN" sz="2400" u="sng" dirty="0" smtClean="0"/>
              <a:t>             </a:t>
            </a:r>
            <a:r>
              <a:rPr kumimoji="1" lang="zh-CN" altLang="en-US" sz="2400" dirty="0" smtClean="0"/>
              <a:t>。你呢？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：我叫</a:t>
            </a:r>
            <a:r>
              <a:rPr kumimoji="1" lang="en-US" altLang="zh-CN" sz="2400" u="sng" dirty="0" smtClean="0"/>
              <a:t>              </a:t>
            </a:r>
            <a:r>
              <a:rPr kumimoji="1" lang="zh-CN" altLang="zh-CN" sz="2400" dirty="0" smtClean="0"/>
              <a:t>。</a:t>
            </a:r>
            <a:r>
              <a:rPr kumimoji="1" lang="zh-CN" altLang="en-US" sz="2400" dirty="0" smtClean="0"/>
              <a:t>认识你很高兴！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</a:t>
            </a:r>
            <a:r>
              <a:rPr kumimoji="1" lang="zh-CN" altLang="zh-CN" sz="2400" dirty="0" smtClean="0"/>
              <a:t>！</a:t>
            </a:r>
            <a:r>
              <a:rPr kumimoji="1" lang="zh-CN" altLang="en-US" sz="2400" dirty="0" smtClean="0"/>
              <a:t>你在哪儿工作？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</a:t>
            </a:r>
            <a:r>
              <a:rPr kumimoji="1" lang="zh-CN" altLang="en-US" sz="2400" dirty="0" smtClean="0"/>
              <a:t>。你呢？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：你想喝点儿什么？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</a:t>
            </a:r>
            <a:r>
              <a:rPr kumimoji="1" lang="zh-CN" altLang="en-US" sz="2400" dirty="0" smtClean="0"/>
              <a:t>。你呢？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218957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163583" y="2195134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en-US" altLang="zh-CN" sz="4400" dirty="0" err="1" smtClean="0"/>
              <a:t>kèwén</a:t>
            </a:r>
            <a:r>
              <a:rPr lang="en-US" altLang="zh-CN" sz="4400" dirty="0" smtClean="0"/>
              <a:t> </a:t>
            </a: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zh-CN" altLang="en-US" sz="4400" dirty="0" smtClean="0"/>
              <a:t>课文</a:t>
            </a:r>
            <a:r>
              <a:rPr lang="en-US" altLang="zh-CN" sz="4400" dirty="0" smtClean="0"/>
              <a:t>Text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dirty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87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2172" y="1035635"/>
            <a:ext cx="7867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昨天晚上，王朋和李友去高文中家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玩儿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在高文中家，他们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认识</a:t>
            </a:r>
            <a:r>
              <a:rPr kumimoji="1" lang="zh-CN" altLang="en-US" sz="2400" dirty="0" smtClean="0"/>
              <a:t>了高文中的姐姐。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她叫高小音，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在学校</a:t>
            </a:r>
            <a:r>
              <a:rPr kumimoji="1" lang="zh-CN" altLang="en-US" sz="2400" dirty="0" smtClean="0"/>
              <a:t>的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图书馆工作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她请王朋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喝茶</a:t>
            </a:r>
            <a:r>
              <a:rPr kumimoji="1" lang="zh-CN" altLang="en-US" sz="2400" dirty="0" smtClean="0"/>
              <a:t>，王朋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喝了两杯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李友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不喝茶</a:t>
            </a:r>
            <a:r>
              <a:rPr kumimoji="1" lang="zh-CN" altLang="en-US" sz="2400" dirty="0" smtClean="0"/>
              <a:t>，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只喝</a:t>
            </a:r>
            <a:r>
              <a:rPr kumimoji="1" lang="zh-CN" altLang="en-US" sz="2400" dirty="0" smtClean="0"/>
              <a:t>了一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杯</a:t>
            </a:r>
            <a:r>
              <a:rPr kumimoji="1" lang="zh-CN" altLang="en-US" sz="2400" dirty="0" smtClean="0"/>
              <a:t>水。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他们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一起聊天</a:t>
            </a:r>
            <a:r>
              <a:rPr kumimoji="1" lang="zh-CN" altLang="en-US" sz="2400" dirty="0" smtClean="0"/>
              <a:t>、看电视。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王朋和李友晚上十二点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才回家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80500" y="677025"/>
            <a:ext cx="8814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zuó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err="1" smtClean="0"/>
              <a:t>wánr</a:t>
            </a:r>
            <a:r>
              <a:rPr lang="cs-CZ" altLang="zh-CN" dirty="0" smtClean="0"/>
              <a:t> </a:t>
            </a:r>
            <a:endParaRPr lang="zh-CN" altLang="cs-CZ" dirty="0"/>
          </a:p>
        </p:txBody>
      </p:sp>
      <p:sp>
        <p:nvSpPr>
          <p:cNvPr id="8" name="矩形 7"/>
          <p:cNvSpPr/>
          <p:nvPr/>
        </p:nvSpPr>
        <p:spPr>
          <a:xfrm>
            <a:off x="705164" y="1466079"/>
            <a:ext cx="9270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de </a:t>
            </a:r>
            <a:r>
              <a:rPr lang="cs-CZ" altLang="zh-CN" dirty="0" err="1"/>
              <a:t>jiě</a:t>
            </a:r>
            <a:r>
              <a:rPr lang="cs-CZ" altLang="zh-CN" dirty="0"/>
              <a:t> </a:t>
            </a:r>
            <a:r>
              <a:rPr lang="cs-CZ" altLang="zh-CN" dirty="0" smtClean="0"/>
              <a:t>ji</a:t>
            </a:r>
            <a:r>
              <a:rPr lang="en-US" altLang="zh-CN" dirty="0" smtClean="0"/>
              <a:t>e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55839" y="2205818"/>
            <a:ext cx="9430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jiào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xiǎo</a:t>
            </a:r>
            <a:r>
              <a:rPr lang="cs-CZ" altLang="zh-CN" dirty="0"/>
              <a:t> </a:t>
            </a:r>
            <a:r>
              <a:rPr lang="cs-CZ" altLang="zh-CN" dirty="0" err="1"/>
              <a:t>yīn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xiào</a:t>
            </a:r>
            <a:r>
              <a:rPr lang="cs-CZ" altLang="zh-CN" dirty="0"/>
              <a:t> de </a:t>
            </a:r>
            <a:r>
              <a:rPr lang="cs-CZ" altLang="zh-CN" dirty="0" err="1"/>
              <a:t>tú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cs-CZ" altLang="zh-CN" dirty="0" err="1"/>
              <a:t>guǎn</a:t>
            </a:r>
            <a:r>
              <a:rPr lang="cs-CZ" altLang="zh-CN" dirty="0"/>
              <a:t> </a:t>
            </a:r>
            <a:r>
              <a:rPr lang="cs-CZ" altLang="zh-CN" dirty="0" err="1"/>
              <a:t>gōng</a:t>
            </a:r>
            <a:r>
              <a:rPr lang="cs-CZ" altLang="zh-CN" dirty="0"/>
              <a:t> </a:t>
            </a:r>
            <a:r>
              <a:rPr lang="cs-CZ" altLang="zh-CN" dirty="0" err="1"/>
              <a:t>zuò</a:t>
            </a:r>
            <a:r>
              <a:rPr lang="cs-CZ" altLang="zh-CN" dirty="0"/>
              <a:t> </a:t>
            </a:r>
            <a:endParaRPr lang="zh-CN" altLang="cs-CZ" dirty="0"/>
          </a:p>
        </p:txBody>
      </p:sp>
      <p:sp>
        <p:nvSpPr>
          <p:cNvPr id="10" name="矩形 9"/>
          <p:cNvSpPr/>
          <p:nvPr/>
        </p:nvSpPr>
        <p:spPr>
          <a:xfrm>
            <a:off x="747179" y="2923780"/>
            <a:ext cx="6036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qǐng</a:t>
            </a:r>
            <a:r>
              <a:rPr lang="cs-CZ" altLang="zh-CN" dirty="0"/>
              <a:t> 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/>
              <a:t>liǎng</a:t>
            </a:r>
            <a:r>
              <a:rPr lang="cs-CZ" altLang="zh-CN" dirty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767866" y="3663519"/>
            <a:ext cx="436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bù</a:t>
            </a:r>
            <a:r>
              <a:rPr lang="cs-CZ" altLang="zh-CN" dirty="0" smtClean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zhī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 smtClean="0"/>
              <a:t>yì</a:t>
            </a:r>
            <a:r>
              <a:rPr lang="cs-CZ" altLang="zh-CN" dirty="0" smtClean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cs-CZ" altLang="zh-CN" dirty="0" err="1"/>
              <a:t>shuǐ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17738" y="4452575"/>
            <a:ext cx="377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 smtClean="0"/>
              <a:t>y</a:t>
            </a:r>
            <a:r>
              <a:rPr lang="cs-CZ" altLang="zh-CN" dirty="0" err="1"/>
              <a:t>ì</a:t>
            </a:r>
            <a:r>
              <a:rPr lang="cs-CZ" altLang="zh-CN" dirty="0" smtClean="0"/>
              <a:t> </a:t>
            </a:r>
            <a:r>
              <a:rPr lang="cs-CZ" altLang="zh-CN" dirty="0" err="1"/>
              <a:t>qǐ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zh-CN" altLang="cs-CZ" dirty="0"/>
              <a:t>、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cs-CZ" altLang="zh-CN" dirty="0" err="1"/>
              <a:t>diàn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37136" y="5106011"/>
            <a:ext cx="5612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èr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cái</a:t>
            </a:r>
            <a:r>
              <a:rPr lang="cs-CZ" altLang="zh-CN" dirty="0"/>
              <a:t> </a:t>
            </a:r>
            <a:r>
              <a:rPr lang="cs-CZ" altLang="zh-CN" dirty="0" err="1"/>
              <a:t>huí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103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5438694" y="2171645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en-US" altLang="zh-CN" sz="4400" dirty="0" smtClean="0"/>
              <a:t>LESSSON6 DIALOGUE I</a:t>
            </a:r>
            <a:endParaRPr lang="zh-CN" altLang="en-US" sz="4400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49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:a16="http://schemas.microsoft.com/office/drawing/2014/main" xmlns="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1" y="2685464"/>
            <a:ext cx="7400605" cy="54473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第</a:t>
            </a:r>
            <a:r>
              <a:rPr lang="en-US" altLang="zh-CN" sz="2800" dirty="0" smtClean="0"/>
              <a:t>6</a:t>
            </a:r>
            <a:r>
              <a:rPr lang="zh-CN" altLang="en-US" sz="2800" dirty="0" smtClean="0"/>
              <a:t>课：约时间（</a:t>
            </a:r>
            <a:r>
              <a:rPr lang="cs-CZ" altLang="zh-CN" sz="2800" dirty="0" err="1"/>
              <a:t>yuē</a:t>
            </a:r>
            <a:r>
              <a:rPr lang="cs-CZ" altLang="zh-CN" sz="2800" dirty="0"/>
              <a:t> </a:t>
            </a:r>
            <a:r>
              <a:rPr lang="cs-CZ" altLang="zh-CN" sz="2800" dirty="0" err="1"/>
              <a:t>shí</a:t>
            </a:r>
            <a:r>
              <a:rPr lang="cs-CZ" altLang="zh-CN" sz="2800" dirty="0"/>
              <a:t> </a:t>
            </a:r>
            <a:r>
              <a:rPr lang="cs-CZ" altLang="zh-CN" sz="2800" dirty="0" err="1" smtClean="0"/>
              <a:t>jiān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:a16="http://schemas.microsoft.com/office/drawing/2014/main" xmlns="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6</a:t>
            </a:r>
            <a:r>
              <a:rPr lang="en-US" altLang="zh-CN" dirty="0" smtClean="0"/>
              <a:t> Making Appointments</a:t>
            </a:r>
            <a:br>
              <a:rPr lang="en-US" altLang="zh-CN" dirty="0" smtClean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22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生词</a:t>
            </a:r>
            <a:r>
              <a:rPr lang="en-US" altLang="zh-CN" sz="4400" dirty="0" smtClean="0"/>
              <a:t>Vocabulary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6632213" y="1807633"/>
            <a:ext cx="15321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000" dirty="0" err="1" smtClean="0">
                <a:solidFill>
                  <a:schemeClr val="bg1"/>
                </a:solidFill>
              </a:rPr>
              <a:t>shēngcí</a:t>
            </a:r>
            <a:r>
              <a:rPr lang="it-IT" altLang="zh-CN" sz="3000" dirty="0" smtClean="0">
                <a:solidFill>
                  <a:schemeClr val="bg1"/>
                </a:solidFill>
              </a:rPr>
              <a:t>  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3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764506" y="3541502"/>
            <a:ext cx="7793015" cy="2638403"/>
          </a:xfrm>
          <a:prstGeom prst="roundRect">
            <a:avLst/>
          </a:prstGeom>
          <a:solidFill>
            <a:srgbClr val="FFFFFF"/>
          </a:solidFill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8" name="文本框 7"/>
          <p:cNvSpPr txBox="1"/>
          <p:nvPr/>
        </p:nvSpPr>
        <p:spPr>
          <a:xfrm>
            <a:off x="2416822" y="1615098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dirty="0" smtClean="0"/>
              <a:t>给</a:t>
            </a:r>
            <a:endParaRPr kumimoji="1" lang="zh-CN" altLang="en-US" sz="8000" dirty="0"/>
          </a:p>
        </p:txBody>
      </p:sp>
      <p:sp>
        <p:nvSpPr>
          <p:cNvPr id="10" name="矩形 9"/>
          <p:cNvSpPr/>
          <p:nvPr/>
        </p:nvSpPr>
        <p:spPr>
          <a:xfrm>
            <a:off x="2655990" y="901826"/>
            <a:ext cx="7322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gěi</a:t>
            </a:r>
            <a:r>
              <a:rPr lang="cs-CZ" altLang="zh-CN" sz="3200" dirty="0"/>
              <a:t> 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39841" y="2983615"/>
            <a:ext cx="4956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prep   to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for </a:t>
            </a:r>
            <a:r>
              <a:rPr kumimoji="1" lang="zh-CN" altLang="en-US" sz="2400" dirty="0" smtClean="0"/>
              <a:t>［</a:t>
            </a:r>
            <a:r>
              <a:rPr kumimoji="1" lang="en-US" altLang="zh-CN" sz="2400" dirty="0" smtClean="0"/>
              <a:t>See Grammar 1.</a:t>
            </a:r>
            <a:r>
              <a:rPr kumimoji="1" lang="zh-CN" altLang="en-US" sz="2400" dirty="0" smtClean="0"/>
              <a:t>］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906415" y="1757548"/>
            <a:ext cx="383250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 dirty="0" smtClean="0"/>
              <a:t>  </a:t>
            </a:r>
            <a:r>
              <a:rPr kumimoji="1" lang="zh-CN" altLang="en-US" sz="8000" dirty="0" smtClean="0"/>
              <a:t>打电话</a:t>
            </a:r>
            <a:endParaRPr kumimoji="1" lang="en-US" altLang="zh-CN" sz="8000" dirty="0" smtClean="0"/>
          </a:p>
          <a:p>
            <a:r>
              <a:rPr kumimoji="1" lang="en-US" altLang="zh-CN" sz="2400" dirty="0" smtClean="0"/>
              <a:t>   VO to make a phone call</a:t>
            </a:r>
            <a:endParaRPr kumimoji="1"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683288" y="987781"/>
            <a:ext cx="2443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dǎ</a:t>
            </a:r>
            <a:r>
              <a:rPr lang="it-IT" altLang="zh-CN" sz="3200" dirty="0"/>
              <a:t> </a:t>
            </a:r>
            <a:r>
              <a:rPr lang="it-IT" altLang="zh-CN" sz="3200" dirty="0" smtClean="0"/>
              <a:t>  </a:t>
            </a:r>
            <a:r>
              <a:rPr lang="it-IT" altLang="zh-CN" sz="3200" dirty="0" err="1" smtClean="0"/>
              <a:t>diànhuà</a:t>
            </a:r>
            <a:r>
              <a:rPr lang="it-IT" altLang="zh-CN" sz="3200" dirty="0" smtClean="0"/>
              <a:t> </a:t>
            </a:r>
            <a:endParaRPr lang="zh-CN" altLang="en-US" sz="3200" dirty="0"/>
          </a:p>
        </p:txBody>
      </p:sp>
      <p:pic>
        <p:nvPicPr>
          <p:cNvPr id="14" name="图片 13" descr="201707031054268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88" y="564110"/>
            <a:ext cx="1906444" cy="17721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592" y="2317850"/>
            <a:ext cx="1688488" cy="112601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925738" y="4035247"/>
            <a:ext cx="1056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</a:t>
            </a:r>
            <a:r>
              <a:rPr kumimoji="1" lang="zh-CN" altLang="en-US" sz="2400" dirty="0" smtClean="0"/>
              <a:t>电话</a:t>
            </a:r>
            <a:endParaRPr kumimoji="1"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0076949" y="3675436"/>
            <a:ext cx="100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diànhuà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757" y="3618637"/>
            <a:ext cx="3103851" cy="247496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52317" y="368636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李友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3242980" y="367403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常老师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4722666" y="486995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李友给常老师打电话</a:t>
            </a:r>
            <a:endParaRPr kumimoji="1"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428430" y="4538878"/>
            <a:ext cx="3894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L</a:t>
            </a:r>
            <a:r>
              <a:rPr lang="cs-CZ" altLang="zh-CN" dirty="0" err="1" smtClean="0"/>
              <a:t>ǐ</a:t>
            </a:r>
            <a:r>
              <a:rPr lang="en-US" altLang="zh-CN" dirty="0" smtClean="0"/>
              <a:t>Y</a:t>
            </a:r>
            <a:r>
              <a:rPr lang="cs-CZ" altLang="zh-CN" dirty="0" err="1" smtClean="0"/>
              <a:t>ǒu</a:t>
            </a:r>
            <a:r>
              <a:rPr lang="cs-CZ" altLang="zh-CN" dirty="0" smtClean="0"/>
              <a:t> </a:t>
            </a:r>
            <a:r>
              <a:rPr lang="cs-CZ" altLang="zh-CN" dirty="0" err="1"/>
              <a:t>gěi</a:t>
            </a:r>
            <a:r>
              <a:rPr lang="cs-CZ" altLang="zh-CN" dirty="0"/>
              <a:t> </a:t>
            </a:r>
            <a:r>
              <a:rPr lang="en-US" altLang="zh-CN" dirty="0" smtClean="0"/>
              <a:t>C</a:t>
            </a:r>
            <a:r>
              <a:rPr lang="cs-CZ" altLang="zh-CN" dirty="0" err="1" smtClean="0"/>
              <a:t>háng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lǎoshī</a:t>
            </a:r>
            <a:r>
              <a:rPr lang="cs-CZ" altLang="zh-CN" dirty="0" smtClean="0"/>
              <a:t> </a:t>
            </a:r>
            <a:r>
              <a:rPr lang="cs-CZ" altLang="zh-CN" dirty="0" err="1"/>
              <a:t>dǎ</a:t>
            </a:r>
            <a:r>
              <a:rPr lang="cs-CZ" altLang="zh-CN" dirty="0"/>
              <a:t> </a:t>
            </a:r>
            <a:r>
              <a:rPr lang="cs-CZ" altLang="zh-CN" dirty="0" err="1" smtClean="0"/>
              <a:t>diànhuà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816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066720" y="2219190"/>
            <a:ext cx="5554115" cy="2332064"/>
          </a:xfrm>
          <a:prstGeom prst="roundRect">
            <a:avLst/>
          </a:prstGeom>
          <a:solidFill>
            <a:srgbClr val="FFFFFF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90488" y="2820125"/>
            <a:ext cx="3568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：你想给谁打电话？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zh-CN" altLang="en-US" sz="2400" dirty="0"/>
          </a:p>
        </p:txBody>
      </p:sp>
      <p:pic>
        <p:nvPicPr>
          <p:cNvPr id="8" name="图片 7" descr="201707031054268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74" y="2450087"/>
            <a:ext cx="964587" cy="89662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079477" y="3421114"/>
            <a:ext cx="3347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我想给夏老师打电话。</a:t>
            </a:r>
            <a:r>
              <a:rPr kumimoji="1" lang="en-US" altLang="zh-CN" sz="2400" dirty="0" smtClean="0"/>
              <a:t> </a:t>
            </a:r>
            <a:endParaRPr kumimoji="1"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3826355" y="2488553"/>
            <a:ext cx="3874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gě</a:t>
            </a:r>
            <a:r>
              <a:rPr lang="cs-CZ" altLang="zh-CN" dirty="0" smtClean="0"/>
              <a:t> </a:t>
            </a:r>
            <a:r>
              <a:rPr lang="pt-BR" altLang="zh-CN" dirty="0" err="1" smtClean="0"/>
              <a:t>shéi</a:t>
            </a:r>
            <a:r>
              <a:rPr lang="en-US" altLang="zh-CN" dirty="0" smtClean="0"/>
              <a:t> </a:t>
            </a:r>
            <a:r>
              <a:rPr lang="cs-CZ" altLang="zh-CN" dirty="0" err="1" smtClean="0"/>
              <a:t>dǎ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diànhuà</a:t>
            </a:r>
            <a:r>
              <a:rPr lang="cs-CZ" altLang="zh-CN" dirty="0" smtClean="0"/>
              <a:t> </a:t>
            </a:r>
            <a:r>
              <a:rPr lang="zh-CN" altLang="cs-CZ" dirty="0"/>
              <a:t>？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801023" y="3203994"/>
            <a:ext cx="382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en-US" altLang="zh-CN" dirty="0" smtClean="0"/>
              <a:t>X</a:t>
            </a:r>
            <a:r>
              <a:rPr lang="it-IT" altLang="zh-CN" dirty="0" err="1" smtClean="0"/>
              <a:t>ià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lǎoshī</a:t>
            </a:r>
            <a:r>
              <a:rPr lang="it-IT" altLang="zh-CN" dirty="0" smtClean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 smtClean="0"/>
              <a:t>diànhuà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375" y="0"/>
            <a:ext cx="2540129" cy="16814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43" y="1958897"/>
            <a:ext cx="2001523" cy="28140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89329" cy="16767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578" y="0"/>
            <a:ext cx="3380884" cy="19017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031" y="0"/>
            <a:ext cx="2058231" cy="20582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8109" y="2243600"/>
            <a:ext cx="2382824" cy="232093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0301" y="4873033"/>
            <a:ext cx="2651105" cy="198496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2306" y="5070969"/>
            <a:ext cx="2618319" cy="15946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6417" y="4912728"/>
            <a:ext cx="1945272" cy="194527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7898" y="5082626"/>
            <a:ext cx="5092389" cy="17753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5115" y="0"/>
            <a:ext cx="1823604" cy="163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4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163583" y="2195134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en-US" altLang="zh-CN" sz="4400" dirty="0" err="1"/>
              <a:t>fù</a:t>
            </a:r>
            <a:r>
              <a:rPr lang="en-US" altLang="zh-CN" sz="4400" dirty="0"/>
              <a:t> </a:t>
            </a:r>
            <a:r>
              <a:rPr lang="en-US" altLang="zh-CN" sz="4400" dirty="0" err="1"/>
              <a:t>xí</a:t>
            </a:r>
            <a:r>
              <a:rPr lang="en-US" altLang="zh-CN" sz="4400" dirty="0"/>
              <a:t> </a:t>
            </a:r>
            <a:br>
              <a:rPr lang="en-US" altLang="zh-CN" sz="4400" dirty="0"/>
            </a:br>
            <a:r>
              <a:rPr lang="zh-CN" altLang="en-US" sz="4400" dirty="0" smtClean="0"/>
              <a:t>复习</a:t>
            </a:r>
            <a:r>
              <a:rPr lang="en-US" altLang="zh-CN" sz="4400" dirty="0" smtClean="0"/>
              <a:t>Review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dirty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96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623464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喂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</a:t>
            </a:r>
            <a:r>
              <a:rPr kumimoji="1" lang="en-US" altLang="zh-CN" sz="2400" dirty="0" err="1" smtClean="0"/>
              <a:t>interj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on telephone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Hello!;Hey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2703141" y="1889667"/>
            <a:ext cx="2172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 smtClean="0"/>
              <a:t>wéi</a:t>
            </a:r>
            <a:r>
              <a:rPr lang="it-IT" altLang="zh-CN" sz="3600" dirty="0" smtClean="0"/>
              <a:t> </a:t>
            </a:r>
            <a:r>
              <a:rPr lang="zh-CN" altLang="en-US" sz="3600" dirty="0" smtClean="0"/>
              <a:t>／</a:t>
            </a:r>
            <a:r>
              <a:rPr lang="en-US" altLang="zh-CN" sz="3600" dirty="0" err="1" smtClean="0"/>
              <a:t>wèi</a:t>
            </a:r>
            <a:r>
              <a:rPr lang="it-IT" altLang="zh-CN" sz="3600" dirty="0" smtClean="0"/>
              <a:t> </a:t>
            </a:r>
            <a:endParaRPr lang="zh-CN" altLang="en-US" sz="3600" dirty="0"/>
          </a:p>
        </p:txBody>
      </p:sp>
      <p:pic>
        <p:nvPicPr>
          <p:cNvPr id="5" name="图片 4" descr="19350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47" y="110066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1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6252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在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</a:t>
            </a:r>
            <a:r>
              <a:rPr kumimoji="1" lang="en-US" altLang="zh-CN" sz="2400" dirty="0" smtClean="0"/>
              <a:t>V to be present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to be at a place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3465141" y="1913858"/>
            <a:ext cx="774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zài</a:t>
            </a:r>
            <a:r>
              <a:rPr lang="fr-FR" altLang="zh-CN" sz="3600" dirty="0"/>
              <a:t> 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7373771" y="432747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李友在吗？</a:t>
            </a:r>
            <a:endParaRPr kumimoji="1" lang="zh-CN" altLang="en-US" sz="2800" dirty="0"/>
          </a:p>
        </p:txBody>
      </p:sp>
      <p:pic>
        <p:nvPicPr>
          <p:cNvPr id="7" name="图片 6" descr="201707031054268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00" y="1413457"/>
            <a:ext cx="3016208" cy="28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9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905" y="1735667"/>
            <a:ext cx="1372810" cy="13728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473565"/>
            <a:ext cx="552677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就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400" dirty="0" err="1" smtClean="0"/>
              <a:t>adv</a:t>
            </a:r>
            <a:r>
              <a:rPr kumimoji="1" lang="en-US" altLang="zh-CN" sz="2400" dirty="0" smtClean="0"/>
              <a:t> precisely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exactly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3465141" y="1913858"/>
            <a:ext cx="672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jiù</a:t>
            </a:r>
            <a:r>
              <a:rPr lang="fr-FR" altLang="zh-CN" sz="3600" dirty="0"/>
              <a:t>  </a:t>
            </a:r>
            <a:endParaRPr lang="zh-CN" altLang="en-US" sz="3600" dirty="0"/>
          </a:p>
        </p:txBody>
      </p:sp>
      <p:sp>
        <p:nvSpPr>
          <p:cNvPr id="7" name="可选流程 6"/>
          <p:cNvSpPr/>
          <p:nvPr/>
        </p:nvSpPr>
        <p:spPr>
          <a:xfrm>
            <a:off x="6979844" y="1645844"/>
            <a:ext cx="4159870" cy="349463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36190" y="2648858"/>
            <a:ext cx="35227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：喂？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           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：我就是。</a:t>
            </a:r>
            <a:endParaRPr kumimoji="1" lang="en-US" altLang="zh-CN" sz="2000" dirty="0" smtClean="0"/>
          </a:p>
        </p:txBody>
      </p:sp>
      <p:sp>
        <p:nvSpPr>
          <p:cNvPr id="10" name="矩形 9"/>
          <p:cNvSpPr/>
          <p:nvPr/>
        </p:nvSpPr>
        <p:spPr>
          <a:xfrm>
            <a:off x="7514346" y="2962403"/>
            <a:ext cx="4573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 err="1" smtClean="0"/>
              <a:t>wéi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/>
              <a:t>，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wèn</a:t>
            </a:r>
            <a:r>
              <a:rPr kumimoji="1" lang="en-US" altLang="zh-CN" sz="2000" dirty="0"/>
              <a:t> </a:t>
            </a:r>
            <a:r>
              <a:rPr kumimoji="1" lang="zh-CN" altLang="en-US" sz="2000" dirty="0"/>
              <a:t>，</a:t>
            </a:r>
            <a:r>
              <a:rPr kumimoji="1" lang="en-US" altLang="zh-CN" sz="2000" dirty="0" err="1"/>
              <a:t>xià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lǎo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shī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zài</a:t>
            </a:r>
            <a:r>
              <a:rPr kumimoji="1" lang="en-US" altLang="zh-CN" sz="2000" dirty="0"/>
              <a:t> ma </a:t>
            </a:r>
            <a:r>
              <a:rPr kumimoji="1" lang="zh-CN" altLang="en-US" sz="2000" dirty="0"/>
              <a:t>？</a:t>
            </a:r>
          </a:p>
          <a:p>
            <a:r>
              <a:rPr kumimoji="1" lang="zh-CN" altLang="en-US" sz="2000" dirty="0" smtClean="0"/>
              <a:t>喂</a:t>
            </a:r>
            <a:r>
              <a:rPr kumimoji="1" lang="zh-CN" altLang="en-US" sz="2000" dirty="0"/>
              <a:t>，请问，夏老师在吗？</a:t>
            </a:r>
            <a:endParaRPr kumimoji="1"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47236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593719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您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400" dirty="0" err="1" smtClean="0"/>
              <a:t>pr</a:t>
            </a:r>
            <a:r>
              <a:rPr kumimoji="1" lang="en-US" altLang="zh-CN" sz="2400" dirty="0" smtClean="0"/>
              <a:t> you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honorific for </a:t>
            </a:r>
            <a:r>
              <a:rPr kumimoji="1" lang="zh-CN" altLang="en-US" sz="2400" dirty="0" smtClean="0"/>
              <a:t>你）</a:t>
            </a:r>
            <a:endParaRPr kumimoji="1" lang="en-US" altLang="zh-CN" sz="24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4" y="2025953"/>
            <a:ext cx="4632476" cy="231623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242745" y="1938048"/>
            <a:ext cx="826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nín</a:t>
            </a:r>
            <a:r>
              <a:rPr lang="cs-CZ" altLang="zh-CN" sz="3600" dirty="0"/>
              <a:t>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7647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929801" y="2485193"/>
            <a:ext cx="477977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哪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</a:t>
            </a:r>
            <a:r>
              <a:rPr kumimoji="1" lang="en-US" altLang="zh-CN" sz="2400" dirty="0" err="1" smtClean="0"/>
              <a:t>qpr</a:t>
            </a:r>
            <a:r>
              <a:rPr kumimoji="1" lang="en-US" altLang="zh-CN" sz="2400" dirty="0" smtClean="0"/>
              <a:t> which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4" name="矩形 13"/>
          <p:cNvSpPr/>
          <p:nvPr/>
        </p:nvSpPr>
        <p:spPr>
          <a:xfrm>
            <a:off x="1482193" y="1694742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 smtClean="0"/>
              <a:t>n</a:t>
            </a:r>
            <a:r>
              <a:rPr lang="cs-CZ" altLang="zh-CN" sz="3600" dirty="0" err="1" smtClean="0">
                <a:latin typeface="Lucida Grande"/>
                <a:ea typeface="Lucida Grande"/>
                <a:cs typeface="Lucida Grande"/>
              </a:rPr>
              <a:t>ă</a:t>
            </a:r>
            <a:endParaRPr lang="cs-CZ" altLang="zh-CN" sz="3600" dirty="0" smtClean="0"/>
          </a:p>
          <a:p>
            <a:r>
              <a:rPr lang="cs-CZ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1195246" y="2498500"/>
            <a:ext cx="713508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位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</a:t>
            </a:r>
            <a:r>
              <a:rPr kumimoji="1" lang="en-US" altLang="zh-CN" sz="2400" dirty="0" smtClean="0"/>
              <a:t>m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polite measure word for people</a:t>
            </a:r>
            <a:r>
              <a:rPr kumimoji="1" lang="zh-CN" altLang="en-US" sz="2400" dirty="0" smtClean="0"/>
              <a:t>）</a:t>
            </a:r>
            <a:endParaRPr kumimoji="1" lang="en-US" altLang="zh-CN" sz="2400" dirty="0" smtClean="0"/>
          </a:p>
        </p:txBody>
      </p:sp>
      <p:sp>
        <p:nvSpPr>
          <p:cNvPr id="3" name="矩形 2"/>
          <p:cNvSpPr/>
          <p:nvPr/>
        </p:nvSpPr>
        <p:spPr>
          <a:xfrm>
            <a:off x="4495117" y="1767781"/>
            <a:ext cx="890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/>
              <a:t>wèi</a:t>
            </a:r>
            <a:endParaRPr lang="zh-CN" altLang="en-U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7583393" y="2342508"/>
            <a:ext cx="356830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：请问，您是哪位？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8582181" y="294662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我是夏老师</a:t>
            </a:r>
            <a:endParaRPr kumimoji="1" lang="zh-CN" altLang="en-US" sz="2000" dirty="0"/>
          </a:p>
        </p:txBody>
      </p:sp>
      <p:sp>
        <p:nvSpPr>
          <p:cNvPr id="9" name="可选流程 8"/>
          <p:cNvSpPr/>
          <p:nvPr/>
        </p:nvSpPr>
        <p:spPr>
          <a:xfrm>
            <a:off x="7315976" y="1927327"/>
            <a:ext cx="4052948" cy="212891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926551" y="2023764"/>
            <a:ext cx="2981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wèn</a:t>
            </a:r>
            <a:r>
              <a:rPr lang="it-IT" altLang="zh-CN" dirty="0"/>
              <a:t> </a:t>
            </a:r>
            <a:r>
              <a:rPr lang="zh-CN" altLang="en-US" dirty="0" smtClean="0"/>
              <a:t>，</a:t>
            </a:r>
            <a:r>
              <a:rPr lang="it-IT" altLang="zh-CN" dirty="0" err="1" smtClean="0"/>
              <a:t>nǐ</a:t>
            </a:r>
            <a:r>
              <a:rPr lang="it-IT" altLang="zh-CN" dirty="0" smtClean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nǎ</a:t>
            </a:r>
            <a:r>
              <a:rPr lang="it-IT" altLang="zh-CN" dirty="0"/>
              <a:t> </a:t>
            </a:r>
            <a:r>
              <a:rPr lang="it-IT" altLang="zh-CN" dirty="0" err="1"/>
              <a:t>wèi</a:t>
            </a:r>
            <a:r>
              <a:rPr lang="it-IT" altLang="zh-CN" dirty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375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可选流程 4"/>
          <p:cNvSpPr/>
          <p:nvPr/>
        </p:nvSpPr>
        <p:spPr>
          <a:xfrm>
            <a:off x="3530445" y="1594445"/>
            <a:ext cx="5848779" cy="336673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13201" y="1907239"/>
            <a:ext cx="4994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：喂？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 </a:t>
            </a:r>
            <a:r>
              <a:rPr kumimoji="1" lang="en-US" altLang="zh-CN" sz="2400" dirty="0" smtClean="0"/>
              <a:t> ?</a:t>
            </a:r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：我就是。您是哪位？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</a:t>
            </a:r>
            <a:r>
              <a:rPr kumimoji="1" lang="zh-CN" altLang="en-US" sz="2400" dirty="0" smtClean="0"/>
              <a:t>。我是</a:t>
            </a:r>
            <a:r>
              <a:rPr kumimoji="1" lang="zh-CN" altLang="zh-CN" sz="2400" u="sng" dirty="0" smtClean="0"/>
              <a:t>＃</a:t>
            </a:r>
            <a:r>
              <a:rPr kumimoji="1" lang="zh-CN" altLang="en-US" sz="2400" u="sng" dirty="0" smtClean="0"/>
              <a:t>＃＃＃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4423155" y="2366616"/>
            <a:ext cx="4203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 smtClean="0"/>
              <a:t>wéi</a:t>
            </a:r>
            <a:r>
              <a:rPr kumimoji="1" lang="en-US" altLang="zh-CN" sz="2000" dirty="0" smtClean="0"/>
              <a:t>   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wèn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xià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lǎo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shī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zài</a:t>
            </a:r>
            <a:r>
              <a:rPr kumimoji="1" lang="en-US" altLang="zh-CN" sz="2000" dirty="0"/>
              <a:t> ma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喂，请问，夏老师在吗？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4511023" y="3837827"/>
            <a:ext cx="1736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/>
              <a:t>xià</a:t>
            </a:r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夏老师，您好</a:t>
            </a:r>
            <a:endParaRPr kumimoji="1" lang="zh-CN" altLang="en-US" sz="2000" dirty="0"/>
          </a:p>
        </p:txBody>
      </p:sp>
      <p:pic>
        <p:nvPicPr>
          <p:cNvPr id="9" name="图片 8" descr="2e27b2862f666598cec8a2c76e81985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82" y="597912"/>
            <a:ext cx="2052997" cy="205299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98040" y="3096386"/>
            <a:ext cx="3173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jiù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r>
              <a:rPr lang="it-IT" altLang="zh-CN" dirty="0" err="1"/>
              <a:t>nín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nǎ</a:t>
            </a:r>
            <a:r>
              <a:rPr lang="it-IT" altLang="zh-CN" dirty="0"/>
              <a:t> </a:t>
            </a:r>
            <a:r>
              <a:rPr lang="it-IT" altLang="zh-CN" dirty="0" err="1"/>
              <a:t>wèi</a:t>
            </a:r>
            <a:r>
              <a:rPr lang="it-IT" altLang="zh-CN" dirty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033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38072" y="1154597"/>
            <a:ext cx="4968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        </a:t>
            </a:r>
            <a:r>
              <a:rPr kumimoji="1" lang="en-US" altLang="zh-CN" sz="4000" dirty="0"/>
              <a:t> </a:t>
            </a:r>
            <a:r>
              <a:rPr kumimoji="1" lang="zh-CN" altLang="en-US" sz="4000" dirty="0" smtClean="0"/>
              <a:t>上午</a:t>
            </a:r>
            <a:r>
              <a:rPr kumimoji="1" lang="zh-CN" altLang="zh-CN" sz="2800" dirty="0"/>
              <a:t>（</a:t>
            </a:r>
            <a:r>
              <a:rPr kumimoji="1" lang="en-US" altLang="zh-CN" sz="2800" dirty="0" smtClean="0"/>
              <a:t> t morning</a:t>
            </a:r>
            <a:r>
              <a:rPr kumimoji="1" lang="zh-CN" altLang="en-US" sz="2800" dirty="0" smtClean="0"/>
              <a:t>）</a:t>
            </a:r>
            <a:endParaRPr kumimoji="1" lang="en-US" altLang="zh-CN" sz="28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903957" y="655247"/>
            <a:ext cx="172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2800" dirty="0" err="1" smtClean="0"/>
              <a:t>shàng</a:t>
            </a:r>
            <a:r>
              <a:rPr lang="nl-NL" altLang="zh-CN" sz="2800" dirty="0" smtClean="0"/>
              <a:t> </a:t>
            </a:r>
            <a:r>
              <a:rPr lang="nl-NL" altLang="zh-CN" sz="2800" dirty="0" err="1"/>
              <a:t>wǔ</a:t>
            </a:r>
            <a:r>
              <a:rPr lang="nl-NL" altLang="zh-CN" sz="2800" dirty="0"/>
              <a:t> </a:t>
            </a:r>
            <a:endParaRPr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-184961" y="2774146"/>
            <a:ext cx="4469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        </a:t>
            </a:r>
            <a:r>
              <a:rPr kumimoji="1" lang="en-US" altLang="zh-CN" sz="4000" dirty="0"/>
              <a:t> </a:t>
            </a:r>
            <a:r>
              <a:rPr kumimoji="1" lang="zh-CN" altLang="en-US" sz="4000" dirty="0" smtClean="0"/>
              <a:t>中午</a:t>
            </a:r>
            <a:r>
              <a:rPr kumimoji="1" lang="zh-CN" altLang="zh-CN" sz="2800" dirty="0"/>
              <a:t>（</a:t>
            </a:r>
            <a:r>
              <a:rPr kumimoji="1" lang="en-US" altLang="zh-CN" sz="2800" dirty="0" smtClean="0"/>
              <a:t> t noon</a:t>
            </a:r>
            <a:r>
              <a:rPr kumimoji="1" lang="zh-CN" altLang="en-US" sz="2800" dirty="0" smtClean="0"/>
              <a:t>）</a:t>
            </a:r>
            <a:endParaRPr kumimoji="1" lang="en-US" altLang="zh-CN" sz="28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214694" y="4265929"/>
            <a:ext cx="4631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</a:t>
            </a:r>
            <a:r>
              <a:rPr kumimoji="1" lang="zh-CN" altLang="en-US" sz="4400" dirty="0" smtClean="0"/>
              <a:t>下午</a:t>
            </a:r>
            <a:r>
              <a:rPr kumimoji="1" lang="zh-CN" altLang="zh-CN" sz="2800" dirty="0"/>
              <a:t>（</a:t>
            </a:r>
            <a:r>
              <a:rPr kumimoji="1" lang="en-US" altLang="zh-CN" sz="2800" dirty="0" smtClean="0"/>
              <a:t>t  afternoon</a:t>
            </a:r>
            <a:r>
              <a:rPr kumimoji="1" lang="zh-CN" altLang="en-US" sz="2800" dirty="0" smtClean="0"/>
              <a:t>）</a:t>
            </a:r>
            <a:endParaRPr kumimoji="1" lang="en-US" altLang="zh-CN" sz="2800" dirty="0" smtClean="0"/>
          </a:p>
        </p:txBody>
      </p:sp>
      <p:sp>
        <p:nvSpPr>
          <p:cNvPr id="11" name="矩形 10"/>
          <p:cNvSpPr/>
          <p:nvPr/>
        </p:nvSpPr>
        <p:spPr>
          <a:xfrm>
            <a:off x="908392" y="2213149"/>
            <a:ext cx="172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2800" dirty="0" err="1" smtClean="0"/>
              <a:t>zhōng</a:t>
            </a:r>
            <a:r>
              <a:rPr lang="nl-NL" altLang="zh-CN" sz="2800" dirty="0" smtClean="0"/>
              <a:t> </a:t>
            </a:r>
            <a:r>
              <a:rPr lang="nl-NL" altLang="zh-CN" sz="2800" dirty="0" err="1" smtClean="0"/>
              <a:t>wǔ</a:t>
            </a:r>
            <a:r>
              <a:rPr lang="nl-NL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1097781" y="3709412"/>
            <a:ext cx="13086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nl-NL" sz="2800" dirty="0" smtClean="0"/>
              <a:t> </a:t>
            </a:r>
            <a:r>
              <a:rPr lang="nl-NL" altLang="zh-CN" sz="2800" dirty="0" err="1"/>
              <a:t>xià</a:t>
            </a:r>
            <a:r>
              <a:rPr lang="nl-NL" altLang="zh-CN" sz="2800" dirty="0"/>
              <a:t> </a:t>
            </a:r>
            <a:r>
              <a:rPr lang="nl-NL" altLang="zh-CN" sz="2800" dirty="0" err="1"/>
              <a:t>wǔ</a:t>
            </a:r>
            <a:endParaRPr lang="zh-CN" altLang="en-US" sz="2800" dirty="0"/>
          </a:p>
          <a:p>
            <a:endParaRPr lang="zh-CN" altLang="en-US" sz="2800" dirty="0"/>
          </a:p>
        </p:txBody>
      </p:sp>
      <p:pic>
        <p:nvPicPr>
          <p:cNvPr id="14" name="图片 13" descr="Ci0qzVmRbNaALshdAAvMM6h-T9w8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18" y="1528798"/>
            <a:ext cx="3951774" cy="431402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54765" y="5589583"/>
            <a:ext cx="4372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</a:t>
            </a:r>
            <a:r>
              <a:rPr kumimoji="1" lang="zh-CN" altLang="en-US" sz="4400" dirty="0" smtClean="0"/>
              <a:t>晚上</a:t>
            </a:r>
            <a:r>
              <a:rPr kumimoji="1" lang="zh-CN" altLang="zh-CN" sz="2800" dirty="0" smtClean="0"/>
              <a:t>（</a:t>
            </a:r>
            <a:r>
              <a:rPr kumimoji="1" lang="en-US" altLang="zh-CN" sz="2800" dirty="0" smtClean="0"/>
              <a:t>t  evening</a:t>
            </a:r>
            <a:r>
              <a:rPr kumimoji="1" lang="zh-CN" altLang="en-US" sz="2800" dirty="0" smtClean="0"/>
              <a:t>）</a:t>
            </a:r>
            <a:endParaRPr kumimoji="1" lang="en-US" altLang="zh-CN" sz="2800" dirty="0" smtClean="0"/>
          </a:p>
        </p:txBody>
      </p:sp>
      <p:sp>
        <p:nvSpPr>
          <p:cNvPr id="17" name="矩形 16"/>
          <p:cNvSpPr/>
          <p:nvPr/>
        </p:nvSpPr>
        <p:spPr>
          <a:xfrm>
            <a:off x="851968" y="5204643"/>
            <a:ext cx="1934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800" dirty="0" err="1"/>
              <a:t>wǎn</a:t>
            </a:r>
            <a:r>
              <a:rPr lang="fr-FR" altLang="zh-CN" sz="2800" dirty="0"/>
              <a:t> </a:t>
            </a:r>
            <a:r>
              <a:rPr lang="fr-FR" altLang="zh-CN" sz="2800" dirty="0" smtClean="0"/>
              <a:t>sh</a:t>
            </a:r>
            <a:r>
              <a:rPr lang="en-US" altLang="zh-CN" sz="2800" dirty="0" smtClean="0"/>
              <a:t>a</a:t>
            </a:r>
            <a:r>
              <a:rPr lang="fr-FR" altLang="zh-CN" sz="2800" dirty="0" err="1" smtClean="0"/>
              <a:t>ng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3982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572381" y="2485661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时间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</a:t>
            </a:r>
            <a:r>
              <a:rPr kumimoji="1" lang="en-US" altLang="zh-CN" sz="2400" dirty="0" smtClean="0"/>
              <a:t> n time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4" name="矩形 13"/>
          <p:cNvSpPr/>
          <p:nvPr/>
        </p:nvSpPr>
        <p:spPr>
          <a:xfrm>
            <a:off x="1851792" y="1817095"/>
            <a:ext cx="1647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shí</a:t>
            </a:r>
            <a:r>
              <a:rPr lang="cs-CZ" altLang="zh-CN" sz="3600" dirty="0"/>
              <a:t> </a:t>
            </a:r>
            <a:r>
              <a:rPr lang="cs-CZ" altLang="zh-CN" sz="3600" dirty="0" err="1"/>
              <a:t>jiān</a:t>
            </a:r>
            <a:r>
              <a:rPr lang="cs-CZ" altLang="zh-CN" sz="3600" dirty="0"/>
              <a:t> </a:t>
            </a:r>
            <a:endParaRPr lang="zh-CN" altLang="en-US" sz="3600" dirty="0"/>
          </a:p>
        </p:txBody>
      </p:sp>
      <p:sp>
        <p:nvSpPr>
          <p:cNvPr id="8" name="可选流程 7"/>
          <p:cNvSpPr/>
          <p:nvPr/>
        </p:nvSpPr>
        <p:spPr>
          <a:xfrm>
            <a:off x="4753429" y="786191"/>
            <a:ext cx="6434665" cy="4886476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977197" y="2222650"/>
            <a:ext cx="65583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400" dirty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：你今天上午／下午／中午／晚上有时间吗？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</a:t>
            </a:r>
            <a:r>
              <a:rPr kumimoji="1" lang="zh-CN" altLang="zh-CN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：我想请你</a:t>
            </a:r>
            <a:r>
              <a:rPr kumimoji="1" lang="en-US" altLang="zh-CN" sz="2400" u="sng" dirty="0" smtClean="0"/>
              <a:t>                </a:t>
            </a:r>
            <a:r>
              <a:rPr kumimoji="1" lang="zh-CN" altLang="en-US" sz="2400" dirty="0" smtClean="0"/>
              <a:t>，怎么样？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</a:t>
            </a:r>
            <a:r>
              <a:rPr kumimoji="1" lang="en-US" altLang="zh-CN" sz="2400" dirty="0" smtClean="0"/>
              <a:t>!</a:t>
            </a:r>
          </a:p>
          <a:p>
            <a:endParaRPr kumimoji="1" lang="en-US" altLang="zh-CN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050294" y="3207342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我今天上午／下午／中午／晚上有时间。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137218" y="399329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看电影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6060741" y="468132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太好了</a:t>
            </a:r>
            <a:endParaRPr kumimoji="1" lang="zh-CN" altLang="en-US" sz="2000" dirty="0"/>
          </a:p>
        </p:txBody>
      </p:sp>
      <p:pic>
        <p:nvPicPr>
          <p:cNvPr id="17" name="图片 16" descr="0ec0f2ab31921f92a7b57420183c528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48" y="769434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705429" y="2461470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问题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</a:t>
            </a:r>
            <a:r>
              <a:rPr kumimoji="1" lang="en-US" altLang="zh-CN" sz="2400" dirty="0" smtClean="0"/>
              <a:t> n question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4" name="矩形 13"/>
          <p:cNvSpPr/>
          <p:nvPr/>
        </p:nvSpPr>
        <p:spPr>
          <a:xfrm>
            <a:off x="1987430" y="1854082"/>
            <a:ext cx="14291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wèn</a:t>
            </a:r>
            <a:r>
              <a:rPr lang="fr-FR" altLang="zh-CN" sz="3600" dirty="0"/>
              <a:t> </a:t>
            </a:r>
            <a:r>
              <a:rPr lang="fr-FR" altLang="zh-CN" sz="3600" dirty="0" err="1"/>
              <a:t>tí</a:t>
            </a:r>
            <a:endParaRPr lang="zh-CN" altLang="en-US" sz="3600" dirty="0"/>
          </a:p>
          <a:p>
            <a:r>
              <a:rPr lang="cs-CZ" altLang="zh-CN" sz="3600" dirty="0" smtClean="0"/>
              <a:t> 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18" y="1696520"/>
            <a:ext cx="2743200" cy="2971800"/>
          </a:xfrm>
          <a:prstGeom prst="rect">
            <a:avLst/>
          </a:prstGeom>
        </p:spPr>
      </p:pic>
      <p:sp>
        <p:nvSpPr>
          <p:cNvPr id="15" name="可选流程 14"/>
          <p:cNvSpPr/>
          <p:nvPr/>
        </p:nvSpPr>
        <p:spPr>
          <a:xfrm>
            <a:off x="6884403" y="1951986"/>
            <a:ext cx="4274899" cy="2424806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361441" y="2823339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我想问您／你一个问题。</a:t>
            </a:r>
            <a:endParaRPr kumimoji="1"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109404" y="2418292"/>
            <a:ext cx="4666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err="1"/>
              <a:t>wǒ</a:t>
            </a:r>
            <a:r>
              <a:rPr lang="fr-FR" altLang="zh-CN" dirty="0"/>
              <a:t> </a:t>
            </a:r>
            <a:r>
              <a:rPr lang="fr-FR" altLang="zh-CN" dirty="0" err="1"/>
              <a:t>xiǎng</a:t>
            </a:r>
            <a:r>
              <a:rPr lang="fr-FR" altLang="zh-CN" dirty="0"/>
              <a:t> </a:t>
            </a:r>
            <a:r>
              <a:rPr lang="fr-FR" altLang="zh-CN" dirty="0" err="1"/>
              <a:t>wèn</a:t>
            </a:r>
            <a:r>
              <a:rPr lang="fr-FR" altLang="zh-CN" dirty="0"/>
              <a:t> </a:t>
            </a:r>
            <a:r>
              <a:rPr lang="fr-FR" altLang="zh-CN" dirty="0" err="1"/>
              <a:t>nín</a:t>
            </a:r>
            <a:r>
              <a:rPr lang="fr-FR" altLang="zh-CN" dirty="0"/>
              <a:t> </a:t>
            </a:r>
            <a:r>
              <a:rPr lang="zh-CN" altLang="fr-FR" dirty="0"/>
              <a:t>／ </a:t>
            </a:r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 smtClean="0"/>
              <a:t>yí</a:t>
            </a:r>
            <a:r>
              <a:rPr lang="en-US" altLang="zh-CN" dirty="0"/>
              <a:t> </a:t>
            </a:r>
            <a:r>
              <a:rPr lang="fr-FR" altLang="zh-CN" dirty="0" err="1" smtClean="0"/>
              <a:t>gè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wèn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tí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652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323176" y="2461470"/>
            <a:ext cx="695635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办公室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     </a:t>
            </a:r>
            <a:r>
              <a:rPr kumimoji="1" lang="en-US" altLang="zh-CN" sz="2400" dirty="0" smtClean="0"/>
              <a:t>n office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3" name="矩形 2"/>
          <p:cNvSpPr/>
          <p:nvPr/>
        </p:nvSpPr>
        <p:spPr>
          <a:xfrm>
            <a:off x="1846654" y="1740197"/>
            <a:ext cx="3447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/>
              <a:t>bàn</a:t>
            </a:r>
            <a:r>
              <a:rPr lang="it-IT" altLang="zh-CN" sz="4400" dirty="0"/>
              <a:t> </a:t>
            </a:r>
            <a:r>
              <a:rPr lang="it-IT" altLang="zh-CN" sz="4400" dirty="0" err="1"/>
              <a:t>gōng</a:t>
            </a:r>
            <a:r>
              <a:rPr lang="it-IT" altLang="zh-CN" sz="4400" dirty="0"/>
              <a:t> </a:t>
            </a:r>
            <a:r>
              <a:rPr lang="it-IT" altLang="zh-CN" sz="4400" dirty="0" err="1"/>
              <a:t>shì</a:t>
            </a:r>
            <a:endParaRPr lang="zh-CN" altLang="en-US" sz="4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859" y="715080"/>
            <a:ext cx="4047184" cy="2700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753" y="3653440"/>
            <a:ext cx="5130687" cy="25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3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57056" y="1814170"/>
            <a:ext cx="1846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/>
              <a:t> </a:t>
            </a:r>
            <a:r>
              <a:rPr lang="it-IT" altLang="zh-CN" sz="3200" dirty="0" smtClean="0"/>
              <a:t> 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382" y="98632"/>
            <a:ext cx="3349204" cy="2299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381" y="2453469"/>
            <a:ext cx="3449995" cy="23461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560" y="2515114"/>
            <a:ext cx="3482219" cy="21945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079" y="4836046"/>
            <a:ext cx="3502567" cy="18740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168" y="4772261"/>
            <a:ext cx="3489064" cy="208573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493130" y="2600088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100" dirty="0"/>
          </a:p>
          <a:p>
            <a:r>
              <a:rPr kumimoji="1" lang="zh-CN" altLang="en-US" sz="2100" dirty="0" smtClean="0"/>
              <a:t>你在哪儿学中文？</a:t>
            </a:r>
            <a:endParaRPr kumimoji="1" lang="zh-CN" altLang="en-US" sz="2100" dirty="0"/>
          </a:p>
        </p:txBody>
      </p:sp>
      <p:sp>
        <p:nvSpPr>
          <p:cNvPr id="15" name="矩形 14"/>
          <p:cNvSpPr/>
          <p:nvPr/>
        </p:nvSpPr>
        <p:spPr>
          <a:xfrm>
            <a:off x="1199388" y="250348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N</a:t>
            </a:r>
            <a:r>
              <a:rPr lang="fr-FR" altLang="zh-CN" dirty="0" err="1" smtClean="0"/>
              <a:t>ǐ</a:t>
            </a:r>
            <a:r>
              <a:rPr lang="fr-FR" altLang="zh-CN" dirty="0" smtClean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zhōng</a:t>
            </a:r>
            <a:r>
              <a:rPr lang="fr-FR" altLang="zh-CN" dirty="0"/>
              <a:t> </a:t>
            </a:r>
            <a:r>
              <a:rPr lang="fr-FR" altLang="zh-CN" dirty="0" err="1"/>
              <a:t>wén</a:t>
            </a:r>
            <a:r>
              <a:rPr lang="fr-FR" altLang="zh-CN" dirty="0"/>
              <a:t> </a:t>
            </a:r>
            <a:r>
              <a:rPr lang="zh-CN" altLang="fr-FR" dirty="0"/>
              <a:t>？</a:t>
            </a:r>
            <a:endParaRPr lang="zh-CN" altLang="en-US" dirty="0"/>
          </a:p>
        </p:txBody>
      </p:sp>
      <p:sp>
        <p:nvSpPr>
          <p:cNvPr id="16" name="可选流程 15"/>
          <p:cNvSpPr/>
          <p:nvPr/>
        </p:nvSpPr>
        <p:spPr>
          <a:xfrm>
            <a:off x="820177" y="2161246"/>
            <a:ext cx="3621372" cy="198096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269" y="111075"/>
            <a:ext cx="3390647" cy="22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8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323176" y="2461470"/>
            <a:ext cx="629696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开会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</a:t>
            </a:r>
            <a:r>
              <a:rPr kumimoji="1" lang="en-US" altLang="zh-CN" sz="2400" dirty="0" smtClean="0"/>
              <a:t>VO to have a meeting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70" y="887686"/>
            <a:ext cx="5562845" cy="23178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61692" y="1814171"/>
            <a:ext cx="1544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/>
              <a:t>kāi</a:t>
            </a:r>
            <a:r>
              <a:rPr lang="it-IT" altLang="zh-CN" sz="3600" dirty="0"/>
              <a:t> </a:t>
            </a:r>
            <a:r>
              <a:rPr lang="it-IT" altLang="zh-CN" sz="3600" dirty="0" err="1"/>
              <a:t>huì</a:t>
            </a:r>
            <a:endParaRPr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1689307" y="4734332"/>
            <a:ext cx="3159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 smtClean="0"/>
              <a:t>开</a:t>
            </a:r>
            <a:r>
              <a:rPr kumimoji="1" lang="en-US" altLang="zh-CN" b="1" dirty="0" smtClean="0"/>
              <a:t>   </a:t>
            </a:r>
            <a:r>
              <a:rPr lang="it-IT" altLang="zh-CN" b="1" dirty="0" err="1" smtClean="0"/>
              <a:t>kāi</a:t>
            </a:r>
            <a:r>
              <a:rPr lang="it-IT" altLang="zh-CN" b="1" dirty="0" smtClean="0"/>
              <a:t>  </a:t>
            </a:r>
            <a:r>
              <a:rPr lang="en-US" altLang="zh-CN" b="1" dirty="0" smtClean="0"/>
              <a:t>v  to open</a:t>
            </a:r>
            <a:r>
              <a:rPr lang="zh-CN" altLang="en-US" b="1" dirty="0" smtClean="0"/>
              <a:t>；</a:t>
            </a:r>
            <a:r>
              <a:rPr lang="en-US" altLang="zh-CN" b="1" dirty="0" smtClean="0"/>
              <a:t>to hold</a:t>
            </a:r>
          </a:p>
          <a:p>
            <a:endParaRPr kumimoji="1" lang="en-US" altLang="zh-CN" b="1" dirty="0" smtClean="0"/>
          </a:p>
          <a:p>
            <a:r>
              <a:rPr kumimoji="1" lang="zh-CN" altLang="en-US" b="1" dirty="0" smtClean="0"/>
              <a:t>会</a:t>
            </a:r>
            <a:r>
              <a:rPr kumimoji="1" lang="en-US" altLang="zh-CN" b="1" dirty="0" smtClean="0"/>
              <a:t>   </a:t>
            </a:r>
            <a:r>
              <a:rPr kumimoji="1" lang="en-US" altLang="zh-CN" b="1" dirty="0" err="1" smtClean="0"/>
              <a:t>hu</a:t>
            </a:r>
            <a:r>
              <a:rPr lang="it-IT" altLang="zh-CN" b="1" dirty="0" err="1" smtClean="0"/>
              <a:t>ì</a:t>
            </a:r>
            <a:r>
              <a:rPr lang="it-IT" altLang="zh-CN" b="1" dirty="0" smtClean="0"/>
              <a:t>  </a:t>
            </a:r>
            <a:r>
              <a:rPr lang="en-US" altLang="zh-CN" b="1" dirty="0" smtClean="0"/>
              <a:t>n  meeting</a:t>
            </a:r>
            <a:endParaRPr lang="zh-CN" altLang="en-US" b="1" dirty="0"/>
          </a:p>
          <a:p>
            <a:endParaRPr kumimoji="1" lang="zh-CN" altLang="en-US" b="1" dirty="0"/>
          </a:p>
        </p:txBody>
      </p:sp>
      <p:sp>
        <p:nvSpPr>
          <p:cNvPr id="9" name="可选流程 8"/>
          <p:cNvSpPr/>
          <p:nvPr/>
        </p:nvSpPr>
        <p:spPr>
          <a:xfrm>
            <a:off x="5984261" y="3419136"/>
            <a:ext cx="5027073" cy="258508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83250" y="3895961"/>
            <a:ext cx="3373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：你在哪儿开会？</a:t>
            </a:r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</a:t>
            </a:r>
            <a:r>
              <a:rPr kumimoji="1" lang="zh-CN" altLang="zh-CN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7237188" y="3552558"/>
            <a:ext cx="2208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CN" sz="2000" dirty="0"/>
              <a:t>nǐ zài </a:t>
            </a:r>
            <a:r>
              <a:rPr lang="hu-HU" altLang="zh-CN" sz="2000" dirty="0" smtClean="0"/>
              <a:t>nǎr </a:t>
            </a:r>
            <a:r>
              <a:rPr lang="hu-HU" altLang="zh-CN" sz="2000" dirty="0"/>
              <a:t>kāi huì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312118" y="463570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我在办公室开会。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0509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261523" y="2399825"/>
            <a:ext cx="705834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考试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</a:t>
            </a:r>
            <a:r>
              <a:rPr kumimoji="1" lang="en-US" altLang="zh-CN" sz="2400" dirty="0" smtClean="0"/>
              <a:t>VO</a:t>
            </a:r>
            <a:r>
              <a:rPr kumimoji="1" lang="zh-CN" altLang="en-US" sz="2400" dirty="0" smtClean="0"/>
              <a:t>／</a:t>
            </a:r>
            <a:r>
              <a:rPr kumimoji="1" lang="en-US" altLang="zh-CN" sz="2400" dirty="0" smtClean="0"/>
              <a:t>n to give or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take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a test; test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8" name="文本框 7"/>
          <p:cNvSpPr txBox="1"/>
          <p:nvPr/>
        </p:nvSpPr>
        <p:spPr>
          <a:xfrm>
            <a:off x="1183747" y="4771319"/>
            <a:ext cx="4711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考</a:t>
            </a:r>
            <a:r>
              <a:rPr kumimoji="1" lang="en-US" altLang="zh-CN" sz="2000" b="1" dirty="0" smtClean="0"/>
              <a:t>  </a:t>
            </a:r>
            <a:r>
              <a:rPr lang="it-IT" altLang="zh-CN" sz="2000" b="1" dirty="0" err="1" smtClean="0"/>
              <a:t>kǎo</a:t>
            </a:r>
            <a:r>
              <a:rPr lang="it-IT" altLang="zh-CN" sz="2000" b="1" dirty="0" smtClean="0"/>
              <a:t>  </a:t>
            </a:r>
            <a:r>
              <a:rPr lang="en-US" altLang="zh-CN" sz="2000" b="1" dirty="0" smtClean="0"/>
              <a:t>v to give or take a test; test</a:t>
            </a:r>
          </a:p>
          <a:p>
            <a:endParaRPr kumimoji="1" lang="en-US" altLang="zh-CN" sz="2000" b="1" dirty="0" smtClean="0"/>
          </a:p>
          <a:p>
            <a:r>
              <a:rPr kumimoji="1" lang="zh-CN" altLang="en-US" sz="2000" b="1" dirty="0" smtClean="0"/>
              <a:t>试</a:t>
            </a:r>
            <a:r>
              <a:rPr kumimoji="1" lang="en-US" altLang="zh-CN" sz="2000" b="1" dirty="0" smtClean="0"/>
              <a:t>  </a:t>
            </a:r>
            <a:r>
              <a:rPr lang="it-IT" altLang="zh-CN" sz="2000" b="1" dirty="0" err="1"/>
              <a:t>shì</a:t>
            </a:r>
            <a:r>
              <a:rPr kumimoji="1" lang="en-US" altLang="zh-CN" sz="2000" b="1" dirty="0" smtClean="0"/>
              <a:t> </a:t>
            </a:r>
            <a:r>
              <a:rPr lang="it-IT" altLang="zh-CN" sz="2000" b="1" dirty="0" smtClean="0"/>
              <a:t>  </a:t>
            </a:r>
            <a:r>
              <a:rPr lang="en-US" altLang="zh-CN" sz="2000" b="1" dirty="0" smtClean="0"/>
              <a:t>n/v test; to try; to experiment  </a:t>
            </a:r>
            <a:endParaRPr lang="zh-CN" altLang="en-US" sz="2000" b="1" dirty="0"/>
          </a:p>
        </p:txBody>
      </p:sp>
      <p:sp>
        <p:nvSpPr>
          <p:cNvPr id="3" name="矩形 2"/>
          <p:cNvSpPr/>
          <p:nvPr/>
        </p:nvSpPr>
        <p:spPr>
          <a:xfrm>
            <a:off x="2265265" y="1789513"/>
            <a:ext cx="150774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kǎo</a:t>
            </a:r>
            <a:r>
              <a:rPr lang="it-IT" altLang="zh-CN" sz="3200" dirty="0"/>
              <a:t> </a:t>
            </a:r>
            <a:r>
              <a:rPr lang="it-IT" altLang="zh-CN" sz="3200" dirty="0" err="1"/>
              <a:t>shì</a:t>
            </a:r>
            <a:endParaRPr lang="zh-CN" altLang="en-US" sz="32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197" y="986320"/>
            <a:ext cx="4072780" cy="2289396"/>
          </a:xfrm>
          <a:prstGeom prst="rect">
            <a:avLst/>
          </a:prstGeom>
        </p:spPr>
      </p:pic>
      <p:sp>
        <p:nvSpPr>
          <p:cNvPr id="11" name="可选流程 10"/>
          <p:cNvSpPr/>
          <p:nvPr/>
        </p:nvSpPr>
        <p:spPr>
          <a:xfrm>
            <a:off x="5984261" y="3419136"/>
            <a:ext cx="5027073" cy="258508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683250" y="3895961"/>
            <a:ext cx="3373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：你在哪儿考试？</a:t>
            </a:r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</a:t>
            </a:r>
            <a:r>
              <a:rPr kumimoji="1" lang="zh-CN" altLang="zh-CN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7316584" y="3577216"/>
            <a:ext cx="2451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/>
              <a:t>nǐ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zài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nǎr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kǎo</a:t>
            </a:r>
            <a:r>
              <a:rPr lang="it-IT" altLang="zh-CN" sz="2000" dirty="0"/>
              <a:t> </a:t>
            </a:r>
            <a:r>
              <a:rPr lang="it-IT" altLang="zh-CN" sz="2000" dirty="0" err="1"/>
              <a:t>shì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  <a:endParaRPr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645047" y="46973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我在学校考试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0832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61033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要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</a:t>
            </a:r>
            <a:r>
              <a:rPr kumimoji="1" lang="en-US" altLang="zh-CN" sz="2400" dirty="0" smtClean="0"/>
              <a:t>mv will, be going to ; to want to ;to</a:t>
            </a:r>
          </a:p>
          <a:p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              have a desire to [See Grammar 2]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3218527" y="1913858"/>
            <a:ext cx="929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 smtClean="0"/>
              <a:t>yào</a:t>
            </a:r>
            <a:r>
              <a:rPr lang="fr-FR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5499502" y="2243876"/>
            <a:ext cx="620499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/>
              <a:t> </a:t>
            </a:r>
            <a:r>
              <a:rPr kumimoji="1" lang="en-US" altLang="zh-CN" sz="2400" u="sng" dirty="0" smtClean="0"/>
              <a:t>  NAME  </a:t>
            </a:r>
            <a:r>
              <a:rPr kumimoji="1" lang="zh-CN" altLang="en-US" sz="2400" dirty="0" smtClean="0"/>
              <a:t>，今天下午您／你有时间吗？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：对不起，今天下午我要</a:t>
            </a:r>
            <a:r>
              <a:rPr kumimoji="1" lang="en-US" altLang="zh-CN" sz="2400" u="sng" dirty="0" smtClean="0"/>
              <a:t>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8" name="可选流程 7"/>
          <p:cNvSpPr/>
          <p:nvPr/>
        </p:nvSpPr>
        <p:spPr>
          <a:xfrm>
            <a:off x="5376194" y="1541124"/>
            <a:ext cx="6091376" cy="256443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05551" y="1875816"/>
            <a:ext cx="4303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jīn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cs-CZ" altLang="zh-CN" dirty="0" err="1"/>
              <a:t>xià</a:t>
            </a:r>
            <a:r>
              <a:rPr lang="cs-CZ" altLang="zh-CN" dirty="0"/>
              <a:t> </a:t>
            </a:r>
            <a:r>
              <a:rPr lang="cs-CZ" altLang="zh-CN" dirty="0" err="1"/>
              <a:t>wǔ</a:t>
            </a:r>
            <a:r>
              <a:rPr lang="cs-CZ" altLang="zh-CN" dirty="0"/>
              <a:t> </a:t>
            </a:r>
            <a:r>
              <a:rPr lang="cs-CZ" altLang="zh-CN" dirty="0" err="1"/>
              <a:t>nín</a:t>
            </a:r>
            <a:r>
              <a:rPr lang="cs-CZ" altLang="zh-CN" dirty="0"/>
              <a:t> </a:t>
            </a:r>
            <a:r>
              <a:rPr lang="zh-CN" altLang="cs-CZ" dirty="0"/>
              <a:t>／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shíjiān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ma</a:t>
            </a:r>
            <a:r>
              <a:rPr lang="zh-CN" altLang="en-US" dirty="0" smtClean="0"/>
              <a:t>？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67343" y="2714187"/>
            <a:ext cx="360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</a:t>
            </a:r>
            <a:r>
              <a:rPr lang="it-IT" altLang="zh-CN" dirty="0" err="1" smtClean="0"/>
              <a:t>uìbùqǐ</a:t>
            </a:r>
            <a:r>
              <a:rPr lang="it-IT" altLang="zh-CN" dirty="0" smtClean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jīn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9543978" y="286032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开会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7632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5559" y="2539772"/>
            <a:ext cx="505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 </a:t>
            </a:r>
            <a:r>
              <a:rPr kumimoji="1" lang="zh-CN" altLang="en-US" sz="9600" dirty="0" smtClean="0"/>
              <a:t>节</a:t>
            </a:r>
            <a:endParaRPr kumimoji="1" lang="en-US" altLang="zh-CN" sz="9600" dirty="0" smtClean="0"/>
          </a:p>
          <a:p>
            <a:r>
              <a:rPr kumimoji="1" lang="en-US" altLang="zh-CN" sz="2400" dirty="0" smtClean="0"/>
              <a:t>m</a:t>
            </a:r>
            <a:r>
              <a:rPr kumimoji="1" lang="zh-CN" altLang="zh-CN" sz="2400" dirty="0" smtClean="0"/>
              <a:t>（</a:t>
            </a:r>
            <a:r>
              <a:rPr kumimoji="1" lang="en-US" altLang="zh-CN" sz="2400" dirty="0" smtClean="0"/>
              <a:t>measure word for class periods</a:t>
            </a:r>
            <a:r>
              <a:rPr kumimoji="1" lang="zh-CN" altLang="en-US" sz="2400" dirty="0" smtClean="0"/>
              <a:t>）</a:t>
            </a:r>
            <a:endParaRPr kumimoji="1" lang="en-US" altLang="zh-CN" sz="24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3" name="文本框 2"/>
          <p:cNvSpPr txBox="1"/>
          <p:nvPr/>
        </p:nvSpPr>
        <p:spPr>
          <a:xfrm>
            <a:off x="5684462" y="2527443"/>
            <a:ext cx="34690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</a:t>
            </a:r>
            <a:r>
              <a:rPr kumimoji="1" lang="zh-CN" altLang="en-US" sz="9600" dirty="0" smtClean="0"/>
              <a:t>课</a:t>
            </a:r>
            <a:endParaRPr kumimoji="1" lang="en-US" altLang="zh-CN" sz="9600" dirty="0" smtClean="0"/>
          </a:p>
          <a:p>
            <a:r>
              <a:rPr kumimoji="1" lang="en-US" altLang="zh-CN" sz="2400" dirty="0" smtClean="0"/>
              <a:t>n class ; course ; lesson</a:t>
            </a:r>
            <a:endParaRPr kumimoji="1"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917881" y="2011435"/>
            <a:ext cx="6208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jié</a:t>
            </a:r>
            <a:r>
              <a:rPr lang="fr-FR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6646190" y="1991229"/>
            <a:ext cx="61807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/>
              <a:t>kè</a:t>
            </a:r>
            <a:r>
              <a:rPr lang="fr-FR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10" name="可选流程 9"/>
          <p:cNvSpPr/>
          <p:nvPr/>
        </p:nvSpPr>
        <p:spPr>
          <a:xfrm>
            <a:off x="7809207" y="780732"/>
            <a:ext cx="3781670" cy="221521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977977" y="1516466"/>
            <a:ext cx="35463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</a:t>
            </a:r>
            <a:r>
              <a:rPr kumimoji="1" lang="en-US" altLang="zh-CN" sz="2400" dirty="0" smtClean="0"/>
              <a:t>_____</a:t>
            </a:r>
            <a:r>
              <a:rPr kumimoji="1" lang="zh-CN" altLang="en-US" sz="2400" dirty="0" smtClean="0"/>
              <a:t>有几节课？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</a:t>
            </a:r>
            <a:r>
              <a:rPr kumimoji="1" lang="en-US" altLang="zh-CN" sz="2400" u="sng" dirty="0" smtClean="0"/>
              <a:t>         </a:t>
            </a:r>
            <a:r>
              <a:rPr kumimoji="1" lang="zh-CN" altLang="en-US" sz="2400" dirty="0" smtClean="0"/>
              <a:t>有</a:t>
            </a:r>
            <a:r>
              <a:rPr kumimoji="1" lang="en-US" altLang="zh-CN" sz="2400" u="sng" dirty="0" smtClean="0"/>
              <a:t>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8964434" y="1245228"/>
            <a:ext cx="92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zuótiān</a:t>
            </a:r>
            <a:r>
              <a:rPr kumimoji="1" lang="en-US" altLang="zh-CN" dirty="0" smtClean="0"/>
              <a:t> </a:t>
            </a:r>
            <a:endParaRPr kumimoji="1" lang="en-US" altLang="zh-CN" dirty="0"/>
          </a:p>
          <a:p>
            <a:r>
              <a:rPr kumimoji="1" lang="en-US" altLang="zh-CN" dirty="0" smtClean="0"/>
              <a:t> </a:t>
            </a:r>
            <a:r>
              <a:rPr kumimoji="1" lang="zh-CN" altLang="en-US" dirty="0" smtClean="0"/>
              <a:t>昨天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8944204" y="1964762"/>
            <a:ext cx="92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zuótiān</a:t>
            </a:r>
            <a:r>
              <a:rPr kumimoji="1" lang="en-US" altLang="zh-CN" dirty="0" smtClean="0"/>
              <a:t> </a:t>
            </a:r>
            <a:endParaRPr kumimoji="1" lang="en-US" altLang="zh-CN" dirty="0"/>
          </a:p>
          <a:p>
            <a:r>
              <a:rPr kumimoji="1" lang="en-US" altLang="zh-CN" dirty="0" smtClean="0"/>
              <a:t> </a:t>
            </a:r>
            <a:r>
              <a:rPr kumimoji="1" lang="zh-CN" altLang="en-US" dirty="0" smtClean="0"/>
              <a:t>昨天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0074198" y="1935651"/>
            <a:ext cx="1275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liǎng</a:t>
            </a:r>
            <a:r>
              <a:rPr kumimoji="1" lang="en-US" altLang="zh-CN" dirty="0"/>
              <a:t> </a:t>
            </a:r>
            <a:r>
              <a:rPr kumimoji="1" lang="en-US" altLang="zh-CN" dirty="0" err="1" smtClean="0"/>
              <a:t>ji</a:t>
            </a:r>
            <a:r>
              <a:rPr lang="fr-FR" altLang="zh-CN" dirty="0" err="1"/>
              <a:t>é</a:t>
            </a:r>
            <a:r>
              <a:rPr kumimoji="1" lang="en-US" altLang="zh-CN" dirty="0" smtClean="0"/>
              <a:t> </a:t>
            </a:r>
            <a:r>
              <a:rPr kumimoji="1" lang="en-US" altLang="zh-CN" dirty="0" err="1"/>
              <a:t>kè</a:t>
            </a:r>
            <a:r>
              <a:rPr kumimoji="1" lang="en-US" altLang="zh-CN" dirty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两节课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29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653528" y="1837019"/>
            <a:ext cx="50555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 </a:t>
            </a:r>
            <a:r>
              <a:rPr kumimoji="1" lang="zh-CN" altLang="en-US" sz="9600" dirty="0" smtClean="0"/>
              <a:t>年级</a:t>
            </a:r>
          </a:p>
          <a:p>
            <a:r>
              <a:rPr kumimoji="1" lang="en-US" altLang="zh-CN" sz="2800" dirty="0" smtClean="0"/>
              <a:t>                   n grade in school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55595" y="1306873"/>
            <a:ext cx="126188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一年级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二年级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三年级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四年级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….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757234" y="1356189"/>
            <a:ext cx="19800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大学一年级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大学二年级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大学三年级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大学四年级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9272702" y="1356189"/>
            <a:ext cx="9028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大一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大二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大三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大四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6190022" y="4549397"/>
            <a:ext cx="409609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：你是大学几年级的学生？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1" name="可选流程 10"/>
          <p:cNvSpPr/>
          <p:nvPr/>
        </p:nvSpPr>
        <p:spPr>
          <a:xfrm>
            <a:off x="5725316" y="3825992"/>
            <a:ext cx="5668270" cy="216589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707912" y="5252149"/>
            <a:ext cx="338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我是大学一年级的学生</a:t>
            </a:r>
            <a:endParaRPr kumimoji="1" lang="zh-CN" altLang="en-US" sz="2400" dirty="0"/>
          </a:p>
        </p:txBody>
      </p:sp>
      <p:pic>
        <p:nvPicPr>
          <p:cNvPr id="14" name="图片 13" descr="美国学生也拼爹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53" y="4151771"/>
            <a:ext cx="3228826" cy="218420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848499" y="1086761"/>
            <a:ext cx="16903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4400" dirty="0" err="1"/>
              <a:t>nián</a:t>
            </a:r>
            <a:r>
              <a:rPr lang="cs-CZ" altLang="zh-CN" sz="4400" dirty="0"/>
              <a:t> jí</a:t>
            </a:r>
            <a:endParaRPr lang="zh-CN" altLang="en-US" sz="4400" dirty="0"/>
          </a:p>
        </p:txBody>
      </p:sp>
      <p:sp>
        <p:nvSpPr>
          <p:cNvPr id="2" name="矩形 1"/>
          <p:cNvSpPr/>
          <p:nvPr/>
        </p:nvSpPr>
        <p:spPr>
          <a:xfrm>
            <a:off x="6383221" y="4255311"/>
            <a:ext cx="3790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r>
              <a:rPr lang="cs-CZ" altLang="zh-CN" dirty="0" err="1"/>
              <a:t>dà</a:t>
            </a:r>
            <a:r>
              <a:rPr lang="cs-CZ" altLang="zh-CN" dirty="0"/>
              <a:t>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jǐ</a:t>
            </a:r>
            <a:r>
              <a:rPr lang="cs-CZ" altLang="zh-CN" dirty="0"/>
              <a:t> </a:t>
            </a:r>
            <a:r>
              <a:rPr lang="cs-CZ" altLang="zh-CN" dirty="0" err="1"/>
              <a:t>nián</a:t>
            </a:r>
            <a:r>
              <a:rPr lang="cs-CZ" altLang="zh-CN" dirty="0"/>
              <a:t> jí de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e</a:t>
            </a:r>
            <a:r>
              <a:rPr lang="cs-CZ" altLang="zh-CN" dirty="0" err="1" smtClean="0"/>
              <a:t>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689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579543" y="2527444"/>
            <a:ext cx="61406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9600" dirty="0" smtClean="0"/>
              <a:t>空（儿）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      n free time</a:t>
            </a:r>
            <a:endParaRPr kumimoji="1" lang="en-US" altLang="zh-CN" sz="66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8" name="矩形 7"/>
          <p:cNvSpPr/>
          <p:nvPr/>
        </p:nvSpPr>
        <p:spPr>
          <a:xfrm>
            <a:off x="2239691" y="1888145"/>
            <a:ext cx="133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3600" dirty="0"/>
              <a:t>kòngr</a:t>
            </a:r>
            <a:r>
              <a:rPr lang="fr-FR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0" name="可选流程 9"/>
          <p:cNvSpPr/>
          <p:nvPr/>
        </p:nvSpPr>
        <p:spPr>
          <a:xfrm>
            <a:off x="5622809" y="1483484"/>
            <a:ext cx="5487170" cy="2572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61298" y="2120586"/>
            <a:ext cx="409609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：你明天什么时候有空儿？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</a:t>
            </a:r>
            <a:r>
              <a:rPr kumimoji="1" lang="en-US" altLang="zh-CN" sz="2400" dirty="0" smtClean="0"/>
              <a:t> </a:t>
            </a:r>
            <a:r>
              <a:rPr kumimoji="1" lang="zh-CN" altLang="zh-CN" sz="2400" dirty="0"/>
              <a:t>。</a:t>
            </a:r>
            <a:endParaRPr kumimoji="1"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6427059" y="1777185"/>
            <a:ext cx="475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CN" dirty="0"/>
              <a:t>nǐ </a:t>
            </a:r>
            <a:r>
              <a:rPr lang="hu-HU" altLang="zh-CN" dirty="0" smtClean="0"/>
              <a:t>míngtiān shénme shíh</a:t>
            </a:r>
            <a:r>
              <a:rPr lang="en-US" altLang="zh-CN" dirty="0" smtClean="0"/>
              <a:t>o</a:t>
            </a:r>
            <a:r>
              <a:rPr lang="hu-HU" altLang="zh-CN" dirty="0" smtClean="0"/>
              <a:t>u </a:t>
            </a:r>
            <a:r>
              <a:rPr lang="hu-HU" altLang="zh-CN" dirty="0"/>
              <a:t>yǒu </a:t>
            </a:r>
            <a:r>
              <a:rPr lang="hu-HU" altLang="zh-CN" dirty="0" smtClean="0"/>
              <a:t>kòngr </a:t>
            </a:r>
            <a:r>
              <a:rPr lang="zh-CN" altLang="hu-HU" dirty="0"/>
              <a:t>？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065503" y="274936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我明天上午有空儿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1758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582122" y="2362838"/>
            <a:ext cx="727454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以后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800" dirty="0" smtClean="0"/>
              <a:t>t after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from now on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 smtClean="0"/>
              <a:t>later on</a:t>
            </a:r>
          </a:p>
        </p:txBody>
      </p:sp>
      <p:sp>
        <p:nvSpPr>
          <p:cNvPr id="7" name="矩形 6"/>
          <p:cNvSpPr/>
          <p:nvPr/>
        </p:nvSpPr>
        <p:spPr>
          <a:xfrm>
            <a:off x="2088702" y="1690881"/>
            <a:ext cx="1524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/>
              <a:t>yǐ</a:t>
            </a:r>
            <a:r>
              <a:rPr lang="it-IT" altLang="zh-CN" sz="3600" dirty="0"/>
              <a:t> </a:t>
            </a:r>
            <a:r>
              <a:rPr lang="it-IT" altLang="zh-CN" sz="3600" dirty="0" err="1"/>
              <a:t>hòu</a:t>
            </a:r>
            <a:endParaRPr lang="zh-CN" altLang="en-US" sz="3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300999" y="2243876"/>
            <a:ext cx="54480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：你明天什么时候有空？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：我明天</a:t>
            </a:r>
            <a:r>
              <a:rPr kumimoji="1" lang="en-US" altLang="zh-CN" sz="2400" u="sng" dirty="0" smtClean="0"/>
              <a:t>    after 4</a:t>
            </a:r>
            <a:r>
              <a:rPr kumimoji="1" lang="zh-CN" altLang="en-US" sz="2400" u="sng" dirty="0" smtClean="0"/>
              <a:t>：</a:t>
            </a:r>
            <a:r>
              <a:rPr kumimoji="1" lang="en-US" altLang="zh-CN" sz="2400" u="sng" dirty="0" smtClean="0"/>
              <a:t>00 pm      </a:t>
            </a:r>
            <a:r>
              <a:rPr kumimoji="1" lang="zh-CN" altLang="en-US" sz="2400" dirty="0" smtClean="0"/>
              <a:t>有空。</a:t>
            </a:r>
            <a:endParaRPr kumimoji="1" lang="zh-CN" altLang="en-US" sz="2400" dirty="0"/>
          </a:p>
        </p:txBody>
      </p:sp>
      <p:sp>
        <p:nvSpPr>
          <p:cNvPr id="12" name="可选流程 11"/>
          <p:cNvSpPr/>
          <p:nvPr/>
        </p:nvSpPr>
        <p:spPr>
          <a:xfrm>
            <a:off x="6042052" y="1837022"/>
            <a:ext cx="5511833" cy="252744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14728" y="1937462"/>
            <a:ext cx="475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CN" dirty="0"/>
              <a:t>nǐ </a:t>
            </a:r>
            <a:r>
              <a:rPr lang="hu-HU" altLang="zh-CN" dirty="0" smtClean="0"/>
              <a:t>míngtiān shénme shíh</a:t>
            </a:r>
            <a:r>
              <a:rPr lang="en-US" altLang="zh-CN" dirty="0" smtClean="0"/>
              <a:t>o</a:t>
            </a:r>
            <a:r>
              <a:rPr lang="hu-HU" altLang="zh-CN" dirty="0" smtClean="0"/>
              <a:t>u </a:t>
            </a:r>
            <a:r>
              <a:rPr lang="hu-HU" altLang="zh-CN" dirty="0"/>
              <a:t>yǒu </a:t>
            </a:r>
            <a:r>
              <a:rPr lang="hu-HU" altLang="zh-CN" dirty="0" smtClean="0"/>
              <a:t>kòngr </a:t>
            </a:r>
            <a:r>
              <a:rPr lang="zh-CN" altLang="hu-HU" dirty="0"/>
              <a:t>？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310905" y="389596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晚上四点以后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8713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58007" y="2362838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要是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</a:t>
            </a:r>
            <a:r>
              <a:rPr kumimoji="1" lang="en-US" altLang="zh-CN" sz="2800" dirty="0" err="1" smtClean="0"/>
              <a:t>conj</a:t>
            </a:r>
            <a:r>
              <a:rPr kumimoji="1" lang="en-US" altLang="zh-CN" sz="2800" dirty="0" smtClean="0"/>
              <a:t>      if</a:t>
            </a:r>
          </a:p>
        </p:txBody>
      </p:sp>
      <p:sp>
        <p:nvSpPr>
          <p:cNvPr id="7" name="矩形 6"/>
          <p:cNvSpPr/>
          <p:nvPr/>
        </p:nvSpPr>
        <p:spPr>
          <a:xfrm>
            <a:off x="4419208" y="1666224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 smtClean="0"/>
              <a:t>yào</a:t>
            </a:r>
            <a:r>
              <a:rPr lang="it-IT" altLang="zh-CN" sz="3600" dirty="0" smtClean="0"/>
              <a:t> </a:t>
            </a:r>
            <a:r>
              <a:rPr lang="it-IT" altLang="zh-CN" sz="3600" dirty="0" err="1"/>
              <a:t>shì</a:t>
            </a:r>
            <a:r>
              <a:rPr lang="it-IT" altLang="zh-CN" sz="3600" dirty="0"/>
              <a:t>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3423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133" y="4433642"/>
            <a:ext cx="2210345" cy="17682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8189" y="505488"/>
            <a:ext cx="1199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200" b="1" dirty="0" smtClean="0">
                <a:solidFill>
                  <a:srgbClr val="FF6600"/>
                </a:solidFill>
              </a:rPr>
              <a:t>要是（</a:t>
            </a:r>
            <a:r>
              <a:rPr lang="it-IT" altLang="zh-CN" sz="2400" dirty="0" err="1">
                <a:solidFill>
                  <a:srgbClr val="FF6600"/>
                </a:solidFill>
              </a:rPr>
              <a:t>yào</a:t>
            </a:r>
            <a:r>
              <a:rPr lang="it-IT" altLang="zh-CN" sz="2400" dirty="0">
                <a:solidFill>
                  <a:srgbClr val="FF6600"/>
                </a:solidFill>
              </a:rPr>
              <a:t> </a:t>
            </a:r>
            <a:r>
              <a:rPr lang="it-IT" altLang="zh-CN" sz="2400" dirty="0" err="1" smtClean="0">
                <a:solidFill>
                  <a:srgbClr val="FF6600"/>
                </a:solidFill>
              </a:rPr>
              <a:t>shì</a:t>
            </a:r>
            <a:r>
              <a:rPr lang="zh-CN" altLang="en-US" sz="2400" dirty="0" smtClean="0">
                <a:solidFill>
                  <a:srgbClr val="FF6600"/>
                </a:solidFill>
              </a:rPr>
              <a:t>，</a:t>
            </a:r>
            <a:r>
              <a:rPr lang="en-US" altLang="zh-CN" sz="2400" dirty="0" smtClean="0">
                <a:solidFill>
                  <a:srgbClr val="FF6600"/>
                </a:solidFill>
              </a:rPr>
              <a:t>if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212232"/>
              </p:ext>
            </p:extLst>
          </p:nvPr>
        </p:nvGraphicFramePr>
        <p:xfrm>
          <a:off x="653528" y="1886011"/>
          <a:ext cx="10777050" cy="42630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650"/>
                <a:gridCol w="1532900"/>
                <a:gridCol w="1532900"/>
                <a:gridCol w="1532900"/>
                <a:gridCol w="1532900"/>
                <a:gridCol w="1487468"/>
                <a:gridCol w="1578332"/>
              </a:tblGrid>
              <a:tr h="1590764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Yes/No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EXAMPLE</a:t>
                      </a:r>
                    </a:p>
                    <a:p>
                      <a:r>
                        <a:rPr lang="en-US" altLang="zh-CN" dirty="0" smtClean="0"/>
                        <a:t>preference</a:t>
                      </a:r>
                    </a:p>
                    <a:p>
                      <a:r>
                        <a:rPr lang="en-US" altLang="zh-CN" dirty="0" smtClean="0"/>
                        <a:t>(</a:t>
                      </a:r>
                      <a:r>
                        <a:rPr lang="zh-CN" altLang="en-US" dirty="0" smtClean="0"/>
                        <a:t>不</a:t>
                      </a:r>
                      <a:r>
                        <a:rPr lang="en-US" altLang="zh-CN" dirty="0" smtClean="0"/>
                        <a:t>)</a:t>
                      </a:r>
                      <a:r>
                        <a:rPr lang="zh-CN" altLang="en-US" dirty="0" smtClean="0"/>
                        <a:t>喜欢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desire</a:t>
                      </a:r>
                    </a:p>
                    <a:p>
                      <a:r>
                        <a:rPr lang="en-US" altLang="zh-CN" dirty="0" smtClean="0"/>
                        <a:t> </a:t>
                      </a:r>
                      <a:r>
                        <a:rPr lang="zh-CN" altLang="en-US" dirty="0" smtClean="0"/>
                        <a:t>（不）想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interest</a:t>
                      </a:r>
                    </a:p>
                    <a:p>
                      <a:r>
                        <a:rPr lang="zh-CN" altLang="en-US" dirty="0" smtClean="0"/>
                        <a:t>觉得</a:t>
                      </a:r>
                      <a:r>
                        <a:rPr lang="en-US" altLang="zh-CN" dirty="0" smtClean="0"/>
                        <a:t>…(</a:t>
                      </a:r>
                      <a:r>
                        <a:rPr lang="zh-CN" altLang="en-US" dirty="0" smtClean="0"/>
                        <a:t>没</a:t>
                      </a:r>
                      <a:r>
                        <a:rPr lang="en-US" altLang="zh-CN" dirty="0" smtClean="0"/>
                        <a:t>)</a:t>
                      </a:r>
                      <a:r>
                        <a:rPr lang="zh-CN" altLang="en-US" dirty="0" smtClean="0"/>
                        <a:t>有意思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preference</a:t>
                      </a:r>
                    </a:p>
                    <a:p>
                      <a:r>
                        <a:rPr lang="zh-CN" altLang="zh-CN" dirty="0" smtClean="0"/>
                        <a:t>（</a:t>
                      </a:r>
                      <a:r>
                        <a:rPr lang="zh-CN" altLang="en-US" dirty="0" smtClean="0"/>
                        <a:t>不）喜欢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availability</a:t>
                      </a:r>
                    </a:p>
                    <a:p>
                      <a:r>
                        <a:rPr lang="zh-CN" altLang="zh-CN" dirty="0" smtClean="0"/>
                        <a:t>（</a:t>
                      </a:r>
                      <a:r>
                        <a:rPr lang="zh-CN" altLang="en-US" dirty="0" smtClean="0"/>
                        <a:t>没）有空儿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desire</a:t>
                      </a:r>
                    </a:p>
                    <a:p>
                      <a:r>
                        <a:rPr lang="en-US" altLang="zh-CN" dirty="0" smtClean="0"/>
                        <a:t> </a:t>
                      </a:r>
                      <a:r>
                        <a:rPr lang="zh-CN" altLang="en-US" dirty="0" smtClean="0"/>
                        <a:t>（不）想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</a:tr>
              <a:tr h="1368518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Today</a:t>
                      </a:r>
                    </a:p>
                    <a:p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this weekend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303789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Tommorrow</a:t>
                      </a:r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next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weekend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16" y="3563078"/>
            <a:ext cx="1389769" cy="11589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399" y="4956252"/>
            <a:ext cx="1464069" cy="11712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356" y="3541701"/>
            <a:ext cx="1437861" cy="12296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026" y="3687680"/>
            <a:ext cx="1514497" cy="10096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176" y="4977316"/>
            <a:ext cx="1354068" cy="101555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1190" y="3621955"/>
            <a:ext cx="1482046" cy="11123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8530" y="4938957"/>
            <a:ext cx="1378838" cy="105293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6195" y="3402801"/>
            <a:ext cx="2078199" cy="13808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0818" y="4874520"/>
            <a:ext cx="2165167" cy="121790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39843" y="1282215"/>
            <a:ext cx="153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6600"/>
                </a:solidFill>
              </a:rPr>
              <a:t>EXAMLPE</a:t>
            </a:r>
            <a:r>
              <a:rPr kumimoji="1" lang="zh-CN" altLang="en-US" b="1" dirty="0" smtClean="0">
                <a:solidFill>
                  <a:srgbClr val="FF6600"/>
                </a:solidFill>
              </a:rPr>
              <a:t>：</a:t>
            </a:r>
            <a:endParaRPr kumimoji="1" lang="zh-CN" altLang="en-US" b="1" dirty="0">
              <a:solidFill>
                <a:srgbClr val="FF66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92159" y="1269886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要是</a:t>
            </a:r>
            <a:r>
              <a:rPr kumimoji="1" lang="zh-CN" altLang="en-US" sz="2000" dirty="0" smtClean="0"/>
              <a:t>你不喜欢唱歌，我们跳舞，怎么样？</a:t>
            </a:r>
            <a:endParaRPr kumimoji="1" lang="zh-CN" altLang="en-US" sz="2000" dirty="0"/>
          </a:p>
        </p:txBody>
      </p:sp>
      <p:sp>
        <p:nvSpPr>
          <p:cNvPr id="24" name="矩形 23"/>
          <p:cNvSpPr/>
          <p:nvPr/>
        </p:nvSpPr>
        <p:spPr>
          <a:xfrm>
            <a:off x="2332817" y="972921"/>
            <a:ext cx="8222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Y</a:t>
            </a:r>
            <a:r>
              <a:rPr lang="it-IT" altLang="zh-CN" dirty="0" err="1" smtClean="0"/>
              <a:t>àoshì</a:t>
            </a:r>
            <a:r>
              <a:rPr lang="it-IT" altLang="zh-CN" dirty="0" smtClean="0"/>
              <a:t> </a:t>
            </a:r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 smtClean="0"/>
              <a:t>xǐhuān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chàng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gē</a:t>
            </a:r>
            <a:r>
              <a:rPr lang="it-IT" altLang="zh-CN" dirty="0" smtClean="0"/>
              <a:t> </a:t>
            </a:r>
            <a:r>
              <a:rPr lang="zh-CN" altLang="it-IT" dirty="0" smtClean="0"/>
              <a:t> </a:t>
            </a:r>
            <a:r>
              <a:rPr lang="it-IT" altLang="zh-CN" dirty="0" err="1" smtClean="0"/>
              <a:t>wǒmen</a:t>
            </a:r>
            <a:r>
              <a:rPr lang="it-IT" altLang="zh-CN" dirty="0" smtClean="0"/>
              <a:t> </a:t>
            </a:r>
            <a:r>
              <a:rPr lang="it-IT" altLang="zh-CN" dirty="0" err="1"/>
              <a:t>tiào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zh-CN" altLang="en-US" dirty="0" smtClean="0"/>
              <a:t>，</a:t>
            </a:r>
            <a:r>
              <a:rPr lang="it-IT" altLang="zh-CN" dirty="0" err="1" smtClean="0"/>
              <a:t>zěnmeyàng</a:t>
            </a:r>
            <a:r>
              <a:rPr lang="it-IT" altLang="zh-CN" dirty="0" smtClean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2363708" y="3034741"/>
            <a:ext cx="124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xǐ</a:t>
            </a:r>
            <a:r>
              <a:rPr lang="it-IT" altLang="zh-CN" dirty="0"/>
              <a:t> </a:t>
            </a:r>
            <a:r>
              <a:rPr lang="it-IT" altLang="zh-CN" dirty="0" err="1"/>
              <a:t>huān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02659" y="3010083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268257" y="2825148"/>
            <a:ext cx="14802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jué</a:t>
            </a:r>
            <a:r>
              <a:rPr lang="fr-FR" altLang="zh-CN" dirty="0" smtClean="0"/>
              <a:t> de…</a:t>
            </a:r>
          </a:p>
          <a:p>
            <a:r>
              <a:rPr lang="fr-FR" altLang="zh-CN" dirty="0" err="1" smtClean="0"/>
              <a:t>méi</a:t>
            </a:r>
            <a:r>
              <a:rPr lang="fr-FR" altLang="zh-CN" dirty="0" smtClean="0"/>
              <a:t> </a:t>
            </a:r>
            <a:r>
              <a:rPr lang="fr-FR" altLang="zh-CN" dirty="0" err="1"/>
              <a:t>yǒu</a:t>
            </a:r>
            <a:r>
              <a:rPr lang="fr-FR" altLang="zh-CN" dirty="0"/>
              <a:t> </a:t>
            </a:r>
            <a:r>
              <a:rPr lang="fr-FR" altLang="zh-CN" dirty="0" err="1"/>
              <a:t>yì</a:t>
            </a:r>
            <a:r>
              <a:rPr lang="fr-FR" altLang="zh-CN" dirty="0"/>
              <a:t> </a:t>
            </a:r>
            <a:r>
              <a:rPr lang="fr-FR" altLang="zh-CN" dirty="0" smtClean="0"/>
              <a:t>si</a:t>
            </a:r>
          </a:p>
          <a:p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6967498" y="3051522"/>
            <a:ext cx="124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xǐ</a:t>
            </a:r>
            <a:r>
              <a:rPr lang="it-IT" altLang="zh-CN" dirty="0"/>
              <a:t> </a:t>
            </a:r>
            <a:r>
              <a:rPr lang="it-IT" altLang="zh-CN" dirty="0" err="1"/>
              <a:t>huān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4512" y="3059399"/>
            <a:ext cx="1698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méi yǒu </a:t>
            </a:r>
            <a:r>
              <a:rPr lang="hu-HU" altLang="zh-CN" dirty="0" smtClean="0"/>
              <a:t>kòngr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0072450" y="2965219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69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08684" y="2362838"/>
            <a:ext cx="577829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方便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convenient</a:t>
            </a:r>
          </a:p>
        </p:txBody>
      </p:sp>
      <p:sp>
        <p:nvSpPr>
          <p:cNvPr id="7" name="矩形 6"/>
          <p:cNvSpPr/>
          <p:nvPr/>
        </p:nvSpPr>
        <p:spPr>
          <a:xfrm>
            <a:off x="4419208" y="1666224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 smtClean="0"/>
              <a:t>yào</a:t>
            </a:r>
            <a:r>
              <a:rPr lang="it-IT" altLang="zh-CN" sz="3600" dirty="0" smtClean="0"/>
              <a:t> </a:t>
            </a:r>
            <a:r>
              <a:rPr lang="it-IT" altLang="zh-CN" sz="3600" dirty="0" err="1"/>
              <a:t>shì</a:t>
            </a:r>
            <a:r>
              <a:rPr lang="it-IT" altLang="zh-CN" sz="3600" dirty="0"/>
              <a:t>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7103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7d6fe83_E194808_08ebc6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03" y="2185367"/>
            <a:ext cx="3863219" cy="30905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7047" y="2527904"/>
            <a:ext cx="285947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一起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together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9797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 smtClean="0"/>
              <a:t>yì </a:t>
            </a:r>
            <a:r>
              <a:rPr lang="sk-SK" altLang="zh-CN" sz="3200" dirty="0"/>
              <a:t>qǐ  </a:t>
            </a:r>
            <a:endParaRPr lang="zh-CN" altLang="en-US" sz="3200" dirty="0"/>
          </a:p>
        </p:txBody>
      </p:sp>
      <p:pic>
        <p:nvPicPr>
          <p:cNvPr id="13" name="图片 12" descr="02a4d29c82710e4aa6e12d1cd92a421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01" y="0"/>
            <a:ext cx="1646142" cy="2278205"/>
          </a:xfrm>
          <a:prstGeom prst="rect">
            <a:avLst/>
          </a:prstGeom>
        </p:spPr>
      </p:pic>
      <p:pic>
        <p:nvPicPr>
          <p:cNvPr id="3" name="图片 2" descr="5b643945f3b4c_6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13" y="0"/>
            <a:ext cx="2445053" cy="2054716"/>
          </a:xfrm>
          <a:prstGeom prst="rect">
            <a:avLst/>
          </a:prstGeom>
        </p:spPr>
      </p:pic>
      <p:pic>
        <p:nvPicPr>
          <p:cNvPr id="5" name="图片 4" descr="5947e72f676d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30" y="2734691"/>
            <a:ext cx="2859685" cy="2097363"/>
          </a:xfrm>
          <a:prstGeom prst="rect">
            <a:avLst/>
          </a:prstGeom>
        </p:spPr>
      </p:pic>
      <p:pic>
        <p:nvPicPr>
          <p:cNvPr id="6" name="图片 5" descr="o-GROUP-OF-FRIENDS-AT-MEETING-faceboo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47" y="5309809"/>
            <a:ext cx="3096381" cy="1548191"/>
          </a:xfrm>
          <a:prstGeom prst="rect">
            <a:avLst/>
          </a:prstGeom>
        </p:spPr>
      </p:pic>
      <p:pic>
        <p:nvPicPr>
          <p:cNvPr id="14" name="图片 13" descr="v4-728px-Start-a-Good-Conversation-Step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36" y="2721429"/>
            <a:ext cx="2608542" cy="195640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051905" y="255373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回家</a:t>
            </a:r>
            <a:r>
              <a:rPr kumimoji="1" lang="en-US" altLang="zh-CN" sz="2400" dirty="0" smtClean="0"/>
              <a:t>      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865257" y="229325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跳舞</a:t>
            </a:r>
            <a:endParaRPr kumimoji="1"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0264019" y="22327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听音乐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979333" y="45357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看电影</a:t>
            </a:r>
            <a:endParaRPr kumimoji="1" lang="zh-CN" altLang="en-US" sz="2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7058781" y="47727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看电视</a:t>
            </a:r>
            <a:endParaRPr kumimoji="1"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9498230" y="473946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聊天儿</a:t>
            </a:r>
            <a:endParaRPr kumimoji="1"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13238" y="586619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喝啤酒和聊天</a:t>
            </a:r>
            <a:endParaRPr kumimoji="1" lang="zh-CN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3678628" y="5518239"/>
            <a:ext cx="2173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hē</a:t>
            </a:r>
            <a:r>
              <a:rPr lang="cs-CZ" altLang="zh-CN" dirty="0"/>
              <a:t> pí </a:t>
            </a:r>
            <a:r>
              <a:rPr lang="cs-CZ" altLang="zh-CN" dirty="0" err="1"/>
              <a:t>jiǔ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</a:p>
        </p:txBody>
      </p:sp>
      <p:sp>
        <p:nvSpPr>
          <p:cNvPr id="9" name="矩形 8"/>
          <p:cNvSpPr/>
          <p:nvPr/>
        </p:nvSpPr>
        <p:spPr>
          <a:xfrm>
            <a:off x="4026275" y="2245686"/>
            <a:ext cx="80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huí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0629671" y="4765251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liáo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tiānr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pic>
        <p:nvPicPr>
          <p:cNvPr id="11" name="图片 10" descr="3f934b3241f1ff4012476611ee22e66b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70" y="86303"/>
            <a:ext cx="3367723" cy="1903202"/>
          </a:xfrm>
          <a:prstGeom prst="rect">
            <a:avLst/>
          </a:prstGeom>
        </p:spPr>
      </p:pic>
      <p:pic>
        <p:nvPicPr>
          <p:cNvPr id="26" name="图片 25" descr="0624zsucaisdfs3d0047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60" y="5249858"/>
            <a:ext cx="2409201" cy="16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8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9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08684" y="2362838"/>
            <a:ext cx="671021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  </a:t>
            </a:r>
            <a:r>
              <a:rPr kumimoji="1" lang="zh-CN" altLang="en-US" sz="9600" dirty="0" smtClean="0"/>
              <a:t>到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to go to 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arrive</a:t>
            </a:r>
          </a:p>
        </p:txBody>
      </p:sp>
      <p:sp>
        <p:nvSpPr>
          <p:cNvPr id="7" name="矩形 6"/>
          <p:cNvSpPr/>
          <p:nvPr/>
        </p:nvSpPr>
        <p:spPr>
          <a:xfrm>
            <a:off x="4816895" y="1756018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/>
              <a:t>dào</a:t>
            </a:r>
            <a:r>
              <a:rPr lang="it-IT" altLang="zh-CN" sz="3600" dirty="0"/>
              <a:t>  </a:t>
            </a:r>
            <a:endParaRPr lang="zh-CN" altLang="en-US" sz="3600" dirty="0"/>
          </a:p>
        </p:txBody>
      </p:sp>
      <p:sp>
        <p:nvSpPr>
          <p:cNvPr id="5" name="可选流程 4"/>
          <p:cNvSpPr/>
          <p:nvPr/>
        </p:nvSpPr>
        <p:spPr>
          <a:xfrm>
            <a:off x="7793017" y="739743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97221" y="1047964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进</a:t>
            </a:r>
            <a:endParaRPr kumimoji="1" lang="zh-CN" altLang="en-US" sz="3200" dirty="0"/>
          </a:p>
        </p:txBody>
      </p:sp>
      <p:sp>
        <p:nvSpPr>
          <p:cNvPr id="8" name="可选流程 7"/>
          <p:cNvSpPr/>
          <p:nvPr/>
        </p:nvSpPr>
        <p:spPr>
          <a:xfrm>
            <a:off x="7797448" y="2186687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413983" y="2482579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回</a:t>
            </a:r>
            <a:endParaRPr kumimoji="1" lang="zh-CN" altLang="en-US" sz="3200" dirty="0"/>
          </a:p>
        </p:txBody>
      </p:sp>
      <p:sp>
        <p:nvSpPr>
          <p:cNvPr id="10" name="可选流程 9"/>
          <p:cNvSpPr/>
          <p:nvPr/>
        </p:nvSpPr>
        <p:spPr>
          <a:xfrm>
            <a:off x="7875864" y="3621302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455406" y="3892536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去</a:t>
            </a:r>
            <a:endParaRPr kumimoji="1" lang="zh-CN" altLang="en-US" sz="3200" dirty="0"/>
          </a:p>
        </p:txBody>
      </p:sp>
      <p:sp>
        <p:nvSpPr>
          <p:cNvPr id="12" name="可选流程 11"/>
          <p:cNvSpPr/>
          <p:nvPr/>
        </p:nvSpPr>
        <p:spPr>
          <a:xfrm>
            <a:off x="7917288" y="4981943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422846" y="5265506"/>
            <a:ext cx="5952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来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2110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693098" y="2399825"/>
            <a:ext cx="526621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行</a:t>
            </a:r>
            <a:endParaRPr kumimoji="1" lang="en-US" altLang="zh-CN" sz="9600" dirty="0" smtClean="0"/>
          </a:p>
          <a:p>
            <a:r>
              <a:rPr kumimoji="1" lang="en-US" altLang="zh-CN" sz="2800" dirty="0" smtClean="0"/>
              <a:t>                             V all </a:t>
            </a:r>
            <a:r>
              <a:rPr kumimoji="1" lang="en-US" altLang="zh-CN" sz="2800" dirty="0" err="1" smtClean="0"/>
              <a:t>right;OK</a:t>
            </a:r>
            <a:endParaRPr kumimoji="1" lang="en-US" altLang="zh-CN" sz="2800" dirty="0" smtClean="0"/>
          </a:p>
          <a:p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8" name="矩形 7"/>
          <p:cNvSpPr/>
          <p:nvPr/>
        </p:nvSpPr>
        <p:spPr>
          <a:xfrm>
            <a:off x="1543746" y="1863487"/>
            <a:ext cx="1057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sz="3600" dirty="0" err="1"/>
              <a:t>xíng</a:t>
            </a:r>
            <a:endParaRPr lang="zh-CN" altLang="en-US" sz="3600" dirty="0"/>
          </a:p>
        </p:txBody>
      </p:sp>
      <p:sp>
        <p:nvSpPr>
          <p:cNvPr id="9" name="文本框 8"/>
          <p:cNvSpPr txBox="1"/>
          <p:nvPr/>
        </p:nvSpPr>
        <p:spPr>
          <a:xfrm>
            <a:off x="4981610" y="2330179"/>
            <a:ext cx="58121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：明天我们去</a:t>
            </a:r>
            <a:r>
              <a:rPr kumimoji="1" lang="en-US" altLang="zh-CN" sz="2800" dirty="0" smtClean="0"/>
              <a:t>_________</a:t>
            </a:r>
            <a:r>
              <a:rPr kumimoji="1" lang="zh-CN" altLang="en-US" sz="2800" dirty="0" smtClean="0"/>
              <a:t>，行吗？</a:t>
            </a:r>
            <a:endParaRPr kumimoji="1" lang="en-US" altLang="zh-CN" sz="2800" dirty="0" smtClean="0"/>
          </a:p>
          <a:p>
            <a:endParaRPr kumimoji="1" lang="en-US" altLang="zh-CN" sz="2800" dirty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         </a:t>
            </a:r>
            <a:r>
              <a:rPr kumimoji="1" lang="en-US" altLang="zh-CN" sz="2800" dirty="0" smtClean="0"/>
              <a:t> 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140698" y="34151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没问题／行！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879328" y="225620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看电影</a:t>
            </a:r>
            <a:endParaRPr kumimoji="1" lang="zh-CN" altLang="en-US" sz="2400" dirty="0"/>
          </a:p>
        </p:txBody>
      </p:sp>
      <p:sp>
        <p:nvSpPr>
          <p:cNvPr id="14" name="可选流程 13"/>
          <p:cNvSpPr/>
          <p:nvPr/>
        </p:nvSpPr>
        <p:spPr>
          <a:xfrm>
            <a:off x="4439059" y="1738390"/>
            <a:ext cx="6695583" cy="265073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166575" y="2011435"/>
            <a:ext cx="2327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míng tiān wǒ men qù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452632" y="2048422"/>
            <a:ext cx="100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 err="1"/>
              <a:t>xíng</a:t>
            </a:r>
            <a:r>
              <a:rPr lang="pt-BR" altLang="zh-CN" dirty="0"/>
              <a:t> </a:t>
            </a:r>
            <a:r>
              <a:rPr lang="pt-BR" altLang="zh-CN" dirty="0" err="1"/>
              <a:t>ma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175348" y="3096386"/>
            <a:ext cx="2036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méi wèn tí </a:t>
            </a:r>
            <a:r>
              <a:rPr lang="zh-CN" altLang="is-IS" dirty="0"/>
              <a:t>／ </a:t>
            </a:r>
            <a:r>
              <a:rPr lang="is-IS" altLang="zh-CN" dirty="0"/>
              <a:t>xíng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677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619114" y="2399825"/>
            <a:ext cx="607114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等</a:t>
            </a:r>
            <a:endParaRPr kumimoji="1" lang="en-US" altLang="zh-CN" sz="9600" dirty="0" smtClean="0"/>
          </a:p>
          <a:p>
            <a:r>
              <a:rPr kumimoji="1" lang="en-US" altLang="zh-CN" sz="2800" dirty="0" smtClean="0"/>
              <a:t>                          V to wait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wait for</a:t>
            </a:r>
          </a:p>
          <a:p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3" name="矩形 2"/>
          <p:cNvSpPr/>
          <p:nvPr/>
        </p:nvSpPr>
        <p:spPr>
          <a:xfrm>
            <a:off x="1529804" y="1888145"/>
            <a:ext cx="10975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děng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25" y="0"/>
            <a:ext cx="2938364" cy="1960309"/>
          </a:xfrm>
          <a:prstGeom prst="rect">
            <a:avLst/>
          </a:prstGeom>
        </p:spPr>
      </p:pic>
      <p:pic>
        <p:nvPicPr>
          <p:cNvPr id="9" name="图片 8" descr="1467171714907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73" y="5049176"/>
            <a:ext cx="3163844" cy="1808824"/>
          </a:xfrm>
          <a:prstGeom prst="rect">
            <a:avLst/>
          </a:prstGeom>
        </p:spPr>
      </p:pic>
      <p:pic>
        <p:nvPicPr>
          <p:cNvPr id="10" name="图片 9" descr="63589717542188323985196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64" y="0"/>
            <a:ext cx="3275367" cy="1839245"/>
          </a:xfrm>
          <a:prstGeom prst="rect">
            <a:avLst/>
          </a:prstGeom>
        </p:spPr>
      </p:pic>
      <p:pic>
        <p:nvPicPr>
          <p:cNvPr id="11" name="图片 10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86" y="2423077"/>
            <a:ext cx="3239731" cy="2015360"/>
          </a:xfrm>
          <a:prstGeom prst="rect">
            <a:avLst/>
          </a:prstGeom>
        </p:spPr>
      </p:pic>
      <p:pic>
        <p:nvPicPr>
          <p:cNvPr id="12" name="图片 11" descr="best-schools-in-Central-London-e153563543587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23" y="2338410"/>
            <a:ext cx="3112109" cy="212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703" y="4848375"/>
            <a:ext cx="3559907" cy="20096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20884" y="125755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我在办公室等你。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092172" y="19154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我在家等你。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060027" y="456617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我在图书馆等你。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9059611" y="454597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我在学校等你。</a:t>
            </a:r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661179" y="517475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我在电影院等你。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702603" y="589428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我在医院等你。</a:t>
            </a:r>
            <a:endParaRPr kumimoji="1" lang="zh-CN" altLang="en-US" sz="2000" dirty="0"/>
          </a:p>
        </p:txBody>
      </p:sp>
      <p:sp>
        <p:nvSpPr>
          <p:cNvPr id="22" name="矩形 21"/>
          <p:cNvSpPr/>
          <p:nvPr/>
        </p:nvSpPr>
        <p:spPr>
          <a:xfrm>
            <a:off x="1625760" y="864839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bàn</a:t>
            </a:r>
            <a:r>
              <a:rPr lang="cs-CZ" altLang="zh-CN" dirty="0"/>
              <a:t> </a:t>
            </a:r>
            <a:r>
              <a:rPr lang="cs-CZ" altLang="zh-CN" dirty="0" err="1"/>
              <a:t>gōng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r>
              <a:rPr lang="cs-CZ" altLang="zh-CN" dirty="0" err="1"/>
              <a:t>děng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858775" y="4834773"/>
            <a:ext cx="1609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 smtClean="0"/>
              <a:t>diànyǐng</a:t>
            </a:r>
            <a:r>
              <a:rPr lang="es-ES_tradnl" altLang="zh-CN" dirty="0" smtClean="0"/>
              <a:t> </a:t>
            </a:r>
            <a:r>
              <a:rPr lang="es-ES_tradnl" altLang="zh-CN" dirty="0" err="1" smtClean="0"/>
              <a:t>yuàn</a:t>
            </a:r>
            <a:r>
              <a:rPr lang="es-ES_tradnl" altLang="zh-CN" dirty="0" smtClean="0"/>
              <a:t> 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2086223" y="5611500"/>
            <a:ext cx="137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zh-CN" dirty="0" err="1"/>
              <a:t>yī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25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582121" y="2325851"/>
            <a:ext cx="634818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别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don’t [See Grammar 3]</a:t>
            </a:r>
          </a:p>
        </p:txBody>
      </p:sp>
      <p:sp>
        <p:nvSpPr>
          <p:cNvPr id="7" name="矩形 6"/>
          <p:cNvSpPr/>
          <p:nvPr/>
        </p:nvSpPr>
        <p:spPr>
          <a:xfrm>
            <a:off x="1706450" y="1789513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/>
              <a:t>bié</a:t>
            </a:r>
            <a:r>
              <a:rPr lang="it-IT" altLang="zh-CN" sz="3600" dirty="0"/>
              <a:t>  </a:t>
            </a:r>
            <a:endParaRPr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1578973" y="2330303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</a:t>
            </a:r>
            <a:r>
              <a:rPr kumimoji="1" lang="en-US" altLang="zh-CN" sz="9600" dirty="0"/>
              <a:t> </a:t>
            </a:r>
            <a:r>
              <a:rPr kumimoji="1" lang="zh-CN" altLang="en-US" sz="9600" dirty="0" smtClean="0"/>
              <a:t>客气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polite</a:t>
            </a:r>
          </a:p>
        </p:txBody>
      </p:sp>
      <p:sp>
        <p:nvSpPr>
          <p:cNvPr id="4" name="矩形 3"/>
          <p:cNvSpPr/>
          <p:nvPr/>
        </p:nvSpPr>
        <p:spPr>
          <a:xfrm>
            <a:off x="5210896" y="1740197"/>
            <a:ext cx="1159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/>
              <a:t>kè</a:t>
            </a:r>
            <a:r>
              <a:rPr lang="it-IT" altLang="zh-CN" sz="3600" dirty="0"/>
              <a:t> </a:t>
            </a:r>
            <a:r>
              <a:rPr lang="it-IT" altLang="zh-CN" sz="3600" dirty="0" err="1" smtClean="0"/>
              <a:t>q</a:t>
            </a:r>
            <a:r>
              <a:rPr lang="en-US" altLang="zh-CN" sz="3600" dirty="0" err="1" smtClean="0"/>
              <a:t>i</a:t>
            </a:r>
            <a:r>
              <a:rPr lang="it-IT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9" name="可选流程 8"/>
          <p:cNvSpPr/>
          <p:nvPr/>
        </p:nvSpPr>
        <p:spPr>
          <a:xfrm>
            <a:off x="7324447" y="1947980"/>
            <a:ext cx="4044477" cy="241648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17677" y="2552101"/>
            <a:ext cx="3196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/>
              <a:t>谢谢您</a:t>
            </a:r>
            <a:r>
              <a:rPr kumimoji="1" lang="en-US" altLang="zh-CN" sz="2000" dirty="0" smtClean="0"/>
              <a:t>/</a:t>
            </a:r>
            <a:r>
              <a:rPr kumimoji="1" lang="zh-CN" altLang="en-US" sz="2000" dirty="0" smtClean="0"/>
              <a:t>你！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</a:t>
            </a:r>
            <a:r>
              <a:rPr kumimoji="1" lang="en-US" altLang="zh-CN" sz="2000" dirty="0" smtClean="0"/>
              <a:t> !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545189" y="30206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别客气／不客气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play.kahoot.it</a:t>
            </a:r>
            <a:r>
              <a:rPr lang="en-US" altLang="zh-CN" dirty="0"/>
              <a:t>/v2/?</a:t>
            </a:r>
            <a:r>
              <a:rPr lang="en-US" altLang="zh-CN" dirty="0" err="1"/>
              <a:t>quizId</a:t>
            </a:r>
            <a:r>
              <a:rPr lang="en-US" altLang="zh-CN" dirty="0"/>
              <a:t>=2aea6ad9-4d46-45ca-9b40-ee4c46839c4c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3841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语法</a:t>
            </a:r>
            <a:r>
              <a:rPr lang="en-US" altLang="zh-CN" sz="4400" dirty="0" smtClean="0"/>
              <a:t>Grammar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7196670" y="1794806"/>
            <a:ext cx="96031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FFFFFF"/>
                </a:solidFill>
              </a:rPr>
              <a:t>yǔfǎ</a:t>
            </a:r>
            <a:r>
              <a:rPr lang="en-US" altLang="zh-CN" sz="3200" dirty="0" smtClean="0">
                <a:solidFill>
                  <a:srgbClr val="FFFFFF"/>
                </a:solidFill>
              </a:rPr>
              <a:t> </a:t>
            </a:r>
            <a:endParaRPr lang="zh-CN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6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90" y="505488"/>
            <a:ext cx="591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给（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gěi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3529" y="1010977"/>
            <a:ext cx="10814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给（</a:t>
            </a:r>
            <a:r>
              <a:rPr kumimoji="1" lang="en-US" altLang="zh-CN" sz="2000" dirty="0" err="1"/>
              <a:t>gěi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can be a verb or a preposition. In Chinese, prepositions are generally combined with nouns or pronouns to form preposition phrases, which appear before verbs as adverbials.</a:t>
            </a:r>
            <a:endParaRPr kumimoji="1" lang="zh-CN" altLang="en-US" sz="2000" dirty="0"/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15182" y="1874006"/>
            <a:ext cx="8428947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200" b="1" dirty="0" smtClean="0"/>
              <a:t>他给我打了一个电话。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(He gave me a call)</a:t>
            </a:r>
          </a:p>
          <a:p>
            <a:endParaRPr kumimoji="1" lang="en-US" altLang="zh-CN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他是谁？请你给我们介绍一下。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 (Who is he ? Please introduce us)</a:t>
            </a:r>
          </a:p>
          <a:p>
            <a:endParaRPr kumimoji="1" lang="en-US" altLang="zh-CN" dirty="0">
              <a:solidFill>
                <a:srgbClr val="767171"/>
              </a:solidFill>
            </a:endParaRPr>
          </a:p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b="1" dirty="0" smtClean="0"/>
              <a:t>你有你姐姐的照片吗？给我看一下，行吗？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Do you have a picture of your older sister ? Can you let me have a look?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）</a:t>
            </a:r>
            <a:endParaRPr kumimoji="1" lang="zh-CN" altLang="en-US" dirty="0">
              <a:solidFill>
                <a:srgbClr val="76717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35898" y="2936109"/>
            <a:ext cx="326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T</a:t>
            </a:r>
            <a:r>
              <a:rPr lang="it-IT" altLang="zh-CN" dirty="0" err="1" smtClean="0"/>
              <a:t>ā</a:t>
            </a:r>
            <a:r>
              <a:rPr lang="it-IT" altLang="zh-CN" dirty="0" smtClean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le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 smtClean="0"/>
              <a:t>diànhuà</a:t>
            </a:r>
            <a:r>
              <a:rPr lang="en-US" altLang="zh-CN" dirty="0"/>
              <a:t>.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148916" y="4205995"/>
            <a:ext cx="535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Tā</a:t>
            </a:r>
            <a:r>
              <a:rPr lang="it-IT" altLang="zh-CN" dirty="0" smtClean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shéi</a:t>
            </a:r>
            <a:r>
              <a:rPr lang="it-IT" altLang="zh-CN" dirty="0"/>
              <a:t> </a:t>
            </a:r>
            <a:r>
              <a:rPr lang="zh-CN" altLang="it-IT" dirty="0"/>
              <a:t>？ </a:t>
            </a:r>
            <a:r>
              <a:rPr lang="it-IT" altLang="zh-CN" dirty="0" err="1" smtClean="0"/>
              <a:t>Qǐng</a:t>
            </a:r>
            <a:r>
              <a:rPr lang="it-IT" altLang="zh-CN" dirty="0" smtClean="0"/>
              <a:t>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men </a:t>
            </a:r>
            <a:r>
              <a:rPr lang="it-IT" altLang="zh-CN" dirty="0" err="1"/>
              <a:t>jiè</a:t>
            </a:r>
            <a:r>
              <a:rPr lang="it-IT" altLang="zh-CN" dirty="0"/>
              <a:t> </a:t>
            </a:r>
            <a:r>
              <a:rPr lang="it-IT" altLang="zh-CN" dirty="0" err="1"/>
              <a:t>shào</a:t>
            </a:r>
            <a:r>
              <a:rPr lang="it-IT" altLang="zh-CN" dirty="0"/>
              <a:t>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xià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</a:p>
        </p:txBody>
      </p:sp>
      <p:sp>
        <p:nvSpPr>
          <p:cNvPr id="10" name="矩形 9"/>
          <p:cNvSpPr/>
          <p:nvPr/>
        </p:nvSpPr>
        <p:spPr>
          <a:xfrm>
            <a:off x="1136739" y="5522317"/>
            <a:ext cx="9344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jiě</a:t>
            </a:r>
            <a:r>
              <a:rPr lang="cs-CZ" altLang="zh-CN" dirty="0"/>
              <a:t> </a:t>
            </a:r>
            <a:r>
              <a:rPr lang="cs-CZ" altLang="zh-CN" dirty="0" err="1"/>
              <a:t>jiě</a:t>
            </a:r>
            <a:r>
              <a:rPr lang="cs-CZ" altLang="zh-CN" dirty="0"/>
              <a:t> de </a:t>
            </a:r>
            <a:r>
              <a:rPr lang="cs-CZ" altLang="zh-CN" dirty="0" err="1"/>
              <a:t>zhào</a:t>
            </a:r>
            <a:r>
              <a:rPr lang="cs-CZ" altLang="zh-CN" dirty="0"/>
              <a:t> </a:t>
            </a:r>
            <a:r>
              <a:rPr lang="cs-CZ" altLang="zh-CN" dirty="0" err="1"/>
              <a:t>piàn</a:t>
            </a:r>
            <a:r>
              <a:rPr lang="cs-CZ" altLang="zh-CN" dirty="0"/>
              <a:t> </a:t>
            </a:r>
            <a:r>
              <a:rPr lang="cs-CZ" altLang="zh-CN" dirty="0" err="1"/>
              <a:t>ma</a:t>
            </a:r>
            <a:r>
              <a:rPr lang="cs-CZ" altLang="zh-CN" dirty="0"/>
              <a:t> </a:t>
            </a:r>
            <a:r>
              <a:rPr lang="zh-CN" altLang="cs-CZ" dirty="0"/>
              <a:t>？ </a:t>
            </a:r>
            <a:r>
              <a:rPr lang="cs-CZ" altLang="zh-CN" dirty="0" err="1"/>
              <a:t>gěi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it-IT" altLang="zh-CN" dirty="0" err="1"/>
              <a:t>yí</a:t>
            </a:r>
            <a:r>
              <a:rPr lang="it-IT" altLang="zh-CN" dirty="0"/>
              <a:t> </a:t>
            </a:r>
            <a:r>
              <a:rPr lang="cs-CZ" altLang="zh-CN" dirty="0" err="1" smtClean="0"/>
              <a:t>xià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xíng</a:t>
            </a:r>
            <a:r>
              <a:rPr lang="cs-CZ" altLang="zh-CN" dirty="0"/>
              <a:t> </a:t>
            </a:r>
            <a:r>
              <a:rPr lang="cs-CZ" altLang="zh-CN" dirty="0" err="1" smtClean="0"/>
              <a:t>ma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26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78190" y="505488"/>
            <a:ext cx="591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给（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gěi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6838" y="1602769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000" dirty="0" smtClean="0"/>
              <a:t>介绍中国</a:t>
            </a:r>
            <a:r>
              <a:rPr kumimoji="1" lang="en-US" altLang="zh-CN" sz="2000" dirty="0" smtClean="0"/>
              <a:t>                        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838487" y="1960309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夏老师常常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给</a:t>
            </a:r>
            <a:r>
              <a:rPr kumimoji="1" lang="zh-CN" altLang="en-US" sz="2000" dirty="0" smtClean="0"/>
              <a:t>我介绍中国。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924806" y="314389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看中国的照片</a:t>
            </a:r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937134" y="376034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介绍中国菜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023452" y="626312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打电话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49467" y="437679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听中国音乐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24802" y="4968582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介绍中国电影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39843" y="1023306"/>
            <a:ext cx="1680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1469" y="1345671"/>
            <a:ext cx="2007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zhōngguó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773112" y="2282674"/>
            <a:ext cx="5189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Xi</a:t>
            </a:r>
            <a:r>
              <a:rPr lang="it-IT" altLang="zh-CN" dirty="0" smtClean="0"/>
              <a:t>à </a:t>
            </a:r>
            <a:r>
              <a:rPr lang="it-IT" altLang="zh-CN" dirty="0" err="1" smtClean="0"/>
              <a:t>lǎoshī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chángcháng</a:t>
            </a:r>
            <a:r>
              <a:rPr lang="it-IT" altLang="zh-CN" dirty="0" smtClean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zhōngguó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717586" y="2837477"/>
            <a:ext cx="1121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zhàopiàn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6009495" y="309902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看捷克的照片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050918" y="37199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介绍捷克菜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080010" y="442713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听捷克音乐</a:t>
            </a:r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059780" y="506036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介绍捷克电影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6088873" y="568126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介绍捷克啤酒</a:t>
            </a:r>
            <a:endParaRPr kumimoji="1"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6319694" y="2825148"/>
            <a:ext cx="672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jiékè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6521417" y="3446050"/>
            <a:ext cx="672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jiékè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6348787" y="4136473"/>
            <a:ext cx="672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jiékè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6509087" y="4777580"/>
            <a:ext cx="73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jié</a:t>
            </a:r>
            <a:r>
              <a:rPr lang="fr-FR" altLang="zh-CN" dirty="0"/>
              <a:t> </a:t>
            </a:r>
            <a:r>
              <a:rPr lang="fr-FR" altLang="zh-CN" dirty="0" err="1"/>
              <a:t>kè</a:t>
            </a:r>
            <a:r>
              <a:rPr lang="fr-FR" altLang="zh-CN" dirty="0"/>
              <a:t> 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6512400" y="5414236"/>
            <a:ext cx="1223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jiékè</a:t>
            </a:r>
            <a:r>
              <a:rPr lang="it-IT" altLang="zh-CN" dirty="0" smtClean="0"/>
              <a:t>  </a:t>
            </a:r>
            <a:r>
              <a:rPr lang="it-IT" altLang="zh-CN" dirty="0" err="1" smtClean="0"/>
              <a:t>píjiǔ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974128" y="554804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介绍中国茶</a:t>
            </a:r>
            <a:endParaRPr kumimoji="1"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108139" y="627990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打电话</a:t>
            </a:r>
            <a:endParaRPr kumimoji="1" lang="zh-CN" altLang="en-US" sz="2000" dirty="0"/>
          </a:p>
        </p:txBody>
      </p:sp>
      <p:sp>
        <p:nvSpPr>
          <p:cNvPr id="33" name="文本框 32"/>
          <p:cNvSpPr txBox="1"/>
          <p:nvPr/>
        </p:nvSpPr>
        <p:spPr>
          <a:xfrm>
            <a:off x="6227014" y="1528795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000" dirty="0" smtClean="0"/>
              <a:t>介绍捷克</a:t>
            </a:r>
            <a:r>
              <a:rPr kumimoji="1" lang="en-US" altLang="zh-CN" sz="2000" dirty="0" smtClean="0"/>
              <a:t>                         </a:t>
            </a:r>
            <a:endParaRPr kumimoji="1" lang="zh-CN" altLang="en-US" sz="2000" dirty="0"/>
          </a:p>
        </p:txBody>
      </p:sp>
      <p:sp>
        <p:nvSpPr>
          <p:cNvPr id="35" name="矩形 34"/>
          <p:cNvSpPr/>
          <p:nvPr/>
        </p:nvSpPr>
        <p:spPr>
          <a:xfrm>
            <a:off x="6518681" y="1271697"/>
            <a:ext cx="1467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jièshào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jiékè</a:t>
            </a:r>
            <a:r>
              <a:rPr lang="fr-FR" altLang="zh-CN" dirty="0" smtClean="0"/>
              <a:t>     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6670919" y="1910993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我常常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给</a:t>
            </a:r>
            <a:r>
              <a:rPr kumimoji="1" lang="zh-CN" altLang="en-US" sz="2000" dirty="0" smtClean="0"/>
              <a:t>夏老师介绍捷克。</a:t>
            </a:r>
            <a:endParaRPr kumimoji="1" lang="zh-CN" altLang="en-US" sz="2000" dirty="0"/>
          </a:p>
        </p:txBody>
      </p:sp>
      <p:sp>
        <p:nvSpPr>
          <p:cNvPr id="37" name="矩形 36"/>
          <p:cNvSpPr/>
          <p:nvPr/>
        </p:nvSpPr>
        <p:spPr>
          <a:xfrm>
            <a:off x="6671987" y="2295001"/>
            <a:ext cx="4910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chángcháng</a:t>
            </a:r>
            <a:r>
              <a:rPr lang="it-IT" altLang="zh-CN" dirty="0" smtClean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 smtClean="0"/>
              <a:t>lǎoshī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jiékè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32" name="可选流程 31"/>
          <p:cNvSpPr/>
          <p:nvPr/>
        </p:nvSpPr>
        <p:spPr>
          <a:xfrm>
            <a:off x="665859" y="1393175"/>
            <a:ext cx="5178903" cy="1454821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可选流程 33"/>
          <p:cNvSpPr/>
          <p:nvPr/>
        </p:nvSpPr>
        <p:spPr>
          <a:xfrm>
            <a:off x="6095808" y="1348311"/>
            <a:ext cx="5384094" cy="1512014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545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要（</a:t>
            </a:r>
            <a:r>
              <a:rPr lang="fr-FR" altLang="zh-CN" sz="2200" b="1" dirty="0" err="1" smtClean="0">
                <a:solidFill>
                  <a:srgbClr val="FF6600"/>
                </a:solidFill>
              </a:rPr>
              <a:t>yào</a:t>
            </a:r>
            <a:r>
              <a:rPr lang="fr-FR" altLang="zh-CN" sz="2200" b="1" dirty="0">
                <a:solidFill>
                  <a:srgbClr val="FF6600"/>
                </a:solidFill>
              </a:rPr>
              <a:t>,</a:t>
            </a:r>
            <a:r>
              <a:rPr lang="en-US" altLang="zh-CN" sz="2200" b="1" dirty="0" err="1" smtClean="0">
                <a:solidFill>
                  <a:srgbClr val="FF6600"/>
                </a:solidFill>
              </a:rPr>
              <a:t>will;be</a:t>
            </a:r>
            <a:r>
              <a:rPr lang="en-US" altLang="zh-CN" sz="2200" b="1" dirty="0">
                <a:solidFill>
                  <a:srgbClr val="FF6600"/>
                </a:solidFill>
              </a:rPr>
              <a:t> </a:t>
            </a:r>
            <a:r>
              <a:rPr lang="en-US" altLang="zh-CN" sz="2200" b="1" dirty="0" smtClean="0">
                <a:solidFill>
                  <a:srgbClr val="FF6600"/>
                </a:solidFill>
              </a:rPr>
              <a:t>going to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(I)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8866" y="937003"/>
            <a:ext cx="11001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The modal verb</a:t>
            </a:r>
            <a:r>
              <a:rPr kumimoji="1" lang="zh-CN" altLang="en-US" sz="2000" dirty="0"/>
              <a:t>要（</a:t>
            </a:r>
            <a:r>
              <a:rPr lang="fr-FR" altLang="zh-CN" sz="2000" dirty="0" err="1" smtClean="0"/>
              <a:t>yào</a:t>
            </a:r>
            <a:r>
              <a:rPr lang="zh-CN" altLang="en-US" sz="2000" dirty="0" smtClean="0"/>
              <a:t>）</a:t>
            </a:r>
            <a:r>
              <a:rPr lang="en-US" altLang="zh-CN" sz="2000" dirty="0" smtClean="0"/>
              <a:t>has several meanings. In this lesson,</a:t>
            </a:r>
            <a:r>
              <a:rPr lang="en-US" altLang="zh-CN" sz="2000" dirty="0"/>
              <a:t> </a:t>
            </a:r>
            <a:r>
              <a:rPr lang="zh-CN" altLang="en-US" sz="2000" dirty="0" smtClean="0"/>
              <a:t>要</a:t>
            </a:r>
            <a:r>
              <a:rPr kumimoji="1" lang="zh-CN" altLang="en-US" sz="2000" dirty="0"/>
              <a:t>（</a:t>
            </a:r>
            <a:r>
              <a:rPr lang="fr-FR" altLang="zh-CN" sz="2000" dirty="0" err="1"/>
              <a:t>yào</a:t>
            </a:r>
            <a:r>
              <a:rPr lang="zh-CN" altLang="en-US" sz="2000" dirty="0" smtClean="0"/>
              <a:t>）</a:t>
            </a:r>
            <a:r>
              <a:rPr lang="en-US" altLang="zh-CN" sz="2000" dirty="0" smtClean="0"/>
              <a:t>indicates a future action , particularly </a:t>
            </a:r>
            <a:r>
              <a:rPr kumimoji="1" lang="en-US" altLang="zh-CN" sz="2000" dirty="0" smtClean="0"/>
              <a:t>a scheduled event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or an activity that one is committed to. The negative for is expressed by adding </a:t>
            </a:r>
            <a:r>
              <a:rPr kumimoji="1" lang="zh-CN" altLang="en-US" sz="2000" dirty="0" smtClean="0"/>
              <a:t>不（</a:t>
            </a:r>
            <a:r>
              <a:rPr kumimoji="1" lang="en-US" altLang="zh-CN" sz="2000" dirty="0" err="1" smtClean="0"/>
              <a:t>bù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and deleting </a:t>
            </a:r>
            <a:r>
              <a:rPr kumimoji="1" lang="zh-CN" altLang="en-US" sz="2000" dirty="0" smtClean="0"/>
              <a:t>要（</a:t>
            </a:r>
            <a:r>
              <a:rPr lang="fr-FR" altLang="zh-CN" sz="2000" dirty="0" err="1"/>
              <a:t>yào</a:t>
            </a:r>
            <a:r>
              <a:rPr lang="zh-CN" altLang="en-US" sz="2000" dirty="0"/>
              <a:t>）</a:t>
            </a:r>
            <a:r>
              <a:rPr kumimoji="1" lang="en-US" altLang="zh-CN" sz="2000" dirty="0" smtClean="0"/>
              <a:t> 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15182" y="1874006"/>
            <a:ext cx="7645718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200" b="1" dirty="0" smtClean="0"/>
              <a:t>下午我们要考试。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(In the afternoon we are going to have a test</a:t>
            </a:r>
            <a:r>
              <a:rPr kumimoji="1" lang="en-US" altLang="zh-CN" dirty="0">
                <a:solidFill>
                  <a:srgbClr val="767171"/>
                </a:solidFill>
              </a:rPr>
              <a:t>.</a:t>
            </a:r>
            <a:r>
              <a:rPr kumimoji="1" lang="en-US" altLang="zh-CN" dirty="0" smtClean="0">
                <a:solidFill>
                  <a:srgbClr val="767171"/>
                </a:solidFill>
              </a:rPr>
              <a:t>)</a:t>
            </a:r>
          </a:p>
          <a:p>
            <a:endParaRPr kumimoji="1" lang="en-US" altLang="zh-CN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今天晚上妹妹要去看电影。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This evening my younger sister is going to see a movie)</a:t>
            </a:r>
          </a:p>
          <a:p>
            <a:endParaRPr kumimoji="1" lang="en-US" altLang="zh-CN" dirty="0" smtClean="0">
              <a:solidFill>
                <a:srgbClr val="767171"/>
              </a:solidFill>
            </a:endParaRPr>
          </a:p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b="1" dirty="0" smtClean="0"/>
              <a:t>明天我不去小白家玩儿，我要开会。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Tomorrow I’m not going to visit Little </a:t>
            </a:r>
            <a:r>
              <a:rPr kumimoji="1" lang="en-US" altLang="zh-CN" dirty="0" err="1" smtClean="0">
                <a:solidFill>
                  <a:srgbClr val="767171"/>
                </a:solidFill>
              </a:rPr>
              <a:t>Bai</a:t>
            </a:r>
            <a:r>
              <a:rPr kumimoji="1" lang="en-US" altLang="zh-CN" dirty="0" smtClean="0">
                <a:solidFill>
                  <a:srgbClr val="767171"/>
                </a:solidFill>
              </a:rPr>
              <a:t>. I am going to a meeting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）</a:t>
            </a:r>
            <a:endParaRPr kumimoji="1" lang="zh-CN" altLang="en-US" dirty="0">
              <a:solidFill>
                <a:srgbClr val="76717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90542" y="2923780"/>
            <a:ext cx="3284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</a:t>
            </a:r>
            <a:r>
              <a:rPr lang="it-IT" altLang="zh-CN" dirty="0" err="1" smtClean="0"/>
              <a:t>ià</a:t>
            </a:r>
            <a:r>
              <a:rPr lang="it-IT" altLang="zh-CN" dirty="0" smtClean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 smtClean="0"/>
              <a:t>wǒmen</a:t>
            </a:r>
            <a:r>
              <a:rPr lang="it-IT" altLang="zh-CN" dirty="0" smtClean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r>
              <a:rPr lang="it-IT" altLang="zh-CN" dirty="0" err="1"/>
              <a:t>kǎo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22293" y="4169008"/>
            <a:ext cx="5406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J</a:t>
            </a:r>
            <a:r>
              <a:rPr lang="fr-FR" altLang="zh-CN" dirty="0" err="1" smtClean="0"/>
              <a:t>īntiān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wǎnsh</a:t>
            </a:r>
            <a:r>
              <a:rPr lang="en-US" altLang="zh-CN" dirty="0" smtClean="0"/>
              <a:t>a</a:t>
            </a:r>
            <a:r>
              <a:rPr lang="fr-FR" altLang="zh-CN" dirty="0" err="1" smtClean="0"/>
              <a:t>ng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mèim</a:t>
            </a:r>
            <a:r>
              <a:rPr lang="en-US" altLang="zh-CN" dirty="0" smtClean="0"/>
              <a:t>e</a:t>
            </a:r>
            <a:r>
              <a:rPr lang="fr-FR" altLang="zh-CN" dirty="0" smtClean="0"/>
              <a:t>i </a:t>
            </a:r>
            <a:r>
              <a:rPr lang="fr-FR" altLang="zh-CN" dirty="0" err="1"/>
              <a:t>yào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kàn</a:t>
            </a:r>
            <a:r>
              <a:rPr lang="fr-FR" altLang="zh-CN" dirty="0"/>
              <a:t> </a:t>
            </a:r>
            <a:r>
              <a:rPr lang="fr-FR" altLang="zh-CN" dirty="0" err="1" smtClean="0"/>
              <a:t>diànyǐng</a:t>
            </a:r>
            <a:r>
              <a:rPr lang="fr-FR" altLang="zh-CN" dirty="0" smtClean="0"/>
              <a:t> </a:t>
            </a:r>
            <a:r>
              <a:rPr lang="zh-CN" altLang="fr-FR" dirty="0"/>
              <a:t>。</a:t>
            </a:r>
          </a:p>
        </p:txBody>
      </p:sp>
      <p:sp>
        <p:nvSpPr>
          <p:cNvPr id="10" name="矩形 9"/>
          <p:cNvSpPr/>
          <p:nvPr/>
        </p:nvSpPr>
        <p:spPr>
          <a:xfrm>
            <a:off x="1205323" y="5500539"/>
            <a:ext cx="6180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M</a:t>
            </a:r>
            <a:r>
              <a:rPr lang="it-IT" altLang="zh-CN" dirty="0" err="1" smtClean="0"/>
              <a:t>íngtiān</a:t>
            </a:r>
            <a:r>
              <a:rPr lang="it-IT" altLang="zh-CN" dirty="0" smtClean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bú</a:t>
            </a:r>
            <a:r>
              <a:rPr lang="it-IT" altLang="zh-CN" dirty="0" smtClean="0"/>
              <a:t> </a:t>
            </a:r>
            <a:r>
              <a:rPr lang="it-IT" altLang="zh-CN" dirty="0" err="1"/>
              <a:t>qù</a:t>
            </a:r>
            <a:r>
              <a:rPr lang="it-IT" altLang="zh-CN" dirty="0"/>
              <a:t> </a:t>
            </a:r>
            <a:r>
              <a:rPr lang="en-US" altLang="zh-CN" dirty="0" smtClean="0"/>
              <a:t>X</a:t>
            </a:r>
            <a:r>
              <a:rPr lang="it-IT" altLang="zh-CN" dirty="0" err="1" smtClean="0"/>
              <a:t>iǎo</a:t>
            </a:r>
            <a:r>
              <a:rPr lang="it-IT" altLang="zh-CN" dirty="0" smtClean="0"/>
              <a:t> </a:t>
            </a:r>
            <a:r>
              <a:rPr lang="en-US" altLang="zh-CN" dirty="0" smtClean="0"/>
              <a:t>B</a:t>
            </a:r>
            <a:r>
              <a:rPr lang="it-IT" altLang="zh-CN" dirty="0" err="1" smtClean="0"/>
              <a:t>ái</a:t>
            </a:r>
            <a:r>
              <a:rPr lang="it-IT" altLang="zh-CN" dirty="0" smtClean="0"/>
              <a:t> </a:t>
            </a:r>
            <a:r>
              <a:rPr lang="it-IT" altLang="zh-CN" dirty="0" err="1"/>
              <a:t>jiā</a:t>
            </a:r>
            <a:r>
              <a:rPr lang="it-IT" altLang="zh-CN" dirty="0"/>
              <a:t> </a:t>
            </a:r>
            <a:r>
              <a:rPr lang="it-IT" altLang="zh-CN" dirty="0" err="1" smtClean="0"/>
              <a:t>wánr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r>
              <a:rPr lang="it-IT" altLang="zh-CN" dirty="0" err="1"/>
              <a:t>kāi</a:t>
            </a:r>
            <a:r>
              <a:rPr lang="it-IT" altLang="zh-CN" dirty="0"/>
              <a:t> </a:t>
            </a:r>
            <a:r>
              <a:rPr lang="it-IT" altLang="zh-CN" dirty="0" err="1"/>
              <a:t>huì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60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要（</a:t>
            </a:r>
            <a:r>
              <a:rPr lang="fr-FR" altLang="zh-CN" sz="2200" b="1" dirty="0" err="1" smtClean="0">
                <a:solidFill>
                  <a:srgbClr val="FF6600"/>
                </a:solidFill>
              </a:rPr>
              <a:t>yào</a:t>
            </a:r>
            <a:r>
              <a:rPr lang="fr-FR" altLang="zh-CN" sz="2200" b="1" dirty="0">
                <a:solidFill>
                  <a:srgbClr val="FF6600"/>
                </a:solidFill>
              </a:rPr>
              <a:t>,</a:t>
            </a:r>
            <a:r>
              <a:rPr lang="en-US" altLang="zh-CN" sz="2200" b="1" dirty="0" err="1" smtClean="0">
                <a:solidFill>
                  <a:srgbClr val="FF6600"/>
                </a:solidFill>
              </a:rPr>
              <a:t>will;be</a:t>
            </a:r>
            <a:r>
              <a:rPr lang="en-US" altLang="zh-CN" sz="2200" b="1" dirty="0">
                <a:solidFill>
                  <a:srgbClr val="FF6600"/>
                </a:solidFill>
              </a:rPr>
              <a:t> </a:t>
            </a:r>
            <a:r>
              <a:rPr lang="en-US" altLang="zh-CN" sz="2200" b="1" dirty="0" smtClean="0">
                <a:solidFill>
                  <a:srgbClr val="FF6600"/>
                </a:solidFill>
              </a:rPr>
              <a:t>going to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(I)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4503" y="986319"/>
            <a:ext cx="1680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endParaRPr kumimoji="1"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89449" y="1368517"/>
            <a:ext cx="40324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</a:t>
            </a:r>
            <a:r>
              <a:rPr kumimoji="1" lang="zh-CN" altLang="en-US" sz="2000" dirty="0" smtClean="0"/>
              <a:t>你明天做什么？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              </a:t>
            </a:r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 smtClean="0"/>
              <a:t>（去跳舞）</a:t>
            </a:r>
            <a:endParaRPr kumimoji="1"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2691900" y="1012787"/>
            <a:ext cx="2994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míngtiān</a:t>
            </a:r>
            <a:r>
              <a:rPr lang="it-IT" altLang="zh-CN" dirty="0" smtClean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/>
              <a:t>shén</a:t>
            </a:r>
            <a:r>
              <a:rPr lang="it-IT" altLang="zh-CN" dirty="0"/>
              <a:t> </a:t>
            </a:r>
            <a:r>
              <a:rPr lang="it-IT" altLang="zh-CN" dirty="0" smtClean="0"/>
              <a:t>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218317" y="215757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我明天要去跳舞</a:t>
            </a:r>
            <a:endParaRPr kumimoji="1"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2692285" y="1814171"/>
            <a:ext cx="3058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míng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r>
              <a:rPr lang="it-IT" altLang="zh-CN" dirty="0" err="1"/>
              <a:t>qù</a:t>
            </a:r>
            <a:r>
              <a:rPr lang="it-IT" altLang="zh-CN" dirty="0"/>
              <a:t> </a:t>
            </a:r>
            <a:r>
              <a:rPr lang="it-IT" altLang="zh-CN" dirty="0" err="1"/>
              <a:t>tiào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endParaRPr lang="zh-CN" altLang="en-US" dirty="0"/>
          </a:p>
        </p:txBody>
      </p:sp>
      <p:sp>
        <p:nvSpPr>
          <p:cNvPr id="13" name="可选流程 12"/>
          <p:cNvSpPr/>
          <p:nvPr/>
        </p:nvSpPr>
        <p:spPr>
          <a:xfrm>
            <a:off x="801498" y="2860328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87811" y="3156221"/>
            <a:ext cx="3068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今天晚上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</a:t>
            </a:r>
            <a:r>
              <a:rPr kumimoji="1" lang="zh-CN" altLang="en-US" u="sng" dirty="0" smtClean="0"/>
              <a:t>（去唱歌）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15" name="可选流程 14"/>
          <p:cNvSpPr/>
          <p:nvPr/>
        </p:nvSpPr>
        <p:spPr>
          <a:xfrm>
            <a:off x="4418831" y="2889438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591458" y="3160673"/>
            <a:ext cx="3586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明天上午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</a:t>
            </a:r>
            <a:r>
              <a:rPr kumimoji="1" lang="zh-CN" altLang="en-US" u="sng" dirty="0" smtClean="0"/>
              <a:t>（去图书馆看书）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17" name="可选流程 16"/>
          <p:cNvSpPr/>
          <p:nvPr/>
        </p:nvSpPr>
        <p:spPr>
          <a:xfrm>
            <a:off x="8085487" y="2893890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0445" y="3103480"/>
            <a:ext cx="3360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明天下午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</a:t>
            </a:r>
            <a:r>
              <a:rPr kumimoji="1" lang="zh-CN" altLang="en-US" u="sng" dirty="0" smtClean="0"/>
              <a:t>（</a:t>
            </a:r>
            <a:r>
              <a:rPr kumimoji="1" lang="en-US" altLang="zh-CN" u="sng" dirty="0" smtClean="0"/>
              <a:t> </a:t>
            </a:r>
            <a:r>
              <a:rPr kumimoji="1" lang="zh-CN" altLang="en-US" u="sng" dirty="0" smtClean="0"/>
              <a:t>去学校打球）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19" name="文本框 18"/>
          <p:cNvSpPr txBox="1"/>
          <p:nvPr/>
        </p:nvSpPr>
        <p:spPr>
          <a:xfrm>
            <a:off x="896673" y="4817210"/>
            <a:ext cx="3706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这个周末</a:t>
            </a:r>
            <a:r>
              <a:rPr kumimoji="1" lang="en-US" altLang="zh-CN" u="sng" dirty="0" smtClean="0"/>
              <a:t>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</a:t>
            </a:r>
            <a:r>
              <a:rPr kumimoji="1" lang="zh-CN" altLang="en-US" u="sng" dirty="0" smtClean="0"/>
              <a:t>（去同学家学中文）</a:t>
            </a:r>
            <a:r>
              <a:rPr kumimoji="1" lang="en-US" altLang="zh-CN" u="sng" dirty="0" smtClean="0"/>
              <a:t>   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0" name="可选流程 19"/>
          <p:cNvSpPr/>
          <p:nvPr/>
        </p:nvSpPr>
        <p:spPr>
          <a:xfrm>
            <a:off x="818260" y="4615496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可选流程 20"/>
          <p:cNvSpPr/>
          <p:nvPr/>
        </p:nvSpPr>
        <p:spPr>
          <a:xfrm>
            <a:off x="4423261" y="4619948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563329" y="4858649"/>
            <a:ext cx="3530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这个星期五</a:t>
            </a:r>
            <a:r>
              <a:rPr kumimoji="1" lang="en-US" altLang="zh-CN" u="sng" dirty="0" smtClean="0"/>
              <a:t>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 </a:t>
            </a:r>
            <a:r>
              <a:rPr kumimoji="1" lang="zh-CN" altLang="en-US" u="sng" dirty="0" smtClean="0"/>
              <a:t>（去喝啤酒）</a:t>
            </a:r>
            <a:r>
              <a:rPr kumimoji="1" lang="en-US" altLang="zh-CN" u="sng" dirty="0" smtClean="0"/>
              <a:t>     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3" name="矩形 22"/>
          <p:cNvSpPr/>
          <p:nvPr/>
        </p:nvSpPr>
        <p:spPr>
          <a:xfrm>
            <a:off x="5710405" y="5377249"/>
            <a:ext cx="99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 smtClean="0"/>
              <a:t>hē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píjiǔ</a:t>
            </a:r>
            <a:endParaRPr lang="zh-CN" altLang="en-US" dirty="0"/>
          </a:p>
        </p:txBody>
      </p:sp>
      <p:sp>
        <p:nvSpPr>
          <p:cNvPr id="24" name="可选流程 23"/>
          <p:cNvSpPr/>
          <p:nvPr/>
        </p:nvSpPr>
        <p:spPr>
          <a:xfrm>
            <a:off x="8089919" y="4624400"/>
            <a:ext cx="3464932" cy="1639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348861" y="4846319"/>
            <a:ext cx="3586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明天晚上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 </a:t>
            </a:r>
            <a:r>
              <a:rPr kumimoji="1" lang="zh-CN" altLang="en-US" u="sng" dirty="0" smtClean="0"/>
              <a:t>（请朋友喝咖啡）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6" name="可选流程 25"/>
          <p:cNvSpPr/>
          <p:nvPr/>
        </p:nvSpPr>
        <p:spPr>
          <a:xfrm>
            <a:off x="2462678" y="970568"/>
            <a:ext cx="4269896" cy="179112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可选流程 26"/>
          <p:cNvSpPr/>
          <p:nvPr/>
        </p:nvSpPr>
        <p:spPr>
          <a:xfrm>
            <a:off x="6930830" y="938033"/>
            <a:ext cx="4269896" cy="179112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7473379" y="1233926"/>
            <a:ext cx="3360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</a:t>
            </a:r>
            <a:r>
              <a:rPr kumimoji="1" lang="zh-CN" altLang="en-US" u="sng" dirty="0" smtClean="0"/>
              <a:t>后天晚上</a:t>
            </a:r>
            <a:r>
              <a:rPr kumimoji="1" lang="en-US" altLang="zh-CN" u="sng" dirty="0" smtClean="0"/>
              <a:t>            </a:t>
            </a:r>
            <a:r>
              <a:rPr kumimoji="1" lang="en-US" altLang="zh-CN" dirty="0" smtClean="0"/>
              <a:t>?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en-US" altLang="zh-CN" u="sng" dirty="0" smtClean="0"/>
              <a:t>      </a:t>
            </a:r>
            <a:r>
              <a:rPr kumimoji="1" lang="zh-CN" altLang="en-US" u="sng" dirty="0" smtClean="0"/>
              <a:t>（</a:t>
            </a:r>
            <a:r>
              <a:rPr kumimoji="1" lang="en-US" altLang="zh-CN" u="sng" dirty="0" smtClean="0"/>
              <a:t> </a:t>
            </a:r>
            <a:r>
              <a:rPr kumimoji="1" lang="zh-CN" altLang="en-US" u="sng" dirty="0" smtClean="0"/>
              <a:t>去学校考试）</a:t>
            </a:r>
            <a:r>
              <a:rPr kumimoji="1" lang="en-US" altLang="zh-CN" u="sng" dirty="0" smtClean="0"/>
              <a:t>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</p:txBody>
      </p:sp>
      <p:sp>
        <p:nvSpPr>
          <p:cNvPr id="2" name="矩形 1"/>
          <p:cNvSpPr/>
          <p:nvPr/>
        </p:nvSpPr>
        <p:spPr>
          <a:xfrm>
            <a:off x="9150733" y="1777184"/>
            <a:ext cx="92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 </a:t>
            </a:r>
            <a:r>
              <a:rPr lang="it-IT" altLang="zh-CN" dirty="0" err="1" smtClean="0"/>
              <a:t>kǎoshì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829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17" y="553164"/>
            <a:ext cx="2810782" cy="19354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612" y="569332"/>
            <a:ext cx="3062527" cy="19833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137" y="582925"/>
            <a:ext cx="2764813" cy="20896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835" y="153933"/>
            <a:ext cx="2029466" cy="27707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14" y="3300664"/>
            <a:ext cx="2546984" cy="19954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469" y="3276826"/>
            <a:ext cx="2770981" cy="2058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4001" y="3361365"/>
            <a:ext cx="2948548" cy="19621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1343" y="3386508"/>
            <a:ext cx="2042137" cy="204213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62463" y="26681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两杯茶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526960" y="269228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两杯咖啡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322055" y="2665094"/>
            <a:ext cx="113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三杯可乐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0001692" y="270204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两瓶水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9961663" y="5419982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一杯啤酒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7137823" y="54441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三个大学生</a:t>
            </a:r>
            <a:endParaRPr kumimoji="1"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172868" y="54169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三个医生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861541" y="5453869"/>
            <a:ext cx="235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一个老师和两个学生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936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2615" y="628777"/>
            <a:ext cx="11997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The Adverb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别（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don’t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</a:p>
          <a:p>
            <a:endParaRPr kumimoji="1" lang="zh-CN" altLang="en-US" sz="2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5625" y="1023306"/>
            <a:ext cx="1100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别</a:t>
            </a:r>
            <a:r>
              <a:rPr kumimoji="1" lang="zh-CN" altLang="en-US" sz="2000" dirty="0"/>
              <a:t>（</a:t>
            </a:r>
            <a:r>
              <a:rPr kumimoji="1" lang="en-US" altLang="zh-CN" sz="2000" dirty="0" err="1"/>
              <a:t>bié</a:t>
            </a:r>
            <a:r>
              <a:rPr kumimoji="1" lang="zh-CN" altLang="en-US" sz="2000" dirty="0"/>
              <a:t>，</a:t>
            </a:r>
            <a:r>
              <a:rPr kumimoji="1" lang="en-US" altLang="zh-CN" sz="2000" dirty="0"/>
              <a:t>don’t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is used to advise someone to refrain or stop  someone from doing </a:t>
            </a:r>
          </a:p>
          <a:p>
            <a:r>
              <a:rPr kumimoji="1" lang="en-US" altLang="zh-CN" sz="2000" dirty="0" smtClean="0"/>
              <a:t>something. Depending on the context, it can be used to form a polite formula, a gentle </a:t>
            </a:r>
          </a:p>
          <a:p>
            <a:r>
              <a:rPr kumimoji="1" lang="en-US" altLang="zh-CN" sz="2000" dirty="0" smtClean="0"/>
              <a:t>reminder, or a serious  admonition:</a:t>
            </a:r>
            <a:endParaRPr kumimoji="1" lang="zh-CN" altLang="en-US" sz="2000" dirty="0"/>
          </a:p>
          <a:p>
            <a:endParaRPr kumimoji="1" lang="en-US" altLang="zh-CN" sz="2000" dirty="0" smtClean="0"/>
          </a:p>
        </p:txBody>
      </p:sp>
      <p:sp>
        <p:nvSpPr>
          <p:cNvPr id="8" name="矩形 7"/>
          <p:cNvSpPr/>
          <p:nvPr/>
        </p:nvSpPr>
        <p:spPr>
          <a:xfrm>
            <a:off x="715181" y="628777"/>
            <a:ext cx="1011120" cy="961662"/>
          </a:xfrm>
          <a:prstGeom prst="rect">
            <a:avLst/>
          </a:prstGeom>
          <a:noFill/>
          <a:ln w="19050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7812" y="60412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endParaRPr kumimoji="1" lang="en-US" altLang="zh-CN" sz="2200" dirty="0" smtClean="0"/>
          </a:p>
          <a:p>
            <a:r>
              <a:rPr kumimoji="1" lang="zh-CN" altLang="en-US" sz="3200" dirty="0" smtClean="0"/>
              <a:t>别</a:t>
            </a:r>
            <a:endParaRPr kumimoji="1"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014635" y="2079471"/>
            <a:ext cx="4409793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en-US" altLang="zh-CN" sz="2200" b="1" dirty="0"/>
              <a:t> </a:t>
            </a:r>
            <a:r>
              <a:rPr kumimoji="1" lang="zh-CN" altLang="en-US" sz="2200" b="1" dirty="0" smtClean="0"/>
              <a:t>别客气。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( No need to be so polite)</a:t>
            </a:r>
          </a:p>
          <a:p>
            <a:endParaRPr kumimoji="1" lang="en-US" altLang="zh-CN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别进来</a:t>
            </a:r>
            <a:endParaRPr kumimoji="1" lang="en-US" altLang="zh-CN" sz="2200" b="1" dirty="0" smtClean="0"/>
          </a:p>
          <a:p>
            <a:endParaRPr kumimoji="1" lang="en-US" altLang="zh-CN" sz="2200" b="1" dirty="0"/>
          </a:p>
          <a:p>
            <a:r>
              <a:rPr kumimoji="1" lang="en-US" altLang="zh-CN" dirty="0" smtClean="0"/>
              <a:t>      </a:t>
            </a:r>
            <a:r>
              <a:rPr kumimoji="1"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(Don’t come in!)</a:t>
            </a:r>
          </a:p>
          <a:p>
            <a:endParaRPr kumimoji="1" lang="en-US" altLang="zh-CN" sz="2200" b="1" dirty="0" smtClean="0"/>
          </a:p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b="1" dirty="0" smtClean="0"/>
              <a:t>那个电影没有意思，你别看。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That movie is boring. Don’t go see it)</a:t>
            </a:r>
          </a:p>
          <a:p>
            <a:endParaRPr kumimoji="1" lang="en-US" altLang="zh-CN" dirty="0" smtClean="0">
              <a:solidFill>
                <a:srgbClr val="76717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1394" y="28621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altLang="zh-CN" dirty="0"/>
          </a:p>
          <a:p>
            <a:r>
              <a:rPr lang="en-US" altLang="zh-CN" dirty="0" smtClean="0"/>
              <a:t>B</a:t>
            </a:r>
            <a:r>
              <a:rPr lang="it-IT" altLang="zh-CN" dirty="0" err="1" smtClean="0"/>
              <a:t>ié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kèq</a:t>
            </a:r>
            <a:r>
              <a:rPr lang="en-US" altLang="zh-CN" dirty="0" err="1" smtClean="0"/>
              <a:t>i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507130" y="4398825"/>
            <a:ext cx="112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 smtClean="0"/>
              <a:t>Bié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jìn</a:t>
            </a:r>
            <a:r>
              <a:rPr lang="es-ES_tradnl" altLang="zh-CN" dirty="0"/>
              <a:t> </a:t>
            </a:r>
            <a:r>
              <a:rPr lang="es-ES_tradnl" altLang="zh-CN" dirty="0" err="1"/>
              <a:t>lái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31594" y="570985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zh-CN" dirty="0" err="1" smtClean="0"/>
              <a:t>Nà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ge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yǒu</a:t>
            </a:r>
            <a:r>
              <a:rPr lang="it-IT" altLang="zh-CN" dirty="0"/>
              <a:t> </a:t>
            </a:r>
            <a:r>
              <a:rPr lang="it-IT" altLang="zh-CN" dirty="0" err="1" smtClean="0"/>
              <a:t>yìsi</a:t>
            </a:r>
            <a:r>
              <a:rPr lang="zh-CN" altLang="it-IT" dirty="0" smtClean="0"/>
              <a:t>，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bié</a:t>
            </a:r>
            <a:r>
              <a:rPr lang="it-IT" altLang="zh-CN" dirty="0"/>
              <a:t> </a:t>
            </a:r>
            <a:r>
              <a:rPr lang="it-IT" altLang="zh-CN" dirty="0" err="1"/>
              <a:t>kàn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613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2615" y="690422"/>
            <a:ext cx="11997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得（</a:t>
            </a:r>
            <a:r>
              <a:rPr kumimoji="1" lang="en-US" altLang="zh-CN" sz="2200" b="1" dirty="0" err="1" smtClean="0">
                <a:solidFill>
                  <a:srgbClr val="FF6600"/>
                </a:solidFill>
                <a:latin typeface="+mj-lt"/>
              </a:rPr>
              <a:t>děi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must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</a:p>
          <a:p>
            <a:endParaRPr kumimoji="1" lang="zh-CN" altLang="en-US" sz="2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87955" y="1097280"/>
            <a:ext cx="11001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 The modal verb </a:t>
            </a:r>
            <a:r>
              <a:rPr kumimoji="1" lang="zh-CN" altLang="en-US" sz="2000" dirty="0" smtClean="0"/>
              <a:t>得（</a:t>
            </a:r>
            <a:r>
              <a:rPr lang="en-US" altLang="zh-CN" sz="2000" dirty="0" err="1" smtClean="0"/>
              <a:t>d</a:t>
            </a:r>
            <a:r>
              <a:rPr kumimoji="1" lang="en-US" altLang="zh-CN" sz="2000" dirty="0" err="1"/>
              <a:t>ěi</a:t>
            </a:r>
            <a:r>
              <a:rPr lang="zh-CN" altLang="en-US" sz="2000" dirty="0" smtClean="0"/>
              <a:t>）</a:t>
            </a:r>
            <a:r>
              <a:rPr kumimoji="1" lang="en-US" altLang="zh-CN" sz="2000" dirty="0" smtClean="0"/>
              <a:t> means “ need to” or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“must”</a:t>
            </a:r>
          </a:p>
        </p:txBody>
      </p:sp>
      <p:sp>
        <p:nvSpPr>
          <p:cNvPr id="8" name="矩形 7"/>
          <p:cNvSpPr/>
          <p:nvPr/>
        </p:nvSpPr>
        <p:spPr>
          <a:xfrm>
            <a:off x="715181" y="628777"/>
            <a:ext cx="1011120" cy="961662"/>
          </a:xfrm>
          <a:prstGeom prst="rect">
            <a:avLst/>
          </a:prstGeom>
          <a:noFill/>
          <a:ln w="19050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7812" y="60412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err="1">
                <a:solidFill>
                  <a:srgbClr val="FF6600"/>
                </a:solidFill>
              </a:rPr>
              <a:t>děi</a:t>
            </a:r>
            <a:endParaRPr kumimoji="1" lang="en-US" altLang="zh-CN" sz="2200" dirty="0" smtClean="0"/>
          </a:p>
          <a:p>
            <a:r>
              <a:rPr kumimoji="1" lang="zh-CN" altLang="en-US" sz="3200" dirty="0" smtClean="0"/>
              <a:t>得</a:t>
            </a:r>
            <a:endParaRPr kumimoji="1"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5182" y="1689071"/>
            <a:ext cx="7900570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EXAMPLE</a:t>
            </a:r>
          </a:p>
          <a:p>
            <a:endParaRPr kumimoji="1" lang="en-US" altLang="zh-CN" sz="2200" b="1" dirty="0">
              <a:solidFill>
                <a:srgbClr val="FF6600"/>
              </a:solidFill>
            </a:endParaRPr>
          </a:p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200" b="1" dirty="0" smtClean="0"/>
              <a:t>我有事儿，得去学校。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(I’ </a:t>
            </a:r>
            <a:r>
              <a:rPr kumimoji="1" lang="en-US" altLang="zh-CN" dirty="0" err="1" smtClean="0">
                <a:solidFill>
                  <a:srgbClr val="767171"/>
                </a:solidFill>
              </a:rPr>
              <a:t>ve</a:t>
            </a:r>
            <a:r>
              <a:rPr kumimoji="1" lang="en-US" altLang="zh-CN" dirty="0" smtClean="0">
                <a:solidFill>
                  <a:srgbClr val="767171"/>
                </a:solidFill>
              </a:rPr>
              <a:t> some business[to attend to].I must go to school)</a:t>
            </a:r>
          </a:p>
          <a:p>
            <a:endParaRPr kumimoji="1" lang="en-US" altLang="zh-CN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b="1" dirty="0" smtClean="0"/>
              <a:t>我现在得去开会，没空儿跟你聊天儿。</a:t>
            </a:r>
            <a:endParaRPr kumimoji="1" lang="en-US" altLang="zh-CN" sz="2200" b="1" dirty="0" smtClean="0"/>
          </a:p>
          <a:p>
            <a:endParaRPr kumimoji="1" lang="en-US" altLang="zh-CN" sz="2200" b="1" dirty="0" smtClean="0"/>
          </a:p>
          <a:p>
            <a:r>
              <a:rPr kumimoji="1" lang="en-US" altLang="zh-CN" sz="2200" b="1" dirty="0" smtClean="0"/>
              <a:t>   </a:t>
            </a:r>
            <a:r>
              <a:rPr kumimoji="1" lang="en-US" altLang="zh-CN" dirty="0" smtClean="0">
                <a:solidFill>
                  <a:srgbClr val="767171"/>
                </a:solidFill>
              </a:rPr>
              <a:t>   </a:t>
            </a:r>
            <a:r>
              <a:rPr kumimoji="1" lang="zh-CN" altLang="en-US" dirty="0" smtClean="0">
                <a:solidFill>
                  <a:srgbClr val="767171"/>
                </a:solidFill>
              </a:rPr>
              <a:t>（</a:t>
            </a:r>
            <a:r>
              <a:rPr kumimoji="1" lang="en-US" altLang="zh-CN" dirty="0" smtClean="0">
                <a:solidFill>
                  <a:srgbClr val="767171"/>
                </a:solidFill>
              </a:rPr>
              <a:t>I need to go to meeting right now, and have no time to chat with you.)</a:t>
            </a:r>
          </a:p>
          <a:p>
            <a:endParaRPr kumimoji="1" lang="en-US" altLang="zh-CN" dirty="0" smtClean="0">
              <a:solidFill>
                <a:srgbClr val="76717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2077" y="24647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altLang="zh-CN" dirty="0"/>
          </a:p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shìr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 smtClean="0"/>
              <a:t>xuéxiào</a:t>
            </a:r>
            <a:r>
              <a:rPr lang="cs-CZ" altLang="zh-CN" dirty="0" smtClean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134988" y="4058047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xiànzài</a:t>
            </a:r>
            <a:r>
              <a:rPr lang="cs-CZ" altLang="zh-CN" dirty="0" smtClean="0"/>
              <a:t>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/>
              <a:t>kāi</a:t>
            </a:r>
            <a:r>
              <a:rPr lang="cs-CZ" altLang="zh-CN" dirty="0"/>
              <a:t> </a:t>
            </a:r>
            <a:r>
              <a:rPr lang="cs-CZ" altLang="zh-CN" dirty="0" err="1"/>
              <a:t>huì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méi</a:t>
            </a:r>
            <a:r>
              <a:rPr lang="cs-CZ" altLang="zh-CN" dirty="0"/>
              <a:t> </a:t>
            </a:r>
            <a:r>
              <a:rPr lang="cs-CZ" altLang="zh-CN" dirty="0" err="1" smtClean="0"/>
              <a:t>kòngr</a:t>
            </a:r>
            <a:r>
              <a:rPr lang="cs-CZ" altLang="zh-CN" dirty="0" smtClean="0"/>
              <a:t> </a:t>
            </a:r>
            <a:r>
              <a:rPr lang="cs-CZ" altLang="zh-CN" dirty="0" err="1"/>
              <a:t>gēn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 smtClean="0"/>
              <a:t>tiānr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41198" y="4783647"/>
            <a:ext cx="10764719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u"/>
            </a:pPr>
            <a:r>
              <a:rPr kumimoji="1" lang="en-US" altLang="zh-CN" sz="2000" b="1" dirty="0" smtClean="0"/>
              <a:t>The negative form of </a:t>
            </a:r>
            <a:r>
              <a:rPr kumimoji="1" lang="zh-CN" altLang="en-US" sz="2000" b="1" dirty="0" smtClean="0"/>
              <a:t>得</a:t>
            </a:r>
            <a:r>
              <a:rPr kumimoji="1" lang="zh-CN" altLang="en-US" sz="2000" b="1" dirty="0"/>
              <a:t>（</a:t>
            </a:r>
            <a:r>
              <a:rPr kumimoji="1" lang="en-US" altLang="zh-CN" sz="2000" b="1" dirty="0" err="1"/>
              <a:t>děi</a:t>
            </a:r>
            <a:r>
              <a:rPr kumimoji="1" lang="zh-CN" altLang="en-US" sz="2000" b="1" dirty="0"/>
              <a:t>，</a:t>
            </a:r>
            <a:r>
              <a:rPr kumimoji="1" lang="en-US" altLang="zh-CN" sz="2000" b="1" dirty="0"/>
              <a:t>must</a:t>
            </a:r>
            <a:r>
              <a:rPr kumimoji="1" lang="zh-CN" altLang="en-US" sz="2000" b="1" dirty="0" smtClean="0"/>
              <a:t>）</a:t>
            </a:r>
            <a:r>
              <a:rPr kumimoji="1" lang="en-US" altLang="zh-CN" sz="2000" b="1" dirty="0" smtClean="0"/>
              <a:t>, is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不用</a:t>
            </a:r>
            <a:r>
              <a:rPr kumimoji="1" lang="zh-CN" altLang="en-US" sz="2000" b="1" dirty="0" smtClean="0"/>
              <a:t>（</a:t>
            </a:r>
            <a:r>
              <a:rPr lang="it-IT" altLang="zh-CN" sz="2000" b="1" dirty="0" err="1" smtClean="0"/>
              <a:t>bú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yòng</a:t>
            </a:r>
            <a:r>
              <a:rPr lang="zh-CN" altLang="en-US" sz="2000" b="1" dirty="0" smtClean="0"/>
              <a:t>，</a:t>
            </a:r>
            <a:r>
              <a:rPr lang="en-US" altLang="zh-CN" sz="2000" b="1" dirty="0" smtClean="0"/>
              <a:t>need not) or </a:t>
            </a:r>
            <a:r>
              <a:rPr lang="zh-CN" altLang="en-US" sz="2000" b="1" dirty="0" smtClean="0">
                <a:solidFill>
                  <a:srgbClr val="FF6600"/>
                </a:solidFill>
              </a:rPr>
              <a:t>不必</a:t>
            </a:r>
            <a:r>
              <a:rPr lang="zh-CN" altLang="en-US" sz="2000" b="1" dirty="0" smtClean="0"/>
              <a:t>（</a:t>
            </a:r>
            <a:r>
              <a:rPr lang="it-IT" altLang="zh-CN" sz="2000" b="1" dirty="0" err="1" smtClean="0"/>
              <a:t>bú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bì</a:t>
            </a:r>
            <a:r>
              <a:rPr lang="it-IT" altLang="zh-CN" sz="2000" b="1" dirty="0" smtClean="0"/>
              <a:t>, </a:t>
            </a:r>
            <a:r>
              <a:rPr lang="it-IT" altLang="zh-CN" sz="2000" b="1" dirty="0" err="1" smtClean="0"/>
              <a:t>need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not</a:t>
            </a:r>
            <a:r>
              <a:rPr lang="zh-CN" altLang="en-US" sz="2000" b="1" dirty="0" smtClean="0"/>
              <a:t>）</a:t>
            </a:r>
            <a:r>
              <a:rPr lang="en-US" altLang="zh-CN" sz="2000" b="1" dirty="0" smtClean="0"/>
              <a:t>,not *</a:t>
            </a:r>
            <a:r>
              <a:rPr lang="zh-CN" altLang="en-US" sz="2000" b="1" dirty="0" smtClean="0"/>
              <a:t>不得</a:t>
            </a:r>
            <a:r>
              <a:rPr lang="en-US" altLang="zh-CN" sz="2000" b="1" dirty="0" smtClean="0"/>
              <a:t>.Therefore ,the correct way to say “You don’t have to go to the library” is</a:t>
            </a:r>
            <a:r>
              <a:rPr lang="en-US" altLang="zh-CN" sz="2000" b="1" u="sng" dirty="0" smtClean="0"/>
              <a:t>                                                </a:t>
            </a:r>
            <a:r>
              <a:rPr lang="zh-CN" altLang="en-US" sz="2000" b="1" dirty="0" smtClean="0"/>
              <a:t>。</a:t>
            </a:r>
            <a:r>
              <a:rPr lang="it-IT" altLang="zh-CN" sz="2000" b="1" dirty="0" smtClean="0"/>
              <a:t> </a:t>
            </a:r>
            <a:endParaRPr kumimoji="1" lang="zh-CN" altLang="en-US" sz="20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2651105" y="575763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你不用／不必去图书馆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7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zh-CN" altLang="en-US" sz="2800" b="1" dirty="0" smtClean="0"/>
              <a:t>别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don’t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zh-CN" altLang="en-US" sz="2800" b="1" dirty="0" smtClean="0">
                <a:solidFill>
                  <a:srgbClr val="000000"/>
                </a:solidFill>
              </a:rPr>
              <a:t>得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děi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must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1497" y="1343860"/>
            <a:ext cx="6781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EXAMPLE</a:t>
            </a:r>
            <a:r>
              <a:rPr kumimoji="1" lang="zh-CN" altLang="en-US" sz="2200" dirty="0" smtClean="0"/>
              <a:t>：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/>
              <a:t>聊天儿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看书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       </a:t>
            </a:r>
            <a:r>
              <a:rPr kumimoji="1" lang="en-US" altLang="zh-CN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7139604" y="1380847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你别聊天儿，你得看书。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407428" y="2002248"/>
            <a:ext cx="5536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喝啤酒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喝水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6306" y="5108654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ym typeface="Zapf Dingbats"/>
              </a:rPr>
              <a:t>看电视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练习英文</a:t>
            </a:r>
            <a:r>
              <a:rPr kumimoji="1" lang="en-US" altLang="zh-CN" sz="2200" dirty="0" smtClean="0"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  <a:r>
              <a:rPr kumimoji="1" lang="en-US" altLang="zh-CN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59682" y="3226771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n-ea"/>
                <a:sym typeface="Zapf Dingbats"/>
              </a:rPr>
              <a:t>睡觉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去开会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7121" y="2614775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n-ea"/>
                <a:sym typeface="Zapf Dingbats"/>
              </a:rPr>
              <a:t>喝咖啡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睡觉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4938" y="3852124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  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en-US" altLang="zh-CN" sz="2200" dirty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说</a:t>
            </a:r>
            <a:r>
              <a:rPr kumimoji="1" lang="zh-CN" altLang="en-US" sz="2200" dirty="0" smtClean="0">
                <a:latin typeface="+mj-ea"/>
                <a:ea typeface="+mj-ea"/>
                <a:sym typeface="Zapf Dingbats"/>
              </a:rPr>
              <a:t>英文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说中文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       </a:t>
            </a:r>
            <a:r>
              <a:rPr kumimoji="1" lang="en-US" altLang="zh-CN" sz="2200" dirty="0" smtClean="0">
                <a:latin typeface="+mj-ea"/>
                <a:ea typeface="+mj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9968" y="4460698"/>
            <a:ext cx="7566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   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+mn-ea"/>
                <a:cs typeface="Zapf Dingbats"/>
                <a:sym typeface="Zapf Dingbats"/>
              </a:rPr>
              <a:t>喝可乐</a:t>
            </a:r>
            <a:r>
              <a:rPr kumimoji="1" lang="en-US" altLang="zh-CN" sz="2200" dirty="0" smtClean="0">
                <a:solidFill>
                  <a:srgbClr val="000000"/>
                </a:solidFill>
                <a:latin typeface="+mn-ea"/>
                <a:cs typeface="Zapf Dingbats"/>
                <a:sym typeface="Zapf Dingbats"/>
              </a:rPr>
              <a:t> 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n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n-ea"/>
                <a:cs typeface="Zapf Dingbats"/>
                <a:sym typeface="Zapf Dingbats"/>
              </a:rPr>
              <a:t>喝水</a:t>
            </a:r>
            <a:r>
              <a:rPr kumimoji="1" lang="en-US" altLang="zh-CN" sz="2200" dirty="0" smtClean="0">
                <a:latin typeface="+mn-ea"/>
                <a:cs typeface="Zapf Dingbats"/>
                <a:sym typeface="Zapf Dingbats"/>
              </a:rPr>
              <a:t>             </a:t>
            </a:r>
            <a:r>
              <a:rPr kumimoji="1" lang="en-US" altLang="zh-CN" sz="2200" dirty="0" smtClean="0">
                <a:latin typeface="+mn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-332929" y="5741884"/>
            <a:ext cx="8761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                             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✖</a:t>
            </a:r>
            <a:r>
              <a:rPr kumimoji="1" lang="en-US" altLang="zh-CN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 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+mj-ea"/>
                <a:ea typeface="+mj-ea"/>
                <a:cs typeface="Zapf Dingbats"/>
                <a:sym typeface="Zapf Dingbats"/>
              </a:rPr>
              <a:t>去朋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友家玩儿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</a:t>
            </a:r>
            <a:r>
              <a:rPr kumimoji="1" lang="zh-CN" altLang="en-US" sz="2200" dirty="0" smtClean="0">
                <a:solidFill>
                  <a:srgbClr val="FF0000"/>
                </a:solidFill>
                <a:latin typeface="+mj-ea"/>
                <a:ea typeface="+mj-ea"/>
                <a:cs typeface="Zapf Dingbats"/>
                <a:sym typeface="Zapf Dingbats"/>
              </a:rPr>
              <a:t>✔</a:t>
            </a:r>
            <a:r>
              <a:rPr kumimoji="1" lang="zh-CN" altLang="en-US" sz="2200" dirty="0" smtClean="0">
                <a:latin typeface="+mj-ea"/>
                <a:ea typeface="+mj-ea"/>
                <a:cs typeface="Zapf Dingbats"/>
                <a:sym typeface="Zapf Dingbats"/>
              </a:rPr>
              <a:t>去学校工作</a:t>
            </a:r>
            <a:r>
              <a:rPr kumimoji="1" lang="en-US" altLang="zh-CN" sz="2200" dirty="0" smtClean="0">
                <a:latin typeface="+mj-ea"/>
                <a:ea typeface="+mj-ea"/>
                <a:cs typeface="Zapf Dingbats"/>
                <a:sym typeface="Zapf Dingbats"/>
              </a:rPr>
              <a:t>   </a:t>
            </a:r>
            <a:r>
              <a:rPr kumimoji="1" lang="en-US" altLang="zh-CN" sz="2200" dirty="0" smtClean="0">
                <a:latin typeface="+mj-ea"/>
                <a:ea typeface="+mj-ea"/>
                <a:cs typeface="Wingdings"/>
                <a:sym typeface="Wingdings"/>
              </a:rPr>
              <a:t></a:t>
            </a:r>
            <a:endParaRPr kumimoji="1" lang="zh-CN" altLang="en-US" sz="2200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91151" y="1075928"/>
            <a:ext cx="379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bié</a:t>
            </a:r>
            <a:r>
              <a:rPr lang="cs-CZ" altLang="zh-CN" dirty="0"/>
              <a:t> </a:t>
            </a:r>
            <a:r>
              <a:rPr lang="cs-CZ" altLang="zh-CN" dirty="0" err="1" smtClean="0"/>
              <a:t>liáotiānr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64302" y="1743495"/>
            <a:ext cx="92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 smtClean="0"/>
              <a:t>píjiǔ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781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163583" y="2195134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en-US" altLang="zh-CN" sz="4400" dirty="0" err="1" smtClean="0"/>
              <a:t>kèwén</a:t>
            </a:r>
            <a:r>
              <a:rPr lang="en-US" altLang="zh-CN" sz="4400" dirty="0" smtClean="0"/>
              <a:t> </a:t>
            </a: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zh-CN" altLang="en-US" sz="4400" dirty="0" smtClean="0"/>
              <a:t>课文</a:t>
            </a:r>
            <a:r>
              <a:rPr lang="en-US" altLang="zh-CN" sz="4400" dirty="0" smtClean="0"/>
              <a:t>Text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0</a:t>
            </a:r>
            <a:r>
              <a:rPr lang="zh-CN" altLang="zh-CN" dirty="0" smtClean="0">
                <a:ln w="44450" cap="rnd">
                  <a:noFill/>
                </a:ln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3</a:t>
            </a:r>
            <a:endParaRPr lang="en-US" altLang="zh-CN" dirty="0" smtClean="0">
              <a:ln w="44450" cap="rnd">
                <a:noFill/>
              </a:ln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33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68019" y="636658"/>
            <a:ext cx="172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 smtClean="0"/>
              <a:t>读一读</a:t>
            </a:r>
            <a:endParaRPr kumimoji="1" lang="zh-CN" altLang="en-US" sz="4000" dirty="0"/>
          </a:p>
        </p:txBody>
      </p:sp>
      <p:pic>
        <p:nvPicPr>
          <p:cNvPr id="10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>
            <a:off x="2998823" y="1604084"/>
            <a:ext cx="2295525" cy="361447"/>
          </a:xfrm>
          <a:prstGeom prst="rect">
            <a:avLst/>
          </a:prstGeom>
          <a:noFill/>
        </p:spPr>
      </p:pic>
      <p:pic>
        <p:nvPicPr>
          <p:cNvPr id="11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>
            <a:off x="3341228" y="2587757"/>
            <a:ext cx="2295525" cy="361447"/>
          </a:xfrm>
          <a:prstGeom prst="rect">
            <a:avLst/>
          </a:prstGeom>
          <a:noFill/>
        </p:spPr>
      </p:pic>
      <p:pic>
        <p:nvPicPr>
          <p:cNvPr id="12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>
            <a:off x="3042378" y="2802582"/>
            <a:ext cx="2295525" cy="156522"/>
          </a:xfrm>
          <a:prstGeom prst="rect">
            <a:avLst/>
          </a:prstGeom>
          <a:noFill/>
        </p:spPr>
      </p:pic>
      <p:pic>
        <p:nvPicPr>
          <p:cNvPr id="13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 rot="5400000">
            <a:off x="4111145" y="2847035"/>
            <a:ext cx="2295525" cy="361447"/>
          </a:xfrm>
          <a:prstGeom prst="rect">
            <a:avLst/>
          </a:prstGeom>
          <a:noFill/>
        </p:spPr>
      </p:pic>
      <p:pic>
        <p:nvPicPr>
          <p:cNvPr id="14" name="Picture 5" descr="http://pic2.cxtuku.com/00/11/56/b8416da2caf0.jpg"/>
          <p:cNvPicPr>
            <a:picLocks noChangeAspect="1" noChangeArrowheads="1"/>
          </p:cNvPicPr>
          <p:nvPr/>
        </p:nvPicPr>
        <p:blipFill>
          <a:blip r:embed="rId2"/>
          <a:srcRect r="22722" b="87237"/>
          <a:stretch>
            <a:fillRect/>
          </a:stretch>
        </p:blipFill>
        <p:spPr bwMode="auto">
          <a:xfrm>
            <a:off x="4728659" y="3899034"/>
            <a:ext cx="2295525" cy="15045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330060" y="1567566"/>
            <a:ext cx="4019049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喂？</a:t>
            </a:r>
            <a:endParaRPr lang="en-US" altLang="zh-CN" sz="2300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喂，请问，常老师在吗？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我就是。您是哪位？</a:t>
            </a:r>
            <a:endParaRPr lang="en-US" altLang="zh-CN" sz="2300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老师，您好。我是李友。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李友，有事儿吗？</a:t>
            </a:r>
            <a:endParaRPr lang="en-US" altLang="zh-CN" sz="2300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老师，今天下午您有时间吗？</a:t>
            </a: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我想问您几个问题。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对不起，今天下午我要开会。</a:t>
            </a:r>
            <a:endParaRPr lang="en-US" altLang="zh-CN" sz="2300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明天呢？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1958" y="1436930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wéi</a:t>
            </a:r>
            <a:endParaRPr lang="zh-CN" altLang="en-US" sz="1600" b="1" dirty="0" smtClean="0"/>
          </a:p>
        </p:txBody>
      </p:sp>
      <p:sp>
        <p:nvSpPr>
          <p:cNvPr id="39" name="矩形 38"/>
          <p:cNvSpPr/>
          <p:nvPr/>
        </p:nvSpPr>
        <p:spPr>
          <a:xfrm>
            <a:off x="6586852" y="1548317"/>
            <a:ext cx="4837210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明天上午我有两节课，下午</a:t>
            </a:r>
            <a:endParaRPr lang="en-US" altLang="zh-CN" sz="2300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三点要给二年级考试。</a:t>
            </a:r>
            <a:endParaRPr lang="en-US" altLang="zh-CN" sz="23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您什么时候有空儿？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明天四点以后才有空。</a:t>
            </a:r>
            <a:endParaRPr lang="en-US" altLang="zh-CN" sz="2300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要是您方便，四点半我到您的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办公室去，行吗？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四点半，没问题。我在办公室等你。</a:t>
            </a:r>
            <a:endParaRPr lang="en-US" altLang="zh-CN" sz="2300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2"/>
                </a:solidFill>
                <a:latin typeface="+mn-ea"/>
              </a:rPr>
              <a:t>谢谢您。</a:t>
            </a:r>
            <a:endParaRPr lang="en-US" altLang="zh-CN" sz="2300" dirty="0" smtClean="0">
              <a:solidFill>
                <a:schemeClr val="accent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300" dirty="0" smtClean="0">
                <a:solidFill>
                  <a:schemeClr val="accent6">
                    <a:lumMod val="75000"/>
                  </a:schemeClr>
                </a:solidFill>
                <a:latin typeface="+mn-ea"/>
              </a:rPr>
              <a:t>别客气</a:t>
            </a:r>
            <a:endParaRPr lang="en-US" altLang="zh-CN" sz="2300" dirty="0" smtClean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39983" y="1993080"/>
            <a:ext cx="3983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wéi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qǐng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wèn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Cháng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lǎoshī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zài</a:t>
            </a:r>
            <a:r>
              <a:rPr lang="en-US" altLang="zh-CN" sz="1600" b="1" dirty="0" smtClean="0"/>
              <a:t> ma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49879" y="2525491"/>
            <a:ext cx="4860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jiù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shì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。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nǎ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wèi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83529" y="3069766"/>
            <a:ext cx="3616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lǎoshī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hǎo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。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Lǐ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。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81550" y="3578427"/>
            <a:ext cx="2453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lǐ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/>
              <a:t>yǒu</a:t>
            </a:r>
            <a:r>
              <a:rPr lang="en-US" altLang="zh-CN" sz="1600" b="1" dirty="0"/>
              <a:t> </a:t>
            </a:r>
            <a:r>
              <a:rPr lang="zh-CN" altLang="en-US" sz="1600" b="1" dirty="0"/>
              <a:t>，</a:t>
            </a:r>
            <a:r>
              <a:rPr lang="en-US" altLang="zh-CN" sz="1600" b="1" dirty="0" err="1"/>
              <a:t>yǒu</a:t>
            </a:r>
            <a:r>
              <a:rPr lang="en-US" altLang="zh-CN" sz="1600" b="1" dirty="0"/>
              <a:t> </a:t>
            </a:r>
            <a:r>
              <a:rPr lang="en-US" altLang="zh-CN" sz="1600" b="1" dirty="0" err="1" smtClean="0"/>
              <a:t>shìr</a:t>
            </a:r>
            <a:r>
              <a:rPr lang="en-US" altLang="zh-CN" sz="1600" b="1" dirty="0" smtClean="0"/>
              <a:t> </a:t>
            </a:r>
            <a:r>
              <a:rPr lang="en-US" altLang="zh-CN" sz="1600" b="1" dirty="0"/>
              <a:t>ma </a:t>
            </a:r>
            <a:r>
              <a:rPr lang="zh-CN" altLang="en-US" sz="1600" b="1" dirty="0"/>
              <a:t>？</a:t>
            </a:r>
          </a:p>
          <a:p>
            <a:endParaRPr lang="en-US" altLang="zh-CN" sz="1600" b="1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1379573" y="4098963"/>
            <a:ext cx="4240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lǎo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shī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jīntiān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xiàwǔ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shíjiān</a:t>
            </a:r>
            <a:r>
              <a:rPr lang="en-US" altLang="zh-CN" sz="1600" b="1" dirty="0" smtClean="0"/>
              <a:t> ma </a:t>
            </a:r>
            <a:endParaRPr lang="zh-CN" altLang="en-US" sz="1600" b="1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1353848" y="4607613"/>
            <a:ext cx="2996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xiǎng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jǐ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ge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wèntí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88873" y="1411200"/>
            <a:ext cx="480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míngtiān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shàngwǔ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liǎng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jié</a:t>
            </a:r>
            <a:r>
              <a:rPr lang="en-US" altLang="zh-CN" sz="1600" b="1" dirty="0" smtClean="0"/>
              <a:t>  </a:t>
            </a:r>
            <a:r>
              <a:rPr lang="en-US" altLang="zh-CN" sz="1600" b="1" dirty="0" err="1" smtClean="0"/>
              <a:t>kè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xiàwǔ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86898" y="1955475"/>
            <a:ext cx="3449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sān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diǎn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yào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gěi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èr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niánjí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kǎo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shì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5" name="矩形 54"/>
          <p:cNvSpPr/>
          <p:nvPr/>
        </p:nvSpPr>
        <p:spPr>
          <a:xfrm>
            <a:off x="6599272" y="2519951"/>
            <a:ext cx="3079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shénme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shíhou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kòng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6" name="矩形 55"/>
          <p:cNvSpPr/>
          <p:nvPr/>
        </p:nvSpPr>
        <p:spPr>
          <a:xfrm>
            <a:off x="6606980" y="3042459"/>
            <a:ext cx="3722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míngtiān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sì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diǎn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yǐhòu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cái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yǒu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kòng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57" name="矩形 56"/>
          <p:cNvSpPr/>
          <p:nvPr/>
        </p:nvSpPr>
        <p:spPr>
          <a:xfrm>
            <a:off x="6593128" y="3562995"/>
            <a:ext cx="4873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yàoshi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fāngbiàn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sì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diǎn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bàn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dào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de</a:t>
            </a:r>
          </a:p>
        </p:txBody>
      </p:sp>
      <p:sp>
        <p:nvSpPr>
          <p:cNvPr id="58" name="矩形 57"/>
          <p:cNvSpPr/>
          <p:nvPr/>
        </p:nvSpPr>
        <p:spPr>
          <a:xfrm>
            <a:off x="6591153" y="4095395"/>
            <a:ext cx="27494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bàngōngshì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qù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xíng</a:t>
            </a:r>
            <a:r>
              <a:rPr lang="en-US" altLang="zh-CN" sz="1600" b="1" dirty="0" smtClean="0"/>
              <a:t> ma </a:t>
            </a:r>
          </a:p>
        </p:txBody>
      </p:sp>
      <p:sp>
        <p:nvSpPr>
          <p:cNvPr id="59" name="矩形 58"/>
          <p:cNvSpPr/>
          <p:nvPr/>
        </p:nvSpPr>
        <p:spPr>
          <a:xfrm>
            <a:off x="6517928" y="4615920"/>
            <a:ext cx="5048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sì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diǎn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bàn,méi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wèntí</a:t>
            </a:r>
            <a:r>
              <a:rPr lang="en-US" altLang="zh-CN" sz="1600" b="1" dirty="0" smtClean="0"/>
              <a:t> .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zài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bàngōngshì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děng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nǐ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37" name="矩形 36"/>
          <p:cNvSpPr/>
          <p:nvPr/>
        </p:nvSpPr>
        <p:spPr>
          <a:xfrm>
            <a:off x="6591384" y="5132519"/>
            <a:ext cx="1178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xièxie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nín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1873" y="5151888"/>
            <a:ext cx="3942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duìbuqǐ</a:t>
            </a:r>
            <a:r>
              <a:rPr lang="en-US" altLang="zh-CN" sz="1600" b="1" dirty="0" smtClean="0"/>
              <a:t> </a:t>
            </a:r>
            <a:r>
              <a:rPr lang="zh-CN" altLang="en-US" sz="1600" b="1" dirty="0" smtClean="0"/>
              <a:t>，</a:t>
            </a:r>
            <a:r>
              <a:rPr lang="en-US" altLang="zh-CN" sz="1600" b="1" dirty="0" err="1" smtClean="0"/>
              <a:t>jīntiān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xiàwǔ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wǒ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yào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kāi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huì</a:t>
            </a:r>
            <a:r>
              <a:rPr lang="en-US" altLang="zh-CN" sz="1600" b="1" dirty="0" smtClean="0"/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61773" y="5660538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míngtiān</a:t>
            </a:r>
            <a:r>
              <a:rPr lang="en-US" altLang="zh-CN" sz="1600" b="1" dirty="0" smtClean="0"/>
              <a:t> ne</a:t>
            </a:r>
            <a:endParaRPr lang="zh-CN" altLang="en-US" sz="1600" b="1" dirty="0" err="1" smtClean="0"/>
          </a:p>
        </p:txBody>
      </p:sp>
      <p:pic>
        <p:nvPicPr>
          <p:cNvPr id="2050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090" y="1626922"/>
            <a:ext cx="472774" cy="486887"/>
          </a:xfrm>
          <a:prstGeom prst="rect">
            <a:avLst/>
          </a:prstGeom>
          <a:noFill/>
        </p:spPr>
      </p:pic>
      <p:pic>
        <p:nvPicPr>
          <p:cNvPr id="41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4865" y="2681822"/>
            <a:ext cx="472774" cy="486887"/>
          </a:xfrm>
          <a:prstGeom prst="rect">
            <a:avLst/>
          </a:prstGeom>
          <a:noFill/>
        </p:spPr>
      </p:pic>
      <p:pic>
        <p:nvPicPr>
          <p:cNvPr id="42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1015" y="3712972"/>
            <a:ext cx="472774" cy="486887"/>
          </a:xfrm>
          <a:prstGeom prst="rect">
            <a:avLst/>
          </a:prstGeom>
          <a:noFill/>
        </p:spPr>
      </p:pic>
      <p:pic>
        <p:nvPicPr>
          <p:cNvPr id="43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0915" y="5278497"/>
            <a:ext cx="472774" cy="486887"/>
          </a:xfrm>
          <a:prstGeom prst="rect">
            <a:avLst/>
          </a:prstGeom>
          <a:noFill/>
        </p:spPr>
      </p:pic>
      <p:pic>
        <p:nvPicPr>
          <p:cNvPr id="44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7829" y="1571416"/>
            <a:ext cx="472774" cy="486887"/>
          </a:xfrm>
          <a:prstGeom prst="rect">
            <a:avLst/>
          </a:prstGeom>
          <a:noFill/>
        </p:spPr>
      </p:pic>
      <p:pic>
        <p:nvPicPr>
          <p:cNvPr id="45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3354" y="3136941"/>
            <a:ext cx="472774" cy="486887"/>
          </a:xfrm>
          <a:prstGeom prst="rect">
            <a:avLst/>
          </a:prstGeom>
          <a:noFill/>
        </p:spPr>
      </p:pic>
      <p:pic>
        <p:nvPicPr>
          <p:cNvPr id="46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25754" y="4702466"/>
            <a:ext cx="472774" cy="486887"/>
          </a:xfrm>
          <a:prstGeom prst="rect">
            <a:avLst/>
          </a:prstGeom>
          <a:noFill/>
        </p:spPr>
      </p:pic>
      <p:sp>
        <p:nvSpPr>
          <p:cNvPr id="62" name="矩形 61"/>
          <p:cNvSpPr/>
          <p:nvPr/>
        </p:nvSpPr>
        <p:spPr>
          <a:xfrm>
            <a:off x="6589409" y="5641169"/>
            <a:ext cx="949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/>
              <a:t>bié</a:t>
            </a:r>
            <a:r>
              <a:rPr lang="en-US" altLang="zh-CN" sz="1600" b="1" dirty="0" smtClean="0"/>
              <a:t> </a:t>
            </a:r>
            <a:r>
              <a:rPr lang="en-US" altLang="zh-CN" sz="1600" b="1" dirty="0" err="1" smtClean="0"/>
              <a:t>kèqi</a:t>
            </a:r>
            <a:endParaRPr lang="zh-CN" altLang="en-US" sz="1600" b="1" dirty="0"/>
          </a:p>
        </p:txBody>
      </p:sp>
      <p:pic>
        <p:nvPicPr>
          <p:cNvPr id="72" name="Picture 2" descr="C:\Users\Yshmily5\Desktop\L6\WechatIMG3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BEA8"/>
              </a:clrFrom>
              <a:clrTo>
                <a:srgbClr val="D0BEA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5654" y="5804866"/>
            <a:ext cx="472774" cy="486887"/>
          </a:xfrm>
          <a:prstGeom prst="rect">
            <a:avLst/>
          </a:prstGeom>
          <a:noFill/>
        </p:spPr>
      </p:pic>
      <p:pic>
        <p:nvPicPr>
          <p:cNvPr id="2051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025" y="2117737"/>
            <a:ext cx="488990" cy="518834"/>
          </a:xfrm>
          <a:prstGeom prst="rect">
            <a:avLst/>
          </a:prstGeom>
          <a:noFill/>
        </p:spPr>
      </p:pic>
      <p:pic>
        <p:nvPicPr>
          <p:cNvPr id="75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050" y="3208262"/>
            <a:ext cx="488990" cy="518834"/>
          </a:xfrm>
          <a:prstGeom prst="rect">
            <a:avLst/>
          </a:prstGeom>
          <a:noFill/>
        </p:spPr>
      </p:pic>
      <p:pic>
        <p:nvPicPr>
          <p:cNvPr id="76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075" y="4275037"/>
            <a:ext cx="488990" cy="518834"/>
          </a:xfrm>
          <a:prstGeom prst="rect">
            <a:avLst/>
          </a:prstGeom>
          <a:noFill/>
        </p:spPr>
      </p:pic>
      <p:pic>
        <p:nvPicPr>
          <p:cNvPr id="77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9100" y="5781187"/>
            <a:ext cx="488990" cy="518834"/>
          </a:xfrm>
          <a:prstGeom prst="rect">
            <a:avLst/>
          </a:prstGeom>
          <a:noFill/>
        </p:spPr>
      </p:pic>
      <p:pic>
        <p:nvPicPr>
          <p:cNvPr id="78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7266" y="2644122"/>
            <a:ext cx="488990" cy="518834"/>
          </a:xfrm>
          <a:prstGeom prst="rect">
            <a:avLst/>
          </a:prstGeom>
          <a:noFill/>
        </p:spPr>
      </p:pic>
      <p:pic>
        <p:nvPicPr>
          <p:cNvPr id="79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3416" y="3734647"/>
            <a:ext cx="488990" cy="518834"/>
          </a:xfrm>
          <a:prstGeom prst="rect">
            <a:avLst/>
          </a:prstGeom>
          <a:noFill/>
        </p:spPr>
      </p:pic>
      <p:pic>
        <p:nvPicPr>
          <p:cNvPr id="80" name="Picture 3" descr="C:\Users\Yshmily5\Desktop\L6\WechatIMG3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BA389"/>
              </a:clrFrom>
              <a:clrTo>
                <a:srgbClr val="BBA38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27691" y="5276422"/>
            <a:ext cx="488990" cy="518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1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7" grpId="0"/>
      <p:bldP spid="38" grpId="0"/>
      <p:bldP spid="40" grpId="0"/>
      <p:bldP spid="6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7120615125518917015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4" y="1031153"/>
            <a:ext cx="4654480" cy="46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3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37" y="1680640"/>
            <a:ext cx="1830612" cy="12204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81779" y="2104631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5294632" y="2056016"/>
            <a:ext cx="408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我昨天喝</a:t>
            </a:r>
            <a:r>
              <a:rPr kumimoji="1" lang="en-US" altLang="zh-CN" sz="2000" dirty="0" smtClean="0"/>
              <a:t>(V)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三</a:t>
            </a:r>
            <a:r>
              <a:rPr kumimoji="1" lang="en-US" altLang="zh-CN" sz="2000" dirty="0" smtClean="0"/>
              <a:t>(N)</a:t>
            </a:r>
            <a:r>
              <a:rPr kumimoji="1" lang="zh-CN" altLang="en-US" sz="2000" dirty="0" smtClean="0"/>
              <a:t>杯</a:t>
            </a:r>
            <a:r>
              <a:rPr kumimoji="1" lang="en-US" altLang="zh-CN" sz="2000" dirty="0" smtClean="0"/>
              <a:t>(M)</a:t>
            </a:r>
            <a:r>
              <a:rPr kumimoji="1" lang="zh-CN" altLang="en-US" sz="2000" dirty="0" smtClean="0"/>
              <a:t>茶</a:t>
            </a:r>
            <a:r>
              <a:rPr kumimoji="1" lang="en-US" altLang="zh-CN" sz="2000" dirty="0" smtClean="0"/>
              <a:t>(O)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pic>
        <p:nvPicPr>
          <p:cNvPr id="10" name="图片 9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6" y="3175132"/>
            <a:ext cx="1950288" cy="1279389"/>
          </a:xfrm>
          <a:prstGeom prst="rect">
            <a:avLst/>
          </a:prstGeom>
        </p:spPr>
      </p:pic>
      <p:pic>
        <p:nvPicPr>
          <p:cNvPr id="11" name="图片 10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5" y="3110106"/>
            <a:ext cx="1989081" cy="1282096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9" y="4782685"/>
            <a:ext cx="2017485" cy="1286260"/>
          </a:xfrm>
          <a:prstGeom prst="rect">
            <a:avLst/>
          </a:prstGeom>
        </p:spPr>
      </p:pic>
      <p:pic>
        <p:nvPicPr>
          <p:cNvPr id="13" name="图片 12" descr="FlhxHW9RYmSWlIdNT7cl4rLLl2Nl.jpg!140x140+2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66" y="4749663"/>
            <a:ext cx="1288142" cy="1288142"/>
          </a:xfrm>
          <a:prstGeom prst="rect">
            <a:avLst/>
          </a:prstGeom>
        </p:spPr>
      </p:pic>
      <p:pic>
        <p:nvPicPr>
          <p:cNvPr id="14" name="图片 13" descr="1957dd2ea037a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5217" y="3154465"/>
            <a:ext cx="398539" cy="88564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690045" y="360451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767265" y="5144897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4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750038" y="3458743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989263" y="347416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5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721375" y="521501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6</a:t>
            </a:r>
            <a:endParaRPr kumimoji="1" lang="zh-CN" altLang="en-US" sz="2000" dirty="0"/>
          </a:p>
        </p:txBody>
      </p:sp>
      <p:pic>
        <p:nvPicPr>
          <p:cNvPr id="20" name="图片 19" descr="146717171490775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03" y="4850543"/>
            <a:ext cx="2125734" cy="12153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30890" y="5254008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1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70720" y="983455"/>
            <a:ext cx="107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when </a:t>
            </a:r>
            <a:r>
              <a:rPr kumimoji="1" lang="zh-CN" altLang="en-US" dirty="0" smtClean="0"/>
              <a:t>了</a:t>
            </a:r>
            <a:r>
              <a:rPr kumimoji="1" lang="en-US" altLang="zh-CN" dirty="0" smtClean="0"/>
              <a:t> is used between the verb and the object, the object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is usually preceded by a modifier. the following </a:t>
            </a:r>
            <a:r>
              <a:rPr kumimoji="1" lang="zh-CN" altLang="en-US" dirty="0" smtClean="0"/>
              <a:t>—</a:t>
            </a:r>
            <a:r>
              <a:rPr kumimoji="1" lang="en-US" altLang="zh-CN" dirty="0" smtClean="0">
                <a:solidFill>
                  <a:srgbClr val="FF6600"/>
                </a:solidFill>
              </a:rPr>
              <a:t>numeral</a:t>
            </a:r>
            <a:r>
              <a:rPr kumimoji="1" lang="zh-CN" altLang="en-US" dirty="0" smtClean="0"/>
              <a:t>＋</a:t>
            </a:r>
            <a:r>
              <a:rPr kumimoji="1" lang="en-US" altLang="zh-CN" dirty="0" smtClean="0">
                <a:solidFill>
                  <a:srgbClr val="FF6600"/>
                </a:solidFill>
              </a:rPr>
              <a:t>measure word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is the most common type of modifier for the object</a:t>
            </a:r>
            <a:r>
              <a:rPr kumimoji="1" lang="zh-CN" altLang="en-US" dirty="0" smtClean="0"/>
              <a:t>：三杯（</a:t>
            </a:r>
            <a:r>
              <a:rPr kumimoji="1" lang="en-US" altLang="zh-CN" dirty="0" smtClean="0"/>
              <a:t>three cups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Example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89167" y="2009625"/>
            <a:ext cx="150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：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25" name="图片 24" descr="Pilsner_Urquell__47611.1437385562.500.4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33" y="2663062"/>
            <a:ext cx="1598316" cy="1598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814578" y="344061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27" name="图片 26" descr="58dc7fbd51db5_6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21" y="4892004"/>
            <a:ext cx="941191" cy="109063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0986330" y="521391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9559757" y="2060303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</a:t>
            </a:r>
            <a:r>
              <a:rPr kumimoji="1" lang="zh-CN" altLang="en-US" sz="2000" dirty="0" smtClean="0"/>
              <a:t>啤酒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n beer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896090" y="1726020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85515" y="1727868"/>
            <a:ext cx="31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wǒ zuó tiān hē le sān bēi chá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509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77" y="1927220"/>
            <a:ext cx="1830612" cy="12204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6896" y="2277237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10" name="图片 9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7" y="3951859"/>
            <a:ext cx="1950288" cy="1279389"/>
          </a:xfrm>
          <a:prstGeom prst="rect">
            <a:avLst/>
          </a:prstGeom>
        </p:spPr>
      </p:pic>
      <p:pic>
        <p:nvPicPr>
          <p:cNvPr id="11" name="图片 10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5" y="3973136"/>
            <a:ext cx="1989081" cy="1282096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9" y="5571740"/>
            <a:ext cx="2017485" cy="1286260"/>
          </a:xfrm>
          <a:prstGeom prst="rect">
            <a:avLst/>
          </a:prstGeom>
        </p:spPr>
      </p:pic>
      <p:pic>
        <p:nvPicPr>
          <p:cNvPr id="13" name="图片 12" descr="FlhxHW9RYmSWlIdNT7cl4rLLl2Nl.jpg!140x140+2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4" y="5569858"/>
            <a:ext cx="1288142" cy="1288142"/>
          </a:xfrm>
          <a:prstGeom prst="rect">
            <a:avLst/>
          </a:prstGeom>
        </p:spPr>
      </p:pic>
      <p:pic>
        <p:nvPicPr>
          <p:cNvPr id="14" name="图片 13" descr="1957dd2ea037a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201" y="4017494"/>
            <a:ext cx="398539" cy="88564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39368" y="4257949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742603" y="5896965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4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799361" y="4247798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989263" y="421390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5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659722" y="5930095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6</a:t>
            </a:r>
            <a:endParaRPr kumimoji="1" lang="zh-CN" altLang="en-US" sz="2000" dirty="0"/>
          </a:p>
        </p:txBody>
      </p:sp>
      <p:pic>
        <p:nvPicPr>
          <p:cNvPr id="20" name="图片 19" descr="146717171490775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41" y="5642681"/>
            <a:ext cx="2125734" cy="12153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30890" y="590744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1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70720" y="983455"/>
            <a:ext cx="107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when </a:t>
            </a:r>
            <a:r>
              <a:rPr kumimoji="1" lang="zh-CN" altLang="en-US" dirty="0" smtClean="0"/>
              <a:t>了</a:t>
            </a:r>
            <a:r>
              <a:rPr kumimoji="1" lang="en-US" altLang="zh-CN" dirty="0" smtClean="0"/>
              <a:t> is used between the verb and the object, the object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is usually preceded by a modifier. the following </a:t>
            </a:r>
            <a:r>
              <a:rPr kumimoji="1" lang="zh-CN" altLang="en-US" dirty="0" smtClean="0"/>
              <a:t>—</a:t>
            </a:r>
            <a:r>
              <a:rPr kumimoji="1" lang="en-US" altLang="zh-CN" dirty="0" smtClean="0"/>
              <a:t>numeral</a:t>
            </a:r>
            <a:r>
              <a:rPr kumimoji="1" lang="zh-CN" altLang="en-US" dirty="0" smtClean="0"/>
              <a:t>＋</a:t>
            </a:r>
            <a:r>
              <a:rPr kumimoji="1" lang="en-US" altLang="zh-CN" dirty="0" smtClean="0"/>
              <a:t>measure word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is the most common type of modifier for the object</a:t>
            </a:r>
            <a:r>
              <a:rPr kumimoji="1" lang="zh-CN" altLang="en-US" dirty="0" smtClean="0"/>
              <a:t>：三杯（</a:t>
            </a:r>
            <a:r>
              <a:rPr kumimoji="1" lang="en-US" altLang="zh-CN" dirty="0" smtClean="0"/>
              <a:t>three cups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Example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89167" y="2009625"/>
            <a:ext cx="150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：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25" name="图片 24" descr="Pilsner_Urquell__47611.1437385562.500.4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33" y="3735684"/>
            <a:ext cx="1598316" cy="1598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703602" y="394610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27" name="图片 26" descr="58dc7fbd51db5_6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51" y="5767363"/>
            <a:ext cx="941191" cy="109063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0801369" y="5965980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10373585" y="4637063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</a:t>
            </a:r>
            <a:r>
              <a:rPr kumimoji="1" lang="zh-CN" altLang="en-US" sz="2000" dirty="0" smtClean="0"/>
              <a:t>啤酒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n beer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0725725" y="4290449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24021" y="1713730"/>
            <a:ext cx="2933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：你昨天喝茶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吗？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：我昨天喝茶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几杯茶？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：我昨天喝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三杯茶。</a:t>
            </a:r>
            <a:endParaRPr kumimoji="1" lang="en-US" altLang="zh-CN" sz="2000" dirty="0" smtClean="0"/>
          </a:p>
        </p:txBody>
      </p:sp>
      <p:sp>
        <p:nvSpPr>
          <p:cNvPr id="2" name="矩形 1"/>
          <p:cNvSpPr/>
          <p:nvPr/>
        </p:nvSpPr>
        <p:spPr>
          <a:xfrm>
            <a:off x="7524052" y="18055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altLang="zh-CN" dirty="0"/>
              <a:t>A</a:t>
            </a:r>
            <a:r>
              <a:rPr lang="zh-CN" altLang="hu-HU" dirty="0" smtClean="0"/>
              <a:t>：</a:t>
            </a:r>
            <a:r>
              <a:rPr lang="en-US" altLang="zh-CN" dirty="0" smtClean="0"/>
              <a:t>N</a:t>
            </a:r>
            <a:r>
              <a:rPr lang="hu-HU" altLang="zh-CN" dirty="0" smtClean="0"/>
              <a:t>ǐ </a:t>
            </a:r>
            <a:r>
              <a:rPr lang="hu-HU" altLang="zh-CN" dirty="0"/>
              <a:t>zuó tiān hē chá le ma </a:t>
            </a:r>
            <a:r>
              <a:rPr lang="zh-CN" altLang="hu-HU" dirty="0"/>
              <a:t>？</a:t>
            </a:r>
          </a:p>
          <a:p>
            <a:r>
              <a:rPr lang="hu-HU" altLang="zh-CN" dirty="0"/>
              <a:t>B</a:t>
            </a:r>
            <a:r>
              <a:rPr lang="zh-CN" altLang="hu-HU" dirty="0" smtClean="0"/>
              <a:t>：</a:t>
            </a:r>
            <a:r>
              <a:rPr lang="en-US" altLang="zh-CN" dirty="0" smtClean="0"/>
              <a:t>W</a:t>
            </a:r>
            <a:r>
              <a:rPr lang="hu-HU" altLang="zh-CN" dirty="0" smtClean="0"/>
              <a:t>ǒ </a:t>
            </a:r>
            <a:r>
              <a:rPr lang="hu-HU" altLang="zh-CN" dirty="0"/>
              <a:t>zuó tiān hē chá le </a:t>
            </a:r>
            <a:r>
              <a:rPr lang="zh-CN" altLang="hu-HU" dirty="0"/>
              <a:t>。</a:t>
            </a:r>
          </a:p>
          <a:p>
            <a:r>
              <a:rPr lang="hu-HU" altLang="zh-CN" dirty="0"/>
              <a:t>A</a:t>
            </a:r>
            <a:r>
              <a:rPr lang="zh-CN" altLang="hu-HU" dirty="0" smtClean="0"/>
              <a:t>：</a:t>
            </a:r>
            <a:r>
              <a:rPr lang="en-US" altLang="zh-CN" dirty="0" smtClean="0"/>
              <a:t>N</a:t>
            </a:r>
            <a:r>
              <a:rPr lang="hu-HU" altLang="zh-CN" dirty="0" smtClean="0"/>
              <a:t>ǐ </a:t>
            </a:r>
            <a:r>
              <a:rPr lang="hu-HU" altLang="zh-CN" dirty="0"/>
              <a:t>zuó tiān hē le jǐ bēi chá </a:t>
            </a:r>
            <a:r>
              <a:rPr lang="zh-CN" altLang="hu-HU" dirty="0"/>
              <a:t>？</a:t>
            </a:r>
          </a:p>
          <a:p>
            <a:r>
              <a:rPr lang="hu-HU" altLang="zh-CN" dirty="0"/>
              <a:t>B</a:t>
            </a:r>
            <a:r>
              <a:rPr lang="zh-CN" altLang="hu-HU" dirty="0" smtClean="0"/>
              <a:t>：</a:t>
            </a:r>
            <a:r>
              <a:rPr lang="en-US" altLang="zh-CN" dirty="0" smtClean="0"/>
              <a:t>W</a:t>
            </a:r>
            <a:r>
              <a:rPr lang="hu-HU" altLang="zh-CN" dirty="0" smtClean="0"/>
              <a:t>ǒ </a:t>
            </a:r>
            <a:r>
              <a:rPr lang="hu-HU" altLang="zh-CN" dirty="0"/>
              <a:t>zuó tiān hē le sān bēi chá </a:t>
            </a:r>
            <a:r>
              <a:rPr lang="zh-CN" altLang="hu-HU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1865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096222" y="5572703"/>
            <a:ext cx="428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  </a:t>
            </a:r>
            <a:r>
              <a:rPr kumimoji="1" lang="zh-CN" altLang="zh-CN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15" name="图片 14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17" y="1849348"/>
            <a:ext cx="1583665" cy="1457903"/>
          </a:xfrm>
          <a:prstGeom prst="rect">
            <a:avLst/>
          </a:prstGeom>
        </p:spPr>
      </p:pic>
      <p:pic>
        <p:nvPicPr>
          <p:cNvPr id="13" name="图片 12" descr="1930000131399313289357845804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5" y="1837018"/>
            <a:ext cx="1644606" cy="1371601"/>
          </a:xfrm>
          <a:prstGeom prst="rect">
            <a:avLst/>
          </a:prstGeom>
        </p:spPr>
      </p:pic>
      <p:pic>
        <p:nvPicPr>
          <p:cNvPr id="10" name="图片 9" descr="6看书的女孩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24" y="1997296"/>
            <a:ext cx="1978803" cy="1319202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198334"/>
              </p:ext>
            </p:extLst>
          </p:nvPr>
        </p:nvGraphicFramePr>
        <p:xfrm>
          <a:off x="789162" y="1245228"/>
          <a:ext cx="10555104" cy="30575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08349"/>
              </a:tblGrid>
              <a:tr h="2054112"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6600"/>
                          </a:solidFill>
                        </a:rPr>
                        <a:t>EXAMPLE</a:t>
                      </a:r>
                      <a:endParaRPr lang="zh-CN" alt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</a:tr>
              <a:tr h="1003477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22" y="1790243"/>
            <a:ext cx="1344958" cy="1476939"/>
          </a:xfrm>
          <a:prstGeom prst="rect">
            <a:avLst/>
          </a:prstGeom>
        </p:spPr>
      </p:pic>
      <p:pic>
        <p:nvPicPr>
          <p:cNvPr id="7" name="图片 6" descr="5a6ff7a866e740286228f3bbbd553d88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4" y="1849348"/>
            <a:ext cx="1134426" cy="1378601"/>
          </a:xfrm>
          <a:prstGeom prst="rect">
            <a:avLst/>
          </a:prstGeom>
        </p:spPr>
      </p:pic>
      <p:pic>
        <p:nvPicPr>
          <p:cNvPr id="8" name="图片 7" descr="49b66f4ad08080e0d318045602800ac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73" y="1935652"/>
            <a:ext cx="1796075" cy="1454821"/>
          </a:xfrm>
          <a:prstGeom prst="rect">
            <a:avLst/>
          </a:prstGeom>
        </p:spPr>
      </p:pic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24" y="1837017"/>
            <a:ext cx="1229900" cy="1455449"/>
          </a:xfrm>
          <a:prstGeom prst="rect">
            <a:avLst/>
          </a:prstGeom>
        </p:spPr>
      </p:pic>
      <p:pic>
        <p:nvPicPr>
          <p:cNvPr id="12" name="图片 11" descr="20161004124349_FskUV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77" y="1972638"/>
            <a:ext cx="1220570" cy="12205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83892" y="4869951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：你昨天晚上听音乐了吗？</a:t>
            </a:r>
            <a:r>
              <a:rPr kumimoji="1" lang="en-US" altLang="zh-CN" sz="2400" dirty="0" smtClean="0"/>
              <a:t>             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16536" y="4906938"/>
            <a:ext cx="139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6600"/>
                </a:solidFill>
              </a:rPr>
              <a:t>EXAMPLE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sp>
        <p:nvSpPr>
          <p:cNvPr id="2" name="矩形 1"/>
          <p:cNvSpPr/>
          <p:nvPr/>
        </p:nvSpPr>
        <p:spPr>
          <a:xfrm>
            <a:off x="1895848" y="4475423"/>
            <a:ext cx="10641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 smtClean="0"/>
              <a:t>yu</a:t>
            </a:r>
            <a:r>
              <a:rPr lang="it-IT" altLang="zh-CN" dirty="0" smtClean="0"/>
              <a:t>è </a:t>
            </a:r>
            <a:r>
              <a:rPr lang="it-IT" altLang="zh-CN" dirty="0"/>
              <a:t>le ma </a:t>
            </a:r>
            <a:r>
              <a:rPr lang="zh-CN" altLang="it-IT" dirty="0" smtClean="0"/>
              <a:t>？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45846" y="5512868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 smtClean="0"/>
              <a:t>我昨天晚上没听音乐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2336301" y="5241630"/>
            <a:ext cx="423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/>
              <a:t>yu</a:t>
            </a:r>
            <a:r>
              <a:rPr lang="it-IT" altLang="zh-CN" dirty="0"/>
              <a:t>è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809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90" y="517818"/>
            <a:ext cx="1072772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The Adverb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才（</a:t>
            </a:r>
            <a:r>
              <a:rPr kumimoji="1" lang="en-US" altLang="zh-CN" sz="2000" b="1" dirty="0" err="1" smtClean="0">
                <a:solidFill>
                  <a:srgbClr val="FF6600"/>
                </a:solidFill>
              </a:rPr>
              <a:t>cái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not until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The adverb </a:t>
            </a:r>
            <a:r>
              <a:rPr kumimoji="1" lang="zh-CN" altLang="en-US" sz="2000" dirty="0" smtClean="0"/>
              <a:t>才</a:t>
            </a:r>
            <a:r>
              <a:rPr kumimoji="1" lang="zh-CN" altLang="en-US" sz="2000" dirty="0"/>
              <a:t>（</a:t>
            </a:r>
            <a:r>
              <a:rPr kumimoji="1" lang="en-US" altLang="zh-CN" sz="2000" dirty="0" err="1"/>
              <a:t>cái</a:t>
            </a:r>
            <a:r>
              <a:rPr kumimoji="1" lang="zh-CN" altLang="en-US" sz="2000" dirty="0"/>
              <a:t>，</a:t>
            </a:r>
            <a:r>
              <a:rPr kumimoji="1" lang="en-US" altLang="zh-CN" sz="2000" dirty="0"/>
              <a:t>not until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indicates that the occurrence of an action or situation is later than the speaker may have expected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.</a:t>
            </a:r>
            <a:r>
              <a:rPr kumimoji="1" lang="en-US" altLang="zh-CN" sz="2000" dirty="0" smtClean="0"/>
              <a:t> That lateness is perceived by the speaker , and is not necessarily objective. </a:t>
            </a:r>
            <a:r>
              <a:rPr kumimoji="1" lang="zh-CN" altLang="en-US" sz="2000" dirty="0" smtClean="0"/>
              <a:t>才</a:t>
            </a:r>
            <a:r>
              <a:rPr kumimoji="1" lang="en-US" altLang="zh-CN" sz="2000" dirty="0" smtClean="0"/>
              <a:t>never takes the particle</a:t>
            </a:r>
            <a:r>
              <a:rPr kumimoji="1" lang="zh-CN" altLang="en-US" sz="2000" dirty="0" smtClean="0"/>
              <a:t>了，</a:t>
            </a:r>
            <a:r>
              <a:rPr kumimoji="1" lang="en-US" altLang="zh-CN" sz="2000" dirty="0" smtClean="0"/>
              <a:t>whether or not it pertains to an action or situation in the past</a:t>
            </a:r>
            <a:r>
              <a:rPr kumimoji="1" lang="en-US" altLang="zh-CN" sz="2000" dirty="0"/>
              <a:t>.</a:t>
            </a:r>
            <a:endParaRPr kumimoji="1" lang="en-US" altLang="zh-CN" sz="2000" dirty="0" smtClean="0"/>
          </a:p>
          <a:p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我请他六点吃晚饭，他六点半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sz="2000" dirty="0" smtClean="0"/>
              <a:t>来。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tā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liù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diǎn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chī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wǎnfàn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/>
              <a:t>，</a:t>
            </a:r>
            <a:r>
              <a:rPr kumimoji="1" lang="en-US" altLang="zh-CN" sz="2000" dirty="0" err="1"/>
              <a:t>tā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liù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diǎn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bàn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cái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lái</a:t>
            </a:r>
            <a:r>
              <a:rPr kumimoji="1" lang="en-US" altLang="zh-CN" sz="2000" dirty="0"/>
              <a:t> </a:t>
            </a:r>
            <a:r>
              <a:rPr kumimoji="1" lang="zh-CN" altLang="en-US" sz="2000" dirty="0"/>
              <a:t>。</a:t>
            </a:r>
            <a:endParaRPr kumimoji="1" lang="en-US" altLang="zh-CN" sz="20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invited him out to dinner at six o’clock. He didn’t come until six-thirty</a:t>
            </a:r>
            <a:r>
              <a:rPr kumimoji="1" lang="zh-CN" altLang="en-US" dirty="0" smtClean="0"/>
              <a:t>）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pPr marL="342900" indent="-342900">
              <a:buFont typeface="Wingdings" charset="2"/>
              <a:buAutoNum type="circleNumWdBlackPlain" startAt="2"/>
            </a:pPr>
            <a:r>
              <a:rPr kumimoji="1" lang="zh-CN" altLang="en-US" sz="2000" dirty="0" smtClean="0">
                <a:latin typeface="+mn-ea"/>
              </a:rPr>
              <a:t>小高常常晚上十二点</a:t>
            </a:r>
            <a:r>
              <a:rPr kumimoji="1" lang="zh-CN" altLang="en-US" sz="2000" dirty="0" smtClean="0">
                <a:solidFill>
                  <a:srgbClr val="FF6600"/>
                </a:solidFill>
                <a:latin typeface="+mn-ea"/>
              </a:rPr>
              <a:t>才</a:t>
            </a:r>
            <a:r>
              <a:rPr kumimoji="1" lang="zh-CN" altLang="en-US" sz="2000" dirty="0" smtClean="0">
                <a:latin typeface="+mn-ea"/>
              </a:rPr>
              <a:t>回家。</a:t>
            </a:r>
            <a:endParaRPr kumimoji="1" lang="en-US" altLang="zh-CN" sz="2000" dirty="0" smtClean="0">
              <a:latin typeface="+mn-ea"/>
            </a:endParaRPr>
          </a:p>
          <a:p>
            <a:r>
              <a:rPr kumimoji="1" lang="en-US" altLang="zh-CN" sz="2000" dirty="0" err="1" smtClean="0">
                <a:latin typeface="+mn-ea"/>
              </a:rPr>
              <a:t>Xiǎo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Gāo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chángcháng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wǎn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shang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shí</a:t>
            </a:r>
            <a:r>
              <a:rPr kumimoji="1" lang="zh-CN" altLang="zh-CN" sz="2000" dirty="0">
                <a:latin typeface="+mn-ea"/>
              </a:rPr>
              <a:t>‘</a:t>
            </a:r>
            <a:r>
              <a:rPr kumimoji="1" lang="en-US" altLang="zh-CN" sz="2000" dirty="0" err="1" smtClean="0">
                <a:latin typeface="+mn-ea"/>
              </a:rPr>
              <a:t>èr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diǎn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cái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huí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jiā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zh-CN" altLang="en-US" sz="2000" dirty="0">
                <a:latin typeface="+mn-ea"/>
              </a:rPr>
              <a:t>。</a:t>
            </a:r>
          </a:p>
          <a:p>
            <a:r>
              <a:rPr kumimoji="1" lang="zh-CN" altLang="zh-CN" dirty="0" smtClean="0">
                <a:latin typeface="+mn-ea"/>
              </a:rPr>
              <a:t>（</a:t>
            </a:r>
            <a:r>
              <a:rPr kumimoji="1" lang="en-US" altLang="zh-CN" dirty="0" smtClean="0">
                <a:latin typeface="+mn-ea"/>
              </a:rPr>
              <a:t>Little often doesn’t go home until midnight</a:t>
            </a:r>
            <a:r>
              <a:rPr kumimoji="1" lang="zh-CN" altLang="en-US" dirty="0" smtClean="0">
                <a:latin typeface="+mn-ea"/>
              </a:rPr>
              <a:t>）</a:t>
            </a:r>
            <a:endParaRPr kumimoji="1" lang="en-US" altLang="zh-CN" dirty="0">
              <a:latin typeface="+mn-ea"/>
            </a:endParaRPr>
          </a:p>
          <a:p>
            <a:endParaRPr kumimoji="1" lang="en-US" altLang="zh-CN" dirty="0" smtClean="0"/>
          </a:p>
          <a:p>
            <a:pPr marL="342900" indent="-342900">
              <a:buFont typeface="Wingdings" charset="2"/>
              <a:buAutoNum type="circleNumWdBlackPlain" startAt="3"/>
            </a:pPr>
            <a:r>
              <a:rPr kumimoji="1" lang="zh-CN" altLang="en-US" sz="2000" dirty="0" smtClean="0"/>
              <a:t>她晚上很晚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sz="2000" dirty="0" smtClean="0"/>
              <a:t>睡觉。</a:t>
            </a:r>
            <a:endParaRPr kumimoji="1" lang="en-US" altLang="zh-CN" sz="2000" dirty="0" smtClean="0"/>
          </a:p>
          <a:p>
            <a:r>
              <a:rPr kumimoji="1" lang="en-US" altLang="zh-CN" sz="2000" dirty="0" err="1" smtClean="0"/>
              <a:t>Tā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wǎnshang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hěn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wǎn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cái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shuì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jiào</a:t>
            </a:r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She goes to bed very late in the evening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091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9334</TotalTime>
  <Words>3067</Words>
  <Application>Microsoft Macintosh PowerPoint</Application>
  <PresentationFormat>自定义</PresentationFormat>
  <Paragraphs>641</Paragraphs>
  <Slides>55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57" baseType="lpstr">
      <vt:lpstr>主题5</vt:lpstr>
      <vt:lpstr>OfficePLUS</vt:lpstr>
      <vt:lpstr>LESSON6 Making Appointments </vt:lpstr>
      <vt:lpstr>fù xí  复习Review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kèwén  课文Text</vt:lpstr>
      <vt:lpstr>PowerPoint 演示文稿</vt:lpstr>
      <vt:lpstr>LESSSON6 DIALOGUE I</vt:lpstr>
      <vt:lpstr>LESSON6 Making Appointments </vt:lpstr>
      <vt:lpstr>生词Vocabulary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语法Grammar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kèwén  课文Text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464</cp:revision>
  <cp:lastPrinted>2017-12-07T16:00:00Z</cp:lastPrinted>
  <dcterms:created xsi:type="dcterms:W3CDTF">2017-12-07T16:00:00Z</dcterms:created>
  <dcterms:modified xsi:type="dcterms:W3CDTF">2019-11-25T14:26:35Z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