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jpg" ContentType="image/jpeg"/>
  <Default Extension="emf" ContentType="image/x-emf"/>
  <Default Extension="rels" ContentType="application/vnd.openxmlformats-package.relationships+xml"/>
  <Default Extension="gif" ContentType="image/gif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63"/>
  </p:notesMasterIdLst>
  <p:sldIdLst>
    <p:sldId id="257" r:id="rId2"/>
    <p:sldId id="300" r:id="rId3"/>
    <p:sldId id="258" r:id="rId4"/>
    <p:sldId id="299" r:id="rId5"/>
    <p:sldId id="325" r:id="rId6"/>
    <p:sldId id="326" r:id="rId7"/>
    <p:sldId id="302" r:id="rId8"/>
    <p:sldId id="303" r:id="rId9"/>
    <p:sldId id="259" r:id="rId10"/>
    <p:sldId id="261" r:id="rId11"/>
    <p:sldId id="262" r:id="rId12"/>
    <p:sldId id="264" r:id="rId13"/>
    <p:sldId id="304" r:id="rId14"/>
    <p:sldId id="263" r:id="rId15"/>
    <p:sldId id="265" r:id="rId16"/>
    <p:sldId id="266" r:id="rId17"/>
    <p:sldId id="284" r:id="rId18"/>
    <p:sldId id="305" r:id="rId19"/>
    <p:sldId id="267" r:id="rId20"/>
    <p:sldId id="269" r:id="rId21"/>
    <p:sldId id="270" r:id="rId22"/>
    <p:sldId id="272" r:id="rId23"/>
    <p:sldId id="273" r:id="rId24"/>
    <p:sldId id="274" r:id="rId25"/>
    <p:sldId id="275" r:id="rId26"/>
    <p:sldId id="277" r:id="rId27"/>
    <p:sldId id="278" r:id="rId28"/>
    <p:sldId id="279" r:id="rId29"/>
    <p:sldId id="306" r:id="rId30"/>
    <p:sldId id="307" r:id="rId31"/>
    <p:sldId id="308" r:id="rId32"/>
    <p:sldId id="309" r:id="rId33"/>
    <p:sldId id="310" r:id="rId34"/>
    <p:sldId id="311" r:id="rId35"/>
    <p:sldId id="312" r:id="rId36"/>
    <p:sldId id="313" r:id="rId37"/>
    <p:sldId id="314" r:id="rId38"/>
    <p:sldId id="315" r:id="rId39"/>
    <p:sldId id="316" r:id="rId40"/>
    <p:sldId id="317" r:id="rId41"/>
    <p:sldId id="318" r:id="rId42"/>
    <p:sldId id="328" r:id="rId43"/>
    <p:sldId id="327" r:id="rId44"/>
    <p:sldId id="282" r:id="rId45"/>
    <p:sldId id="320" r:id="rId46"/>
    <p:sldId id="285" r:id="rId47"/>
    <p:sldId id="287" r:id="rId48"/>
    <p:sldId id="288" r:id="rId49"/>
    <p:sldId id="321" r:id="rId50"/>
    <p:sldId id="290" r:id="rId51"/>
    <p:sldId id="291" r:id="rId52"/>
    <p:sldId id="292" r:id="rId53"/>
    <p:sldId id="293" r:id="rId54"/>
    <p:sldId id="295" r:id="rId55"/>
    <p:sldId id="294" r:id="rId56"/>
    <p:sldId id="296" r:id="rId57"/>
    <p:sldId id="297" r:id="rId58"/>
    <p:sldId id="298" r:id="rId59"/>
    <p:sldId id="322" r:id="rId60"/>
    <p:sldId id="323" r:id="rId61"/>
    <p:sldId id="324" r:id="rId62"/>
  </p:sldIdLst>
  <p:sldSz cx="9144000" cy="6858000" type="screen4x3"/>
  <p:notesSz cx="6858000" cy="9144000"/>
  <p:defaultTextStyle>
    <a:defPPr>
      <a:defRPr lang="zh-CN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a" initials="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ABFCF23-3B69-468F-B69F-88F6DE6A72F2}" styleName="中度样式 1 - 强调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中度样式 1 - 强调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940675A-B579-460E-94D1-54222C63F5DA}" styleName="无样式，网格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napToObjects="1">
      <p:cViewPr varScale="1">
        <p:scale>
          <a:sx n="73" d="100"/>
          <a:sy n="73" d="100"/>
        </p:scale>
        <p:origin x="-1984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63" Type="http://schemas.openxmlformats.org/officeDocument/2006/relationships/notesMaster" Target="notesMasters/notesMaster1.xml"/><Relationship Id="rId64" Type="http://schemas.openxmlformats.org/officeDocument/2006/relationships/printerSettings" Target="printerSettings/printerSettings1.bin"/><Relationship Id="rId65" Type="http://schemas.openxmlformats.org/officeDocument/2006/relationships/commentAuthors" Target="commentAuthors.xml"/><Relationship Id="rId66" Type="http://schemas.openxmlformats.org/officeDocument/2006/relationships/presProps" Target="presProps.xml"/><Relationship Id="rId67" Type="http://schemas.openxmlformats.org/officeDocument/2006/relationships/viewProps" Target="viewProps.xml"/><Relationship Id="rId68" Type="http://schemas.openxmlformats.org/officeDocument/2006/relationships/theme" Target="theme/theme1.xml"/><Relationship Id="rId69" Type="http://schemas.openxmlformats.org/officeDocument/2006/relationships/tableStyles" Target="tableStyles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A635DD3-7C1A-2747-BFEF-7C48D5DDC4AA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zh-CN" altLang="en-US"/>
          </a:p>
        </p:txBody>
      </p:sp>
      <p:sp>
        <p:nvSpPr>
          <p:cNvPr id="7" name="幻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4470740-348A-9842-8269-EF71EC20FFD1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6724831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941435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923224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923224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923224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48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52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923224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53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54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55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56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57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58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59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60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61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62998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941435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53699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55E033-BE50-4306-A274-7C9333946FA6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1383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zh-CN" altLang="en-US" smtClean="0"/>
              <a:t>单击此处编辑母版副标题样式</a:t>
            </a:r>
            <a:endParaRPr kumimoji="1"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40570183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1406671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4748600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419044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 advClick="0" advTm="0">
        <p159:morph option="byObject"/>
      </p:transition>
    </mc:Choice>
    <mc:Fallback>
      <p:transition xmlns:p14="http://schemas.microsoft.com/office/powerpoint/2010/main" spd="slow" advClick="0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45164339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9460047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幻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6380903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9" name="幻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97232471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5" name="幻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6067721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6527501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幻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1075432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幻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590887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BD5D2F-6070-4441-930B-3DC89440E53C}" type="datetimeFigureOut">
              <a:rPr kumimoji="1" lang="zh-CN" altLang="en-US" smtClean="0"/>
              <a:t>19/10/8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D98711-76C2-9E42-ACCC-57B62554989B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4379268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4" Type="http://schemas.openxmlformats.org/officeDocument/2006/relationships/image" Target="../media/image2.emf"/><Relationship Id="rId5" Type="http://schemas.openxmlformats.org/officeDocument/2006/relationships/image" Target="../media/image3.png"/><Relationship Id="rId6" Type="http://schemas.openxmlformats.org/officeDocument/2006/relationships/image" Target="../media/image4.png"/><Relationship Id="rId7" Type="http://schemas.openxmlformats.org/officeDocument/2006/relationships/image" Target="../media/image5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12.jpe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6.png"/><Relationship Id="rId6" Type="http://schemas.openxmlformats.org/officeDocument/2006/relationships/image" Target="../media/image7.jp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13.jp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14.jpe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15.jp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8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16.jp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17.jpeg"/><Relationship Id="rId7" Type="http://schemas.openxmlformats.org/officeDocument/2006/relationships/image" Target="../media/image18.jp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0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19.jp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20.jp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21.jp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8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9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22.jpe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23.jpe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24.jpe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19.jpg"/><Relationship Id="rId7" Type="http://schemas.openxmlformats.org/officeDocument/2006/relationships/image" Target="../media/image25.jpg"/><Relationship Id="rId8" Type="http://schemas.openxmlformats.org/officeDocument/2006/relationships/image" Target="../media/image26.jp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27.png"/><Relationship Id="rId7" Type="http://schemas.openxmlformats.org/officeDocument/2006/relationships/image" Target="../media/image28.jpg"/><Relationship Id="rId8" Type="http://schemas.openxmlformats.org/officeDocument/2006/relationships/image" Target="../media/image29.jpeg"/><Relationship Id="rId9" Type="http://schemas.openxmlformats.org/officeDocument/2006/relationships/image" Target="../media/image30.jp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9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31.gif"/><Relationship Id="rId7" Type="http://schemas.openxmlformats.org/officeDocument/2006/relationships/image" Target="../media/image32.png"/><Relationship Id="rId8" Type="http://schemas.openxmlformats.org/officeDocument/2006/relationships/image" Target="../media/image33.jp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0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20.jpg"/><Relationship Id="rId7" Type="http://schemas.openxmlformats.org/officeDocument/2006/relationships/image" Target="../media/image34.gif"/><Relationship Id="rId8" Type="http://schemas.openxmlformats.org/officeDocument/2006/relationships/image" Target="../media/image35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1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36.jpg"/><Relationship Id="rId7" Type="http://schemas.openxmlformats.org/officeDocument/2006/relationships/image" Target="../media/image37.jpg"/><Relationship Id="rId8" Type="http://schemas.openxmlformats.org/officeDocument/2006/relationships/image" Target="../media/image17.jpe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10.png"/><Relationship Id="rId6" Type="http://schemas.openxmlformats.org/officeDocument/2006/relationships/image" Target="../media/image38.png"/><Relationship Id="rId7" Type="http://schemas.openxmlformats.org/officeDocument/2006/relationships/image" Target="../media/image39.jpg"/><Relationship Id="rId8" Type="http://schemas.openxmlformats.org/officeDocument/2006/relationships/image" Target="../media/image40.jpg"/><Relationship Id="rId9" Type="http://schemas.openxmlformats.org/officeDocument/2006/relationships/image" Target="../media/image41.png"/><Relationship Id="rId10" Type="http://schemas.openxmlformats.org/officeDocument/2006/relationships/image" Target="../media/image18.jpg"/><Relationship Id="rId11" Type="http://schemas.openxmlformats.org/officeDocument/2006/relationships/image" Target="../media/image17.jpe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9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42.jpeg"/><Relationship Id="rId6" Type="http://schemas.openxmlformats.org/officeDocument/2006/relationships/image" Target="../media/image43.jpe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4" Type="http://schemas.openxmlformats.org/officeDocument/2006/relationships/image" Target="../media/image2.emf"/><Relationship Id="rId5" Type="http://schemas.openxmlformats.org/officeDocument/2006/relationships/image" Target="../media/image3.png"/><Relationship Id="rId6" Type="http://schemas.openxmlformats.org/officeDocument/2006/relationships/image" Target="../media/image4.png"/><Relationship Id="rId7" Type="http://schemas.openxmlformats.org/officeDocument/2006/relationships/image" Target="../media/image5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4" Type="http://schemas.openxmlformats.org/officeDocument/2006/relationships/image" Target="../media/image2.emf"/><Relationship Id="rId5" Type="http://schemas.openxmlformats.org/officeDocument/2006/relationships/image" Target="../media/image3.png"/><Relationship Id="rId6" Type="http://schemas.openxmlformats.org/officeDocument/2006/relationships/image" Target="../media/image4.png"/><Relationship Id="rId7" Type="http://schemas.openxmlformats.org/officeDocument/2006/relationships/image" Target="../media/image5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9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0"/>
            <a:ext cx="2918469" cy="3775439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27946" y="3314700"/>
            <a:ext cx="3125579" cy="3556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="" xmlns:a16="http://schemas.microsoft.com/office/drawing/2014/main" id="{45B8F856-71B5-4B70-B8E4-27EA872A78A3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5">
            <a:extLst>
              <a:ext uri="{FF2B5EF4-FFF2-40B4-BE49-F238E27FC236}">
                <a16:creationId xmlns="" xmlns:a16="http://schemas.microsoft.com/office/drawing/2014/main" id="{4D0DDEB9-F8FA-4DA0-B7DB-9326060AC059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5" name="Freeform 1224">
              <a:extLst>
                <a:ext uri="{FF2B5EF4-FFF2-40B4-BE49-F238E27FC236}">
                  <a16:creationId xmlns="" xmlns:a16="http://schemas.microsoft.com/office/drawing/2014/main" id="{1FF6806C-DFD5-4268-992F-83BEF0FF0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6" name="组合 1337">
              <a:extLst>
                <a:ext uri="{FF2B5EF4-FFF2-40B4-BE49-F238E27FC236}">
                  <a16:creationId xmlns="" xmlns:a16="http://schemas.microsoft.com/office/drawing/2014/main" id="{41AD654E-6682-4783-9551-E0ECEF4C7A37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组合 521">
              <a:extLst>
                <a:ext uri="{FF2B5EF4-FFF2-40B4-BE49-F238E27FC236}">
                  <a16:creationId xmlns="" xmlns:a16="http://schemas.microsoft.com/office/drawing/2014/main" id="{390BDDF3-FF54-4DDE-8E03-1F5045F7D5A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" name="椭圆 1338">
            <a:extLst>
              <a:ext uri="{FF2B5EF4-FFF2-40B4-BE49-F238E27FC236}">
                <a16:creationId xmlns="" xmlns:a16="http://schemas.microsoft.com/office/drawing/2014/main" id="{AA80EAD7-B0D9-496B-BD7B-6BDA8ECB3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339" y="578870"/>
            <a:ext cx="4186238" cy="558006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  <p:sp>
        <p:nvSpPr>
          <p:cNvPr id="12" name="椭圆 1339">
            <a:extLst>
              <a:ext uri="{FF2B5EF4-FFF2-40B4-BE49-F238E27FC236}">
                <a16:creationId xmlns="" xmlns:a16="http://schemas.microsoft.com/office/drawing/2014/main" id="{195C4C53-94A1-4F7C-B7A8-68C59187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259" y="573111"/>
            <a:ext cx="4364831" cy="5818187"/>
          </a:xfrm>
          <a:prstGeom prst="ellips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  <p:pic>
        <p:nvPicPr>
          <p:cNvPr id="13" name="组合 1366">
            <a:extLst>
              <a:ext uri="{FF2B5EF4-FFF2-40B4-BE49-F238E27FC236}">
                <a16:creationId xmlns="" xmlns:a16="http://schemas.microsoft.com/office/drawing/2014/main" id="{78F8E711-DA52-410F-A6BC-7261CA43C335}"/>
              </a:ext>
            </a:extLst>
          </p:cNvPr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148196" y="1945505"/>
            <a:ext cx="3306366" cy="307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文本框 1342">
            <a:extLst>
              <a:ext uri="{FF2B5EF4-FFF2-40B4-BE49-F238E27FC236}">
                <a16:creationId xmlns="" xmlns:a16="http://schemas.microsoft.com/office/drawing/2014/main" id="{AB081B4B-52F9-4759-9586-B915A6A8D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3292" y="2706917"/>
            <a:ext cx="233910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4800" dirty="0" smtClean="0">
                <a:solidFill>
                  <a:srgbClr val="413B17"/>
                </a:solidFill>
                <a:latin typeface="宋体" panose="02010600030101010101" pitchFamily="2" charset="-122"/>
              </a:rPr>
              <a:t>WELCOME</a:t>
            </a:r>
            <a:endParaRPr lang="zh-CN" altLang="en-US" sz="4800" dirty="0">
              <a:solidFill>
                <a:srgbClr val="413B17"/>
              </a:solidFill>
              <a:latin typeface="宋体" panose="02010600030101010101" pitchFamily="2" charset="-122"/>
            </a:endParaRPr>
          </a:p>
        </p:txBody>
      </p:sp>
      <p:sp>
        <p:nvSpPr>
          <p:cNvPr id="17" name="文本框 1345">
            <a:extLst>
              <a:ext uri="{FF2B5EF4-FFF2-40B4-BE49-F238E27FC236}">
                <a16:creationId xmlns="" xmlns:a16="http://schemas.microsoft.com/office/drawing/2014/main" id="{DE467AB2-6F82-457B-B58C-A7D428B67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1825" y="3687059"/>
            <a:ext cx="367280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solidFill>
                  <a:srgbClr val="413B1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教师：夏千舒，</a:t>
            </a:r>
            <a:r>
              <a:rPr lang="en-US" altLang="zh-CN" sz="2000" dirty="0" err="1" smtClean="0">
                <a:solidFill>
                  <a:srgbClr val="413B1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Qianshu</a:t>
            </a:r>
            <a:r>
              <a:rPr lang="zh-CN" altLang="en-US" sz="2000" dirty="0" smtClean="0">
                <a:solidFill>
                  <a:srgbClr val="413B1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en-US" altLang="zh-CN" sz="2000" dirty="0" smtClean="0">
                <a:solidFill>
                  <a:srgbClr val="413B1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XIA</a:t>
            </a:r>
            <a:endParaRPr lang="zh-CN" altLang="en-US" sz="2000" dirty="0">
              <a:solidFill>
                <a:srgbClr val="413B17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345">
            <a:extLst>
              <a:ext uri="{FF2B5EF4-FFF2-40B4-BE49-F238E27FC236}">
                <a16:creationId xmlns="" xmlns:a16="http://schemas.microsoft.com/office/drawing/2014/main" id="{3EE779B6-19E5-4AF6-82DE-6D8DA17AC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0969" y="4068059"/>
            <a:ext cx="209073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solidFill>
                  <a:srgbClr val="413B1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课程：</a:t>
            </a:r>
            <a:r>
              <a:rPr lang="en-US" altLang="zh-CN" sz="2000" dirty="0" smtClean="0">
                <a:solidFill>
                  <a:srgbClr val="413B1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LESSON3</a:t>
            </a:r>
            <a:endParaRPr lang="zh-CN" altLang="en-US" sz="2000" dirty="0">
              <a:solidFill>
                <a:srgbClr val="413B17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椭圆 1339">
            <a:extLst>
              <a:ext uri="{FF2B5EF4-FFF2-40B4-BE49-F238E27FC236}">
                <a16:creationId xmlns="" xmlns:a16="http://schemas.microsoft.com/office/drawing/2014/main" id="{195C4C53-94A1-4F7C-B7A8-68C59187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541" y="347600"/>
            <a:ext cx="4364831" cy="5818187"/>
          </a:xfrm>
          <a:prstGeom prst="ellips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  <p:sp>
        <p:nvSpPr>
          <p:cNvPr id="21" name="椭圆 1339">
            <a:extLst>
              <a:ext uri="{FF2B5EF4-FFF2-40B4-BE49-F238E27FC236}">
                <a16:creationId xmlns="" xmlns:a16="http://schemas.microsoft.com/office/drawing/2014/main" id="{195C4C53-94A1-4F7C-B7A8-68C59187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2746" y="519188"/>
            <a:ext cx="4364831" cy="5818187"/>
          </a:xfrm>
          <a:prstGeom prst="ellips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9297137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424499" y="898310"/>
            <a:ext cx="209780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6000" dirty="0" err="1" smtClean="0">
                <a:ea typeface="黑体"/>
                <a:cs typeface="Songti SC Regular"/>
              </a:rPr>
              <a:t>jiŭyuè</a:t>
            </a:r>
            <a:endParaRPr kumimoji="1" lang="zh-CN" altLang="en-US" sz="60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315757" y="2114428"/>
            <a:ext cx="4234377" cy="24929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九月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6000" dirty="0" err="1" smtClean="0">
                <a:ea typeface="黑体"/>
                <a:cs typeface="Songti SC Regular"/>
              </a:rPr>
              <a:t>n</a:t>
            </a:r>
            <a:r>
              <a:rPr kumimoji="1" lang="en-US" altLang="zh-CN" sz="6000" dirty="0" err="1">
                <a:ea typeface="黑体"/>
                <a:cs typeface="Songti SC Regular"/>
              </a:rPr>
              <a:t>.</a:t>
            </a:r>
            <a:r>
              <a:rPr kumimoji="1" lang="en-US" altLang="zh-CN" sz="6000" dirty="0" err="1" smtClean="0">
                <a:ea typeface="黑体"/>
                <a:cs typeface="Songti SC Regular"/>
              </a:rPr>
              <a:t>September</a:t>
            </a:r>
            <a:endParaRPr kumimoji="1" lang="zh-CN" altLang="en-US" sz="6000" dirty="0">
              <a:ea typeface="黑体"/>
              <a:cs typeface="Songti SC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1827069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472764" y="898310"/>
            <a:ext cx="200126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>
                <a:ea typeface="黑体"/>
                <a:cs typeface="Songti SC Regular"/>
              </a:rPr>
              <a:t>yuè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998035" y="2486431"/>
            <a:ext cx="2869821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月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6000" dirty="0" err="1" smtClean="0">
                <a:ea typeface="黑体"/>
                <a:cs typeface="Songti SC Regular"/>
              </a:rPr>
              <a:t>n.month</a:t>
            </a:r>
            <a:endParaRPr kumimoji="1" lang="en-US" altLang="zh-CN" sz="6000" dirty="0" smtClean="0">
              <a:ea typeface="黑体"/>
              <a:cs typeface="Songti SC Regular"/>
            </a:endParaRPr>
          </a:p>
          <a:p>
            <a:pPr algn="ctr"/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6442640" y="5430927"/>
            <a:ext cx="146947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800" dirty="0" err="1" smtClean="0"/>
              <a:t>yí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 smtClean="0"/>
              <a:t>gè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/>
              <a:t>yuè</a:t>
            </a:r>
            <a:r>
              <a:rPr kumimoji="1" lang="en-US" altLang="zh-CN" sz="2800" dirty="0"/>
              <a:t> </a:t>
            </a:r>
          </a:p>
          <a:p>
            <a:r>
              <a:rPr kumimoji="1" lang="zh-CN" altLang="en-US" sz="2800" dirty="0" smtClean="0"/>
              <a:t>一个月</a:t>
            </a:r>
            <a:endParaRPr kumimoji="1" lang="zh-CN" altLang="en-US" sz="2800" dirty="0"/>
          </a:p>
        </p:txBody>
      </p:sp>
      <p:sp>
        <p:nvSpPr>
          <p:cNvPr id="15" name="横卷形 14"/>
          <p:cNvSpPr/>
          <p:nvPr/>
        </p:nvSpPr>
        <p:spPr>
          <a:xfrm>
            <a:off x="5474033" y="5027027"/>
            <a:ext cx="3209117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098354061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154768" y="898310"/>
            <a:ext cx="263726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shíèr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790460" y="2486431"/>
            <a:ext cx="3284974" cy="5447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十二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6000" dirty="0" err="1" smtClean="0">
                <a:ea typeface="黑体"/>
                <a:cs typeface="Songti SC Regular"/>
              </a:rPr>
              <a:t>nu.twelve</a:t>
            </a:r>
            <a:endParaRPr kumimoji="1" lang="en-US" altLang="zh-CN" sz="60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1" name="横卷形 10"/>
          <p:cNvSpPr/>
          <p:nvPr/>
        </p:nvSpPr>
        <p:spPr>
          <a:xfrm>
            <a:off x="5474033" y="5027027"/>
            <a:ext cx="3209117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6191779" y="5270061"/>
            <a:ext cx="202105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800" dirty="0" err="1"/>
              <a:t>shí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èr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gè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yuè</a:t>
            </a:r>
            <a:r>
              <a:rPr kumimoji="1" lang="en-US" altLang="zh-CN" sz="2800" dirty="0"/>
              <a:t> </a:t>
            </a:r>
          </a:p>
          <a:p>
            <a:r>
              <a:rPr kumimoji="1" lang="zh-CN" altLang="en-US" sz="2800" dirty="0" smtClean="0"/>
              <a:t>十二个月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2526228046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298136" y="898310"/>
            <a:ext cx="235052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nían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3367542" y="2640364"/>
            <a:ext cx="2130812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年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6000" dirty="0" smtClean="0">
                <a:ea typeface="黑体"/>
                <a:cs typeface="Songti SC Regular"/>
              </a:rPr>
              <a:t>n year</a:t>
            </a:r>
          </a:p>
          <a:p>
            <a:pPr algn="ctr"/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1" name="横卷形 10"/>
          <p:cNvSpPr/>
          <p:nvPr/>
        </p:nvSpPr>
        <p:spPr>
          <a:xfrm>
            <a:off x="5474033" y="5027027"/>
            <a:ext cx="3209117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6743771" y="4863554"/>
            <a:ext cx="1142485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en-US" altLang="zh-CN" sz="2800" dirty="0" smtClean="0"/>
          </a:p>
          <a:p>
            <a:r>
              <a:rPr kumimoji="1" lang="en-US" altLang="zh-CN" sz="2800" dirty="0" err="1" smtClean="0"/>
              <a:t>yì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 smtClean="0"/>
              <a:t>nián</a:t>
            </a:r>
            <a:endParaRPr kumimoji="1" lang="en-US" altLang="zh-CN" sz="2800" dirty="0" smtClean="0"/>
          </a:p>
          <a:p>
            <a:r>
              <a:rPr kumimoji="1" lang="zh-CN" altLang="en-US" sz="2800" dirty="0" smtClean="0"/>
              <a:t>一年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2840823769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pic>
        <p:nvPicPr>
          <p:cNvPr id="8" name="图片 7" descr="c36788d8c4ab4d1cbdc99d7f60e3f6e3.jpe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9241444" cy="6858000"/>
          </a:xfrm>
          <a:prstGeom prst="rect">
            <a:avLst/>
          </a:prstGeom>
          <a:blipFill rotWithShape="1">
            <a:blip r:embed="rId6"/>
            <a:stretch>
              <a:fillRect/>
            </a:stretch>
          </a:blipFill>
        </p:spPr>
      </p:pic>
      <p:sp>
        <p:nvSpPr>
          <p:cNvPr id="10" name="文本框 9"/>
          <p:cNvSpPr txBox="1"/>
          <p:nvPr/>
        </p:nvSpPr>
        <p:spPr>
          <a:xfrm>
            <a:off x="1131605" y="980837"/>
            <a:ext cx="13579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yīyuè</a:t>
            </a:r>
            <a:endParaRPr kumimoji="1" lang="en-US" altLang="zh-CN" sz="2800" dirty="0" smtClean="0"/>
          </a:p>
          <a:p>
            <a:r>
              <a:rPr kumimoji="1" lang="zh-CN" altLang="en-US" sz="2800" dirty="0" smtClean="0"/>
              <a:t>一月</a:t>
            </a:r>
            <a:endParaRPr kumimoji="1" lang="zh-CN" altLang="en-US" sz="2800" dirty="0"/>
          </a:p>
        </p:txBody>
      </p:sp>
      <p:sp>
        <p:nvSpPr>
          <p:cNvPr id="11" name="文本框 10"/>
          <p:cNvSpPr txBox="1"/>
          <p:nvPr/>
        </p:nvSpPr>
        <p:spPr>
          <a:xfrm>
            <a:off x="3084604" y="980837"/>
            <a:ext cx="13579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èryuè</a:t>
            </a:r>
            <a:endParaRPr kumimoji="1" lang="en-US" altLang="zh-CN" sz="2800" dirty="0"/>
          </a:p>
          <a:p>
            <a:r>
              <a:rPr kumimoji="1" lang="zh-CN" altLang="en-US" sz="2800" dirty="0" smtClean="0"/>
              <a:t>二月</a:t>
            </a:r>
            <a:endParaRPr kumimoji="1" lang="zh-CN" altLang="en-US" sz="2800" dirty="0"/>
          </a:p>
        </p:txBody>
      </p:sp>
      <p:sp>
        <p:nvSpPr>
          <p:cNvPr id="13" name="文本框 12"/>
          <p:cNvSpPr txBox="1"/>
          <p:nvPr/>
        </p:nvSpPr>
        <p:spPr>
          <a:xfrm>
            <a:off x="4871545" y="980837"/>
            <a:ext cx="13579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sānyuè</a:t>
            </a:r>
            <a:endParaRPr kumimoji="1" lang="en-US" altLang="zh-CN" sz="2800" dirty="0"/>
          </a:p>
          <a:p>
            <a:r>
              <a:rPr kumimoji="1" lang="zh-CN" altLang="en-US" sz="2800" dirty="0" smtClean="0"/>
              <a:t>三月</a:t>
            </a:r>
            <a:endParaRPr kumimoji="1" lang="zh-CN" altLang="en-US" sz="2800" dirty="0"/>
          </a:p>
        </p:txBody>
      </p:sp>
      <p:sp>
        <p:nvSpPr>
          <p:cNvPr id="14" name="文本框 13"/>
          <p:cNvSpPr txBox="1"/>
          <p:nvPr/>
        </p:nvSpPr>
        <p:spPr>
          <a:xfrm>
            <a:off x="7048261" y="980837"/>
            <a:ext cx="13579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sìyuè</a:t>
            </a:r>
            <a:endParaRPr kumimoji="1" lang="en-US" altLang="zh-CN" sz="2800" dirty="0"/>
          </a:p>
          <a:p>
            <a:r>
              <a:rPr kumimoji="1" lang="zh-CN" altLang="en-US" sz="2800" dirty="0" smtClean="0"/>
              <a:t>四月</a:t>
            </a:r>
            <a:endParaRPr kumimoji="1" lang="zh-CN" altLang="en-US" sz="2800" dirty="0"/>
          </a:p>
        </p:txBody>
      </p:sp>
      <p:sp>
        <p:nvSpPr>
          <p:cNvPr id="15" name="文本框 14"/>
          <p:cNvSpPr txBox="1"/>
          <p:nvPr/>
        </p:nvSpPr>
        <p:spPr>
          <a:xfrm>
            <a:off x="994095" y="3438193"/>
            <a:ext cx="13579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wŭyuè</a:t>
            </a:r>
            <a:endParaRPr kumimoji="1" lang="en-US" altLang="zh-CN" sz="2800" dirty="0" smtClean="0"/>
          </a:p>
          <a:p>
            <a:r>
              <a:rPr kumimoji="1" lang="zh-CN" altLang="en-US" sz="2800" dirty="0" smtClean="0"/>
              <a:t>五月</a:t>
            </a:r>
            <a:endParaRPr kumimoji="1" lang="zh-CN" altLang="en-US" sz="2800" dirty="0"/>
          </a:p>
        </p:txBody>
      </p:sp>
      <p:sp>
        <p:nvSpPr>
          <p:cNvPr id="16" name="文本框 15"/>
          <p:cNvSpPr txBox="1"/>
          <p:nvPr/>
        </p:nvSpPr>
        <p:spPr>
          <a:xfrm>
            <a:off x="3084604" y="3430803"/>
            <a:ext cx="13579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liùyuè</a:t>
            </a:r>
            <a:endParaRPr kumimoji="1" lang="en-US" altLang="zh-CN" sz="2800" dirty="0" smtClean="0"/>
          </a:p>
          <a:p>
            <a:r>
              <a:rPr kumimoji="1" lang="zh-CN" altLang="en-US" sz="2800" dirty="0" smtClean="0"/>
              <a:t>六月</a:t>
            </a:r>
            <a:endParaRPr kumimoji="1" lang="zh-CN" altLang="en-US" sz="2800" dirty="0"/>
          </a:p>
        </p:txBody>
      </p:sp>
      <p:sp>
        <p:nvSpPr>
          <p:cNvPr id="17" name="文本框 16"/>
          <p:cNvSpPr txBox="1"/>
          <p:nvPr/>
        </p:nvSpPr>
        <p:spPr>
          <a:xfrm>
            <a:off x="5139787" y="3430803"/>
            <a:ext cx="13579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qīyuè</a:t>
            </a:r>
            <a:endParaRPr kumimoji="1" lang="en-US" altLang="zh-CN" sz="2800" dirty="0" smtClean="0"/>
          </a:p>
          <a:p>
            <a:r>
              <a:rPr kumimoji="1" lang="zh-CN" altLang="en-US" sz="2800" dirty="0" smtClean="0"/>
              <a:t>七月</a:t>
            </a:r>
            <a:endParaRPr kumimoji="1" lang="zh-CN" altLang="en-US" sz="2800" dirty="0"/>
          </a:p>
        </p:txBody>
      </p:sp>
      <p:sp>
        <p:nvSpPr>
          <p:cNvPr id="18" name="文本框 17"/>
          <p:cNvSpPr txBox="1"/>
          <p:nvPr/>
        </p:nvSpPr>
        <p:spPr>
          <a:xfrm>
            <a:off x="7048261" y="3359276"/>
            <a:ext cx="13579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bāyuè</a:t>
            </a:r>
            <a:endParaRPr kumimoji="1" lang="en-US" altLang="zh-CN" sz="2800" dirty="0" smtClean="0"/>
          </a:p>
          <a:p>
            <a:r>
              <a:rPr kumimoji="1" lang="zh-CN" altLang="en-US" sz="2800" dirty="0" smtClean="0"/>
              <a:t>八月</a:t>
            </a:r>
            <a:endParaRPr kumimoji="1" lang="zh-CN" altLang="en-US" sz="2800" dirty="0"/>
          </a:p>
        </p:txBody>
      </p:sp>
      <p:sp>
        <p:nvSpPr>
          <p:cNvPr id="20" name="文本框 19"/>
          <p:cNvSpPr txBox="1"/>
          <p:nvPr/>
        </p:nvSpPr>
        <p:spPr>
          <a:xfrm>
            <a:off x="994095" y="5615141"/>
            <a:ext cx="13579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jiŭyuè</a:t>
            </a:r>
            <a:endParaRPr kumimoji="1" lang="en-US" altLang="zh-CN" sz="2800" dirty="0" smtClean="0"/>
          </a:p>
          <a:p>
            <a:r>
              <a:rPr kumimoji="1" lang="zh-CN" altLang="en-US" sz="2800" dirty="0" smtClean="0"/>
              <a:t>九月</a:t>
            </a:r>
            <a:endParaRPr kumimoji="1" lang="zh-CN" altLang="en-US" sz="2800" dirty="0"/>
          </a:p>
        </p:txBody>
      </p:sp>
      <p:sp>
        <p:nvSpPr>
          <p:cNvPr id="21" name="文本框 20"/>
          <p:cNvSpPr txBox="1"/>
          <p:nvPr/>
        </p:nvSpPr>
        <p:spPr>
          <a:xfrm>
            <a:off x="3149315" y="5729856"/>
            <a:ext cx="13579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shíyuè</a:t>
            </a:r>
            <a:endParaRPr kumimoji="1" lang="en-US" altLang="zh-CN" sz="2800" dirty="0" smtClean="0"/>
          </a:p>
          <a:p>
            <a:r>
              <a:rPr kumimoji="1" lang="zh-CN" altLang="en-US" sz="2800" dirty="0" smtClean="0"/>
              <a:t>十月</a:t>
            </a:r>
            <a:endParaRPr kumimoji="1" lang="zh-CN" altLang="en-US" sz="2800" dirty="0"/>
          </a:p>
        </p:txBody>
      </p:sp>
      <p:sp>
        <p:nvSpPr>
          <p:cNvPr id="22" name="文本框 21"/>
          <p:cNvSpPr txBox="1"/>
          <p:nvPr/>
        </p:nvSpPr>
        <p:spPr>
          <a:xfrm>
            <a:off x="5036844" y="5720930"/>
            <a:ext cx="13579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shíyīyuè</a:t>
            </a:r>
            <a:endParaRPr kumimoji="1" lang="en-US" altLang="zh-CN" sz="2800" dirty="0" smtClean="0"/>
          </a:p>
          <a:p>
            <a:r>
              <a:rPr kumimoji="1" lang="zh-CN" altLang="en-US" sz="2800" dirty="0" smtClean="0"/>
              <a:t>十一月</a:t>
            </a:r>
            <a:endParaRPr kumimoji="1" lang="zh-CN" altLang="en-US" sz="2800" dirty="0"/>
          </a:p>
        </p:txBody>
      </p:sp>
      <p:sp>
        <p:nvSpPr>
          <p:cNvPr id="23" name="文本框 22"/>
          <p:cNvSpPr txBox="1"/>
          <p:nvPr/>
        </p:nvSpPr>
        <p:spPr>
          <a:xfrm>
            <a:off x="7115251" y="5627096"/>
            <a:ext cx="212619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shíèryuè</a:t>
            </a:r>
            <a:endParaRPr kumimoji="1" lang="en-US" altLang="zh-CN" sz="2800" dirty="0"/>
          </a:p>
          <a:p>
            <a:r>
              <a:rPr kumimoji="1" lang="zh-CN" altLang="en-US" sz="2800" dirty="0" smtClean="0"/>
              <a:t>十二月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85452833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438199" y="898310"/>
            <a:ext cx="2070398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hào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46848" y="2640364"/>
            <a:ext cx="8572203" cy="44012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号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800" dirty="0" err="1" smtClean="0">
                <a:ea typeface="黑体"/>
                <a:cs typeface="Songti SC Regular"/>
              </a:rPr>
              <a:t>m.measure</a:t>
            </a:r>
            <a:r>
              <a:rPr kumimoji="1" lang="en-US" altLang="zh-CN" sz="2800" dirty="0" smtClean="0">
                <a:ea typeface="黑体"/>
                <a:cs typeface="Songti SC Regular"/>
              </a:rPr>
              <a:t> word for number in a </a:t>
            </a:r>
            <a:r>
              <a:rPr kumimoji="1" lang="en-US" altLang="zh-CN" sz="2800" dirty="0" err="1" smtClean="0">
                <a:ea typeface="黑体"/>
                <a:cs typeface="Songti SC Regular"/>
              </a:rPr>
              <a:t>series;day</a:t>
            </a:r>
            <a:r>
              <a:rPr kumimoji="1" lang="en-US" altLang="zh-CN" sz="2800" dirty="0" smtClean="0">
                <a:ea typeface="黑体"/>
                <a:cs typeface="Songti SC Regular"/>
              </a:rPr>
              <a:t> of the month</a:t>
            </a:r>
          </a:p>
          <a:p>
            <a:pPr algn="ctr"/>
            <a:endParaRPr kumimoji="1" lang="en-US" altLang="zh-CN" sz="6000" dirty="0" smtClean="0">
              <a:ea typeface="黑体"/>
              <a:cs typeface="Songti SC Regular"/>
            </a:endParaRPr>
          </a:p>
          <a:p>
            <a:pPr algn="ctr"/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661711" y="5275868"/>
            <a:ext cx="289314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b="1" dirty="0" smtClean="0"/>
              <a:t>September 12</a:t>
            </a:r>
          </a:p>
          <a:p>
            <a:r>
              <a:rPr kumimoji="1" lang="zh-CN" altLang="en-US" sz="2800" b="1" dirty="0" smtClean="0"/>
              <a:t>九月十二号</a:t>
            </a:r>
            <a:endParaRPr kumimoji="1" lang="zh-CN" altLang="en-US" sz="2800" b="1" dirty="0"/>
          </a:p>
        </p:txBody>
      </p:sp>
      <p:sp>
        <p:nvSpPr>
          <p:cNvPr id="12" name="横卷形 11"/>
          <p:cNvSpPr/>
          <p:nvPr/>
        </p:nvSpPr>
        <p:spPr>
          <a:xfrm>
            <a:off x="5041869" y="5027027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240096707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880655" y="898310"/>
            <a:ext cx="318548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xīngqī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3109510" y="2640364"/>
            <a:ext cx="2646878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星期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6000" dirty="0" smtClean="0">
                <a:ea typeface="黑体"/>
                <a:cs typeface="Songti SC Regular"/>
              </a:rPr>
              <a:t>n week</a:t>
            </a:r>
          </a:p>
          <a:p>
            <a:pPr algn="ctr"/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2" name="横卷形 11"/>
          <p:cNvSpPr/>
          <p:nvPr/>
        </p:nvSpPr>
        <p:spPr>
          <a:xfrm>
            <a:off x="5041869" y="5027027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5961191" y="5282636"/>
            <a:ext cx="189026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800" dirty="0" err="1" smtClean="0"/>
              <a:t>yí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/>
              <a:t>gè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xīng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qī</a:t>
            </a:r>
            <a:r>
              <a:rPr kumimoji="1" lang="en-US" altLang="zh-CN" sz="2800" dirty="0"/>
              <a:t> </a:t>
            </a:r>
          </a:p>
          <a:p>
            <a:r>
              <a:rPr kumimoji="1" lang="zh-CN" altLang="en-US" sz="2800" dirty="0" smtClean="0"/>
              <a:t>一个星期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2983757301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1" name="图片 10" descr="WechatIMG332.jpe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49837"/>
            <a:ext cx="9144000" cy="50332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7410755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横卷形 9"/>
          <p:cNvSpPr/>
          <p:nvPr/>
        </p:nvSpPr>
        <p:spPr>
          <a:xfrm>
            <a:off x="872384" y="1386928"/>
            <a:ext cx="7389610" cy="4489689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1650585" y="2415492"/>
            <a:ext cx="5671394" cy="35394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800" dirty="0" err="1" smtClean="0"/>
              <a:t>jīntiān</a:t>
            </a:r>
            <a:r>
              <a:rPr kumimoji="1" lang="en-US" altLang="zh-CN" sz="2800" dirty="0" smtClean="0"/>
              <a:t> </a:t>
            </a:r>
            <a:endParaRPr kumimoji="1" lang="en-US" altLang="zh-CN" sz="2800" dirty="0"/>
          </a:p>
          <a:p>
            <a:r>
              <a:rPr kumimoji="1" lang="zh-CN" altLang="en-US" sz="2800" dirty="0" smtClean="0"/>
              <a:t>今天（</a:t>
            </a:r>
            <a:r>
              <a:rPr kumimoji="1" lang="en-US" altLang="zh-CN" sz="2800" dirty="0" smtClean="0"/>
              <a:t>Today</a:t>
            </a:r>
            <a:r>
              <a:rPr kumimoji="1" lang="zh-CN" altLang="en-US" sz="2800" dirty="0" smtClean="0"/>
              <a:t>）：</a:t>
            </a:r>
            <a:r>
              <a:rPr kumimoji="1" lang="en-US" altLang="zh-CN" sz="2800" u="sng" dirty="0" smtClean="0"/>
              <a:t>             </a:t>
            </a:r>
            <a:r>
              <a:rPr kumimoji="1" lang="zh-CN" altLang="en-US" sz="2800" dirty="0" smtClean="0"/>
              <a:t>。</a:t>
            </a:r>
            <a:endParaRPr kumimoji="1" lang="en-US" altLang="zh-CN" sz="2800" dirty="0" smtClean="0"/>
          </a:p>
          <a:p>
            <a:r>
              <a:rPr kumimoji="1" lang="en-US" altLang="zh-CN" sz="2800" dirty="0" err="1" smtClean="0"/>
              <a:t>zuótiān</a:t>
            </a:r>
            <a:r>
              <a:rPr kumimoji="1" lang="en-US" altLang="zh-CN" sz="2800" dirty="0" smtClean="0"/>
              <a:t> </a:t>
            </a:r>
          </a:p>
          <a:p>
            <a:r>
              <a:rPr kumimoji="1" lang="zh-CN" altLang="en-US" sz="2800" dirty="0" smtClean="0"/>
              <a:t>昨天（</a:t>
            </a:r>
            <a:r>
              <a:rPr kumimoji="1" lang="en-US" altLang="zh-CN" sz="2800" dirty="0" smtClean="0"/>
              <a:t>Yesterday</a:t>
            </a:r>
            <a:r>
              <a:rPr kumimoji="1" lang="zh-CN" altLang="en-US" sz="2800" dirty="0" smtClean="0"/>
              <a:t>）：</a:t>
            </a:r>
            <a:r>
              <a:rPr kumimoji="1" lang="en-US" altLang="zh-CN" sz="2800" u="sng" dirty="0" smtClean="0"/>
              <a:t>          </a:t>
            </a:r>
            <a:r>
              <a:rPr kumimoji="1" lang="zh-CN" altLang="en-US" sz="2800" dirty="0" smtClean="0"/>
              <a:t>。</a:t>
            </a:r>
            <a:endParaRPr kumimoji="1" lang="en-US" altLang="zh-CN" sz="2800" dirty="0" smtClean="0"/>
          </a:p>
          <a:p>
            <a:r>
              <a:rPr kumimoji="1" lang="en-US" altLang="zh-CN" sz="2800" dirty="0" err="1" smtClean="0"/>
              <a:t>míngtiān</a:t>
            </a:r>
            <a:r>
              <a:rPr kumimoji="1" lang="en-US" altLang="zh-CN" sz="2800" dirty="0" smtClean="0"/>
              <a:t> </a:t>
            </a:r>
            <a:endParaRPr kumimoji="1" lang="en-US" altLang="zh-CN" sz="2800" dirty="0"/>
          </a:p>
          <a:p>
            <a:r>
              <a:rPr kumimoji="1" lang="zh-CN" altLang="en-US" sz="2800" dirty="0" smtClean="0"/>
              <a:t>明天（</a:t>
            </a:r>
            <a:r>
              <a:rPr kumimoji="1" lang="en-US" altLang="zh-CN" sz="2800" dirty="0" smtClean="0"/>
              <a:t>Tomorrow</a:t>
            </a:r>
            <a:r>
              <a:rPr kumimoji="1" lang="zh-CN" altLang="en-US" sz="2800" dirty="0" smtClean="0"/>
              <a:t>）：</a:t>
            </a:r>
            <a:r>
              <a:rPr kumimoji="1" lang="en-US" altLang="zh-CN" sz="2800" u="sng" dirty="0" smtClean="0"/>
              <a:t>          </a:t>
            </a:r>
            <a:r>
              <a:rPr kumimoji="1" lang="zh-CN" altLang="en-US" sz="2800" dirty="0" smtClean="0"/>
              <a:t>。</a:t>
            </a:r>
            <a:endParaRPr kumimoji="1" lang="en-US" altLang="zh-CN" sz="2800" dirty="0" smtClean="0"/>
          </a:p>
          <a:p>
            <a:endParaRPr kumimoji="1" lang="en-US" altLang="zh-CN" sz="2800" dirty="0"/>
          </a:p>
          <a:p>
            <a:endParaRPr kumimoji="1" lang="zh-CN" altLang="en-US" sz="2800" dirty="0"/>
          </a:p>
        </p:txBody>
      </p:sp>
      <p:sp>
        <p:nvSpPr>
          <p:cNvPr id="8" name="文本框 7"/>
          <p:cNvSpPr txBox="1"/>
          <p:nvPr/>
        </p:nvSpPr>
        <p:spPr>
          <a:xfrm>
            <a:off x="2594339" y="498200"/>
            <a:ext cx="639315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jīntiān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/>
              <a:t>shì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 smtClean="0"/>
              <a:t>xīngqī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 smtClean="0"/>
              <a:t>jǐ</a:t>
            </a:r>
            <a:r>
              <a:rPr kumimoji="1" lang="zh-CN" altLang="en-US" sz="2800" dirty="0" smtClean="0"/>
              <a:t>？</a:t>
            </a:r>
            <a:r>
              <a:rPr kumimoji="1" lang="en-US" altLang="zh-CN" sz="2800" dirty="0" smtClean="0"/>
              <a:t> </a:t>
            </a:r>
            <a:endParaRPr kumimoji="1" lang="en-US" altLang="zh-CN" sz="2800" dirty="0"/>
          </a:p>
          <a:p>
            <a:r>
              <a:rPr kumimoji="1" lang="zh-CN" altLang="en-US" sz="2800" dirty="0" smtClean="0"/>
              <a:t>今天是星期几？</a:t>
            </a:r>
            <a:r>
              <a:rPr kumimoji="1" lang="en-US" altLang="zh-CN" sz="2800" dirty="0"/>
              <a:t>What day is today?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2548896718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419865" y="898310"/>
            <a:ext cx="210706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tiān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3490962" y="2640364"/>
            <a:ext cx="1883974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天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6000" dirty="0" smtClean="0">
                <a:ea typeface="黑体"/>
                <a:cs typeface="Songti SC Regular"/>
              </a:rPr>
              <a:t>n day</a:t>
            </a:r>
          </a:p>
          <a:p>
            <a:pPr algn="ctr"/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2" name="横卷形 11"/>
          <p:cNvSpPr/>
          <p:nvPr/>
        </p:nvSpPr>
        <p:spPr>
          <a:xfrm>
            <a:off x="5041869" y="5027027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6701784" y="5282636"/>
            <a:ext cx="990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800" dirty="0" err="1" smtClean="0"/>
              <a:t>yìtiān</a:t>
            </a:r>
            <a:r>
              <a:rPr kumimoji="1" lang="en-US" altLang="zh-CN" sz="2800" dirty="0" smtClean="0"/>
              <a:t> </a:t>
            </a:r>
            <a:endParaRPr kumimoji="1" lang="en-US" altLang="zh-CN" sz="2800" dirty="0"/>
          </a:p>
          <a:p>
            <a:r>
              <a:rPr kumimoji="1" lang="zh-CN" altLang="en-US" sz="2800" dirty="0" smtClean="0"/>
              <a:t>一天</a:t>
            </a:r>
            <a:endParaRPr kumimoji="1" lang="zh-CN" altLang="en-US" sz="2800" dirty="0"/>
          </a:p>
        </p:txBody>
      </p:sp>
      <p:sp>
        <p:nvSpPr>
          <p:cNvPr id="14" name="文本框 13"/>
          <p:cNvSpPr txBox="1"/>
          <p:nvPr/>
        </p:nvSpPr>
        <p:spPr>
          <a:xfrm>
            <a:off x="6259408" y="4442832"/>
            <a:ext cx="15352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2800" dirty="0" smtClean="0">
                <a:solidFill>
                  <a:srgbClr val="FF0000"/>
                </a:solidFill>
              </a:rPr>
              <a:t>一个天</a:t>
            </a:r>
            <a:r>
              <a:rPr kumimoji="1" lang="zh-CN" altLang="en-US" sz="2800" dirty="0" smtClean="0">
                <a:solidFill>
                  <a:srgbClr val="FF0000"/>
                </a:solidFill>
                <a:latin typeface="Zapf Dingbats"/>
                <a:ea typeface="Zapf Dingbats"/>
                <a:cs typeface="Zapf Dingbats"/>
                <a:sym typeface="Zapf Dingbats"/>
              </a:rPr>
              <a:t>✖</a:t>
            </a:r>
            <a:endParaRPr kumimoji="1" lang="zh-CN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838206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" name="文本框 8"/>
          <p:cNvSpPr txBox="1"/>
          <p:nvPr/>
        </p:nvSpPr>
        <p:spPr>
          <a:xfrm>
            <a:off x="1128905" y="387521"/>
            <a:ext cx="5893435" cy="12236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>
                <a:solidFill>
                  <a:srgbClr val="D5814F"/>
                </a:solidFill>
                <a:latin typeface="Segoe Print" panose="02000600000000000000" charset="0"/>
                <a:cs typeface="Segoe Print" panose="02000600000000000000" charset="0"/>
              </a:rPr>
              <a:t>WELCOME</a:t>
            </a:r>
          </a:p>
          <a:p>
            <a:pPr algn="ctr">
              <a:lnSpc>
                <a:spcPct val="130000"/>
              </a:lnSpc>
            </a:pPr>
            <a:r>
              <a:rPr lang="en-US" altLang="zh-CN" sz="3200" b="1" dirty="0">
                <a:solidFill>
                  <a:srgbClr val="D5814F"/>
                </a:solidFill>
                <a:latin typeface="Segoe Print" panose="02000600000000000000" charset="0"/>
                <a:cs typeface="Segoe Print" panose="02000600000000000000" charset="0"/>
              </a:rPr>
              <a:t>Glad you're here!</a:t>
            </a:r>
          </a:p>
        </p:txBody>
      </p:sp>
      <p:pic>
        <p:nvPicPr>
          <p:cNvPr id="10" name="图片 9" descr="屏幕快照 2019-09-15 上午9.42.11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3180" y="170454"/>
            <a:ext cx="2844317" cy="3595996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259882" y="2030730"/>
            <a:ext cx="5840095" cy="35599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2000" b="1" dirty="0">
                <a:solidFill>
                  <a:srgbClr val="800000"/>
                </a:solidFill>
                <a:cs typeface="Times New Roman" panose="02020603050405020304" charset="0"/>
              </a:rPr>
              <a:t>Textbook</a:t>
            </a:r>
            <a:r>
              <a:rPr lang="zh-CN" altLang="en-US" sz="2000" b="1" dirty="0">
                <a:solidFill>
                  <a:srgbClr val="800000"/>
                </a:solidFill>
                <a:cs typeface="Times New Roman" panose="02020603050405020304" charset="0"/>
              </a:rPr>
              <a:t>：</a:t>
            </a: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</a:rPr>
              <a:t>INTEGRATED CHINESE  Level 1 Part </a:t>
            </a:r>
            <a:r>
              <a:rPr lang="en-US" altLang="zh-CN" sz="2000" dirty="0" smtClean="0">
                <a:latin typeface="Times New Roman" panose="02020603050405020304" charset="0"/>
                <a:cs typeface="Times New Roman" panose="02020603050405020304" charset="0"/>
              </a:rPr>
              <a:t>1</a:t>
            </a:r>
            <a:endParaRPr lang="en-US" altLang="zh-CN" sz="2000" dirty="0">
              <a:latin typeface="Times New Roman" panose="02020603050405020304" charset="0"/>
              <a:cs typeface="Times New Roman" panose="02020603050405020304" charset="0"/>
            </a:endParaRPr>
          </a:p>
          <a:p>
            <a:pPr>
              <a:lnSpc>
                <a:spcPct val="120000"/>
              </a:lnSpc>
            </a:pPr>
            <a:r>
              <a:rPr lang="zh-CN" altLang="en-US" sz="2000" dirty="0" smtClean="0">
                <a:latin typeface="Times New Roman" panose="02020603050405020304" charset="0"/>
                <a:cs typeface="Times New Roman" panose="02020603050405020304" charset="0"/>
              </a:rPr>
              <a:t>（</a:t>
            </a:r>
            <a:r>
              <a:rPr lang="en-US" altLang="zh-CN" sz="2000" dirty="0" smtClean="0">
                <a:latin typeface="Times New Roman" panose="02020603050405020304" charset="0"/>
                <a:cs typeface="Times New Roman" panose="02020603050405020304" charset="0"/>
              </a:rPr>
              <a:t>Lesson3</a:t>
            </a:r>
            <a:r>
              <a:rPr lang="zh-CN" altLang="en-US" sz="2000" dirty="0" smtClean="0">
                <a:latin typeface="Times New Roman" panose="02020603050405020304" charset="0"/>
                <a:cs typeface="Times New Roman" panose="02020603050405020304" charset="0"/>
              </a:rPr>
              <a:t>－</a:t>
            </a:r>
            <a:r>
              <a:rPr lang="en-US" altLang="zh-CN" sz="2000" dirty="0" smtClean="0">
                <a:latin typeface="Times New Roman" panose="02020603050405020304" charset="0"/>
                <a:cs typeface="Times New Roman" panose="02020603050405020304" charset="0"/>
              </a:rPr>
              <a:t>Lesson6</a:t>
            </a:r>
            <a:r>
              <a:rPr lang="zh-CN" altLang="en-US" sz="2000" dirty="0" smtClean="0">
                <a:latin typeface="Times New Roman" panose="02020603050405020304" charset="0"/>
                <a:cs typeface="Times New Roman" panose="02020603050405020304" charset="0"/>
              </a:rPr>
              <a:t>）</a:t>
            </a:r>
            <a:endParaRPr lang="en-US" altLang="zh-CN" sz="2000" dirty="0">
              <a:latin typeface="Times New Roman" panose="02020603050405020304" charset="0"/>
              <a:cs typeface="Times New Roman" panose="02020603050405020304" charset="0"/>
            </a:endParaRPr>
          </a:p>
          <a:p>
            <a:pPr>
              <a:lnSpc>
                <a:spcPct val="120000"/>
              </a:lnSpc>
            </a:pPr>
            <a:endParaRPr lang="en-US" altLang="zh-CN" sz="2000" dirty="0">
              <a:solidFill>
                <a:srgbClr val="800000"/>
              </a:solidFill>
              <a:cs typeface="Times New Roman" panose="02020603050405020304" charset="0"/>
            </a:endParaRPr>
          </a:p>
          <a:p>
            <a:pPr>
              <a:lnSpc>
                <a:spcPct val="50000"/>
              </a:lnSpc>
            </a:pPr>
            <a:r>
              <a:rPr lang="en-US" altLang="zh-CN" sz="2000" b="1" dirty="0">
                <a:solidFill>
                  <a:srgbClr val="800000"/>
                </a:solidFill>
                <a:cs typeface="Times New Roman" panose="02020603050405020304" charset="0"/>
              </a:rPr>
              <a:t>SOME RULES</a:t>
            </a:r>
            <a:r>
              <a:rPr lang="zh-CN" altLang="en-US" sz="2000" b="1" dirty="0">
                <a:solidFill>
                  <a:srgbClr val="800000"/>
                </a:solidFill>
                <a:cs typeface="Times New Roman" panose="02020603050405020304" charset="0"/>
              </a:rPr>
              <a:t>：</a:t>
            </a:r>
            <a:endParaRPr lang="zh-CN" altLang="en-US" sz="2000" dirty="0">
              <a:solidFill>
                <a:srgbClr val="800000"/>
              </a:solidFill>
              <a:cs typeface="Times New Roman" panose="0202060305040502030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</a:rPr>
              <a:t>1</a:t>
            </a:r>
            <a:r>
              <a:rPr lang="zh-CN" altLang="en-US" sz="2000" dirty="0">
                <a:latin typeface="Times New Roman" panose="02020603050405020304" charset="0"/>
                <a:cs typeface="Times New Roman" panose="02020603050405020304" charset="0"/>
              </a:rPr>
              <a:t>、</a:t>
            </a:r>
            <a:r>
              <a:rPr lang="en-US" altLang="zh-CN" sz="2000" dirty="0">
                <a:solidFill>
                  <a:schemeClr val="tx1"/>
                </a:solidFill>
                <a:latin typeface="Times New Roman" panose="02020603050405020304" charset="0"/>
                <a:cs typeface="Times New Roman" panose="02020603050405020304" charset="0"/>
              </a:rPr>
              <a:t>PLEASE</a:t>
            </a: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</a:rPr>
              <a:t> come to class 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charset="0"/>
                <a:cs typeface="Times New Roman" panose="02020603050405020304" charset="0"/>
              </a:rPr>
              <a:t>on time</a:t>
            </a:r>
            <a:r>
              <a:rPr lang="zh-CN" altLang="en-US" sz="2000" dirty="0">
                <a:latin typeface="Times New Roman" panose="02020603050405020304" charset="0"/>
                <a:cs typeface="Times New Roman" panose="02020603050405020304" charset="0"/>
              </a:rPr>
              <a:t>；</a:t>
            </a:r>
            <a:endParaRPr lang="en-US" altLang="zh-CN" sz="2000" dirty="0">
              <a:latin typeface="Times New Roman" panose="02020603050405020304" charset="0"/>
              <a:cs typeface="Times New Roman" panose="0202060305040502030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</a:rPr>
              <a:t>2</a:t>
            </a:r>
            <a:r>
              <a:rPr lang="zh-CN" altLang="en-US" sz="2000" dirty="0">
                <a:latin typeface="Times New Roman" panose="02020603050405020304" charset="0"/>
                <a:cs typeface="Times New Roman" panose="02020603050405020304" charset="0"/>
              </a:rPr>
              <a:t>、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charset="0"/>
                <a:cs typeface="Times New Roman" panose="02020603050405020304" charset="0"/>
              </a:rPr>
              <a:t>No </a:t>
            </a:r>
            <a:r>
              <a:rPr lang="en-US" altLang="zh-CN" sz="2000" dirty="0" err="1">
                <a:solidFill>
                  <a:srgbClr val="FF0000"/>
                </a:solidFill>
                <a:latin typeface="Times New Roman" panose="02020603050405020304" charset="0"/>
                <a:cs typeface="Times New Roman" panose="02020603050405020304" charset="0"/>
              </a:rPr>
              <a:t>Cezch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charset="0"/>
                <a:cs typeface="Times New Roman" panose="02020603050405020304" charset="0"/>
              </a:rPr>
              <a:t> language</a:t>
            </a: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</a:rPr>
              <a:t>, try your best to 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charset="0"/>
                <a:cs typeface="Times New Roman" panose="02020603050405020304" charset="0"/>
              </a:rPr>
              <a:t>speak Chinese</a:t>
            </a:r>
            <a:r>
              <a:rPr lang="zh-CN" altLang="en-US" sz="2000" dirty="0">
                <a:latin typeface="Times New Roman" panose="02020603050405020304" charset="0"/>
                <a:cs typeface="Times New Roman" panose="02020603050405020304" charset="0"/>
              </a:rPr>
              <a:t>；</a:t>
            </a:r>
          </a:p>
          <a:p>
            <a:pPr>
              <a:lnSpc>
                <a:spcPct val="120000"/>
              </a:lnSpc>
            </a:pP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</a:rPr>
              <a:t>3</a:t>
            </a:r>
            <a:r>
              <a:rPr lang="zh-CN" altLang="en-US" sz="2000" dirty="0">
                <a:latin typeface="Times New Roman" panose="02020603050405020304" charset="0"/>
                <a:cs typeface="Times New Roman" panose="02020603050405020304" charset="0"/>
              </a:rPr>
              <a:t>、</a:t>
            </a: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</a:rPr>
              <a:t>No 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charset="0"/>
                <a:cs typeface="Times New Roman" panose="02020603050405020304" charset="0"/>
              </a:rPr>
              <a:t>cellphone</a:t>
            </a:r>
            <a:r>
              <a:rPr lang="zh-CN" altLang="en-US" sz="2000" dirty="0">
                <a:latin typeface="Times New Roman" panose="02020603050405020304" charset="0"/>
                <a:cs typeface="Times New Roman" panose="02020603050405020304" charset="0"/>
              </a:rPr>
              <a:t>；</a:t>
            </a:r>
            <a:endParaRPr lang="en-US" altLang="zh-CN" sz="2000" dirty="0">
              <a:latin typeface="Times New Roman" panose="02020603050405020304" charset="0"/>
              <a:cs typeface="Times New Roman" panose="0202060305040502030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</a:rPr>
              <a:t>3</a:t>
            </a:r>
            <a:r>
              <a:rPr lang="zh-CN" altLang="en-US" sz="2000" dirty="0">
                <a:latin typeface="Times New Roman" panose="02020603050405020304" charset="0"/>
                <a:cs typeface="Times New Roman" panose="02020603050405020304" charset="0"/>
              </a:rPr>
              <a:t>、</a:t>
            </a: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  <a:sym typeface="+mn-ea"/>
              </a:rPr>
              <a:t>Take active part in the activities and exercises</a:t>
            </a:r>
            <a:r>
              <a:rPr lang="zh-CN" altLang="en-US" sz="2000" dirty="0">
                <a:latin typeface="Times New Roman" panose="02020603050405020304" charset="0"/>
                <a:cs typeface="Times New Roman" panose="02020603050405020304" charset="0"/>
                <a:sym typeface="+mn-ea"/>
              </a:rPr>
              <a:t>；</a:t>
            </a:r>
          </a:p>
          <a:p>
            <a:pPr>
              <a:lnSpc>
                <a:spcPct val="120000"/>
              </a:lnSpc>
            </a:pP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  <a:sym typeface="+mn-ea"/>
              </a:rPr>
              <a:t>4</a:t>
            </a:r>
            <a:r>
              <a:rPr lang="zh-CN" altLang="en-US" sz="2000" dirty="0">
                <a:latin typeface="Times New Roman" panose="02020603050405020304" charset="0"/>
                <a:cs typeface="Times New Roman" panose="02020603050405020304" charset="0"/>
                <a:sym typeface="+mn-ea"/>
              </a:rPr>
              <a:t>、</a:t>
            </a: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  <a:sym typeface="+mn-ea"/>
              </a:rPr>
              <a:t>If you have any question, just let me know</a:t>
            </a:r>
            <a:r>
              <a:rPr lang="zh-CN" altLang="en-US" sz="2000" dirty="0">
                <a:latin typeface="Times New Roman" panose="02020603050405020304" charset="0"/>
                <a:cs typeface="Times New Roman" panose="02020603050405020304" charset="0"/>
                <a:sym typeface="+mn-ea"/>
              </a:rPr>
              <a:t>；</a:t>
            </a:r>
          </a:p>
          <a:p>
            <a:pPr>
              <a:lnSpc>
                <a:spcPct val="120000"/>
              </a:lnSpc>
            </a:pP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  <a:sym typeface="+mn-ea"/>
              </a:rPr>
              <a:t>5</a:t>
            </a:r>
            <a:r>
              <a:rPr lang="zh-CN" altLang="en-US" sz="2000" dirty="0">
                <a:latin typeface="Times New Roman" panose="02020603050405020304" charset="0"/>
                <a:cs typeface="Times New Roman" panose="02020603050405020304" charset="0"/>
                <a:sym typeface="+mn-ea"/>
              </a:rPr>
              <a:t>、</a:t>
            </a:r>
            <a:r>
              <a:rPr lang="en-US" altLang="zh-CN" sz="2000" dirty="0">
                <a:latin typeface="Times New Roman" panose="02020603050405020304" charset="0"/>
                <a:cs typeface="Times New Roman" panose="02020603050405020304" charset="0"/>
                <a:sym typeface="+mn-ea"/>
              </a:rPr>
              <a:t>Work hard. No pains, no gains.</a:t>
            </a:r>
          </a:p>
        </p:txBody>
      </p:sp>
      <p:pic>
        <p:nvPicPr>
          <p:cNvPr id="7" name="图片 6" descr="97bd8f0dbaffc3b568d09724e0f335b5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7491" y="4996819"/>
            <a:ext cx="1484849" cy="1484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625743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541619" y="898310"/>
            <a:ext cx="3863558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shēngrì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735422" y="2640364"/>
            <a:ext cx="3395055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生日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6000" dirty="0" smtClean="0">
                <a:ea typeface="黑体"/>
                <a:cs typeface="Songti SC Regular"/>
              </a:rPr>
              <a:t>n birthday</a:t>
            </a:r>
          </a:p>
          <a:p>
            <a:pPr algn="ctr"/>
            <a:endParaRPr kumimoji="1" lang="zh-CN" altLang="en-US" sz="9600" dirty="0">
              <a:ea typeface="黑体"/>
              <a:cs typeface="Songti SC Regular"/>
            </a:endParaRPr>
          </a:p>
        </p:txBody>
      </p:sp>
      <p:pic>
        <p:nvPicPr>
          <p:cNvPr id="11" name="图片 10" descr="imgrc0075274888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7593" y="2467970"/>
            <a:ext cx="2262000" cy="2262000"/>
          </a:xfrm>
          <a:prstGeom prst="rect">
            <a:avLst/>
          </a:prstGeom>
        </p:spPr>
      </p:pic>
      <p:sp>
        <p:nvSpPr>
          <p:cNvPr id="12" name="横卷形 11"/>
          <p:cNvSpPr/>
          <p:nvPr/>
        </p:nvSpPr>
        <p:spPr>
          <a:xfrm>
            <a:off x="5041869" y="5027027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5280764" y="4802512"/>
            <a:ext cx="462735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kumimoji="1" lang="en-US" altLang="zh-CN" sz="2800" dirty="0" smtClean="0"/>
          </a:p>
          <a:p>
            <a:r>
              <a:rPr kumimoji="1" lang="en-US" altLang="zh-CN" sz="2800" dirty="0" err="1" smtClean="0"/>
              <a:t>zhù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 smtClean="0"/>
              <a:t>nǐ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/>
              <a:t>shēng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rì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kuài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 smtClean="0"/>
              <a:t>lè</a:t>
            </a:r>
            <a:endParaRPr kumimoji="1" lang="en-US" altLang="zh-CN" sz="2800" dirty="0" smtClean="0"/>
          </a:p>
          <a:p>
            <a:r>
              <a:rPr kumimoji="1" lang="en-US" altLang="zh-CN" sz="2800" dirty="0" smtClean="0"/>
              <a:t>     </a:t>
            </a:r>
            <a:r>
              <a:rPr kumimoji="1" lang="zh-CN" altLang="en-US" sz="2800" dirty="0" smtClean="0"/>
              <a:t>祝你生日快乐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117734400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673366" y="898310"/>
            <a:ext cx="360006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jīnnían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710814" y="2640364"/>
            <a:ext cx="3444272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今年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6000" dirty="0" smtClean="0">
                <a:ea typeface="黑体"/>
                <a:cs typeface="Songti SC Regular"/>
              </a:rPr>
              <a:t>n this year</a:t>
            </a:r>
          </a:p>
          <a:p>
            <a:pPr algn="ctr"/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1" name="横卷形 10"/>
          <p:cNvSpPr/>
          <p:nvPr/>
        </p:nvSpPr>
        <p:spPr>
          <a:xfrm>
            <a:off x="5041869" y="5027027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5696970" y="5458684"/>
            <a:ext cx="14312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800" dirty="0" smtClean="0"/>
              <a:t>Today</a:t>
            </a:r>
            <a:r>
              <a:rPr kumimoji="1" lang="zh-CN" altLang="en-US" sz="2800" dirty="0" smtClean="0"/>
              <a:t>？</a:t>
            </a:r>
            <a:endParaRPr kumimoji="1" lang="zh-CN" altLang="en-US" sz="2800" dirty="0"/>
          </a:p>
        </p:txBody>
      </p:sp>
      <p:sp>
        <p:nvSpPr>
          <p:cNvPr id="13" name="文本框 12"/>
          <p:cNvSpPr txBox="1"/>
          <p:nvPr/>
        </p:nvSpPr>
        <p:spPr>
          <a:xfrm>
            <a:off x="6978809" y="5262642"/>
            <a:ext cx="122389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/>
              <a:t>jīn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tiān</a:t>
            </a:r>
            <a:r>
              <a:rPr kumimoji="1" lang="en-US" altLang="zh-CN" sz="2800" dirty="0"/>
              <a:t> </a:t>
            </a:r>
          </a:p>
          <a:p>
            <a:r>
              <a:rPr kumimoji="1" lang="en-US" altLang="zh-CN" sz="2800" dirty="0" smtClean="0"/>
              <a:t> </a:t>
            </a:r>
            <a:r>
              <a:rPr kumimoji="1" lang="zh-CN" altLang="en-US" sz="2800" dirty="0" smtClean="0"/>
              <a:t>今天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267357690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409645" y="898310"/>
            <a:ext cx="212750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duō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017395" y="2640364"/>
            <a:ext cx="6831117" cy="3046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多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3200" dirty="0" err="1" smtClean="0">
                <a:ea typeface="黑体"/>
                <a:cs typeface="Songti SC Regular"/>
              </a:rPr>
              <a:t>adv</a:t>
            </a:r>
            <a:r>
              <a:rPr kumimoji="1" lang="en-US" altLang="zh-CN" sz="3200" dirty="0">
                <a:ea typeface="黑体"/>
                <a:cs typeface="Songti SC Regular"/>
              </a:rPr>
              <a:t> </a:t>
            </a:r>
            <a:r>
              <a:rPr kumimoji="1" lang="en-US" altLang="zh-CN" sz="3200" dirty="0" smtClean="0">
                <a:ea typeface="黑体"/>
                <a:cs typeface="Songti SC Regular"/>
              </a:rPr>
              <a:t>how many</a:t>
            </a:r>
            <a:r>
              <a:rPr kumimoji="1" lang="zh-CN" altLang="en-US" sz="3200" dirty="0" smtClean="0">
                <a:ea typeface="黑体"/>
                <a:cs typeface="Songti SC Regular"/>
              </a:rPr>
              <a:t>／</a:t>
            </a:r>
            <a:r>
              <a:rPr kumimoji="1" lang="en-US" altLang="zh-CN" sz="3200" dirty="0" smtClean="0">
                <a:ea typeface="黑体"/>
                <a:cs typeface="Songti SC Regular"/>
              </a:rPr>
              <a:t>much</a:t>
            </a:r>
            <a:r>
              <a:rPr kumimoji="1" lang="zh-CN" altLang="en-US" sz="3200" dirty="0" smtClean="0">
                <a:ea typeface="黑体"/>
                <a:cs typeface="Songti SC Regular"/>
              </a:rPr>
              <a:t>；</a:t>
            </a:r>
            <a:r>
              <a:rPr kumimoji="1" lang="en-US" altLang="zh-CN" sz="3200" dirty="0" smtClean="0">
                <a:ea typeface="黑体"/>
                <a:cs typeface="Songti SC Regular"/>
              </a:rPr>
              <a:t>to what extent</a:t>
            </a:r>
          </a:p>
          <a:p>
            <a:pPr algn="ctr"/>
            <a:endParaRPr kumimoji="1" lang="en-US" altLang="zh-CN" sz="3200" dirty="0" smtClean="0">
              <a:ea typeface="黑体"/>
              <a:cs typeface="Songti SC Regular"/>
            </a:endParaRPr>
          </a:p>
          <a:p>
            <a:pPr algn="ctr"/>
            <a:endParaRPr kumimoji="1" lang="zh-CN" altLang="en-US" sz="3200" dirty="0">
              <a:ea typeface="黑体"/>
              <a:cs typeface="Songti SC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757928279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762806" y="898310"/>
            <a:ext cx="142118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dà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797253" y="2647917"/>
            <a:ext cx="3446446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大</a:t>
            </a:r>
            <a:endParaRPr kumimoji="1" lang="en-US" altLang="zh-CN" sz="9600" dirty="0">
              <a:ea typeface="黑体"/>
              <a:cs typeface="Songti SC Regular"/>
            </a:endParaRPr>
          </a:p>
          <a:p>
            <a:pPr algn="ctr"/>
            <a:r>
              <a:rPr kumimoji="1" lang="en-US" altLang="zh-CN" sz="3200" dirty="0" err="1" smtClean="0">
                <a:ea typeface="黑体"/>
                <a:cs typeface="Songti SC Regular"/>
              </a:rPr>
              <a:t>adj</a:t>
            </a:r>
            <a:r>
              <a:rPr kumimoji="1" lang="en-US" altLang="zh-CN" sz="3200" dirty="0" smtClean="0">
                <a:ea typeface="黑体"/>
                <a:cs typeface="Songti SC Regular"/>
              </a:rPr>
              <a:t> big</a:t>
            </a:r>
            <a:r>
              <a:rPr kumimoji="1" lang="zh-CN" altLang="en-US" sz="3200" dirty="0" smtClean="0">
                <a:ea typeface="黑体"/>
                <a:cs typeface="Songti SC Regular"/>
              </a:rPr>
              <a:t>；</a:t>
            </a:r>
            <a:r>
              <a:rPr kumimoji="1" lang="en-US" altLang="zh-CN" sz="3200" dirty="0" smtClean="0">
                <a:ea typeface="黑体"/>
                <a:cs typeface="Songti SC Regular"/>
              </a:rPr>
              <a:t>old</a:t>
            </a:r>
            <a:endParaRPr kumimoji="1" lang="zh-CN" altLang="en-US" sz="3200" dirty="0">
              <a:ea typeface="黑体"/>
              <a:cs typeface="Songti SC Regular"/>
            </a:endParaRPr>
          </a:p>
        </p:txBody>
      </p:sp>
      <p:sp>
        <p:nvSpPr>
          <p:cNvPr id="11" name="横卷形 10"/>
          <p:cNvSpPr/>
          <p:nvPr/>
        </p:nvSpPr>
        <p:spPr>
          <a:xfrm>
            <a:off x="4159251" y="5027027"/>
            <a:ext cx="4526106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4905606" y="5276983"/>
            <a:ext cx="548001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/>
              <a:t>nǐ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jīn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nián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duō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dà</a:t>
            </a:r>
            <a:r>
              <a:rPr kumimoji="1" lang="en-US" altLang="zh-CN" sz="2800" dirty="0"/>
              <a:t> </a:t>
            </a:r>
          </a:p>
          <a:p>
            <a:r>
              <a:rPr kumimoji="1" lang="zh-CN" altLang="en-US" sz="2800" dirty="0" smtClean="0"/>
              <a:t>你今年多大？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402241179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057385" y="898310"/>
            <a:ext cx="2832025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shíbā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797253" y="2647917"/>
            <a:ext cx="3446446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十八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3652194" y="4219102"/>
            <a:ext cx="1961595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n eighteen</a:t>
            </a:r>
            <a:endParaRPr lang="zh-CN" altLang="en-US" sz="3200" dirty="0"/>
          </a:p>
        </p:txBody>
      </p:sp>
    </p:spTree>
    <p:extLst>
      <p:ext uri="{BB962C8B-B14F-4D97-AF65-F5344CB8AC3E}">
        <p14:creationId xmlns:p14="http://schemas.microsoft.com/office/powerpoint/2010/main" val="3723058720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675643" y="898310"/>
            <a:ext cx="1595509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suì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797253" y="2647917"/>
            <a:ext cx="3446446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岁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3652194" y="4219102"/>
            <a:ext cx="2436484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n year of age</a:t>
            </a:r>
            <a:endParaRPr lang="zh-CN" altLang="en-US" sz="3200" dirty="0"/>
          </a:p>
        </p:txBody>
      </p:sp>
      <p:sp>
        <p:nvSpPr>
          <p:cNvPr id="12" name="横卷形 11"/>
          <p:cNvSpPr/>
          <p:nvPr/>
        </p:nvSpPr>
        <p:spPr>
          <a:xfrm>
            <a:off x="5041869" y="5027027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5" name="文本框 14"/>
          <p:cNvSpPr txBox="1"/>
          <p:nvPr/>
        </p:nvSpPr>
        <p:spPr>
          <a:xfrm>
            <a:off x="6243699" y="5352431"/>
            <a:ext cx="242471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/>
              <a:t>shí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bā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suì</a:t>
            </a:r>
            <a:r>
              <a:rPr kumimoji="1" lang="en-US" altLang="zh-CN" sz="2800" dirty="0"/>
              <a:t> </a:t>
            </a:r>
          </a:p>
          <a:p>
            <a:r>
              <a:rPr kumimoji="1" lang="zh-CN" altLang="en-US" sz="2800" dirty="0" smtClean="0"/>
              <a:t>十八岁</a:t>
            </a:r>
            <a:endParaRPr kumimoji="1" lang="zh-CN" altLang="en-US" sz="2800" dirty="0"/>
          </a:p>
        </p:txBody>
      </p:sp>
      <p:sp>
        <p:nvSpPr>
          <p:cNvPr id="13" name="文本框 12"/>
          <p:cNvSpPr txBox="1"/>
          <p:nvPr/>
        </p:nvSpPr>
        <p:spPr>
          <a:xfrm>
            <a:off x="5781175" y="3256631"/>
            <a:ext cx="290197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/>
              <a:t>nǐ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jīn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nián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duō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dà</a:t>
            </a:r>
            <a:r>
              <a:rPr kumimoji="1" lang="en-US" altLang="zh-CN" sz="2800" dirty="0"/>
              <a:t> </a:t>
            </a:r>
            <a:r>
              <a:rPr kumimoji="1" lang="zh-CN" altLang="en-US" sz="2800" dirty="0" smtClean="0"/>
              <a:t>？</a:t>
            </a:r>
            <a:endParaRPr kumimoji="1" lang="en-US" altLang="zh-CN" sz="2800" dirty="0" smtClean="0"/>
          </a:p>
          <a:p>
            <a:r>
              <a:rPr kumimoji="1" lang="en-US" altLang="zh-CN" sz="2800" dirty="0" smtClean="0"/>
              <a:t>Q</a:t>
            </a:r>
            <a:r>
              <a:rPr kumimoji="1" lang="zh-CN" altLang="en-US" sz="2800" dirty="0" smtClean="0"/>
              <a:t>：你今年多大？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2414421384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643683" y="898310"/>
            <a:ext cx="1659429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chī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797253" y="2647917"/>
            <a:ext cx="3446446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吃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3807991" y="4219102"/>
            <a:ext cx="149512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V to eat</a:t>
            </a:r>
            <a:endParaRPr lang="zh-CN" altLang="en-US" sz="3200" dirty="0"/>
          </a:p>
        </p:txBody>
      </p:sp>
      <p:pic>
        <p:nvPicPr>
          <p:cNvPr id="12" name="图片 11" descr="下载 (2).jpe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0293" y="2467970"/>
            <a:ext cx="3289300" cy="2463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7380226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574955" y="898310"/>
            <a:ext cx="1796886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/>
              <a:t>fàn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797253" y="2647917"/>
            <a:ext cx="3446446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饭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550731" y="4231327"/>
            <a:ext cx="4467288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n meal</a:t>
            </a:r>
            <a:r>
              <a:rPr kumimoji="1" lang="zh-CN" altLang="en-US" sz="3200" dirty="0" smtClean="0">
                <a:ea typeface="黑体"/>
                <a:cs typeface="Songti SC Regular"/>
              </a:rPr>
              <a:t>；（</a:t>
            </a:r>
            <a:r>
              <a:rPr kumimoji="1" lang="en-US" altLang="zh-CN" sz="3200" dirty="0" smtClean="0">
                <a:ea typeface="黑体"/>
                <a:cs typeface="Songti SC Regular"/>
              </a:rPr>
              <a:t>cooked</a:t>
            </a:r>
            <a:r>
              <a:rPr kumimoji="1" lang="zh-CN" altLang="en-US" sz="3200" dirty="0" smtClean="0">
                <a:ea typeface="黑体"/>
                <a:cs typeface="Songti SC Regular"/>
              </a:rPr>
              <a:t>）</a:t>
            </a:r>
            <a:r>
              <a:rPr kumimoji="1" lang="en-US" altLang="zh-CN" sz="3200" dirty="0" smtClean="0">
                <a:ea typeface="黑体"/>
                <a:cs typeface="Songti SC Regular"/>
              </a:rPr>
              <a:t>rice</a:t>
            </a:r>
            <a:endParaRPr lang="zh-CN" altLang="en-US" sz="3200" dirty="0"/>
          </a:p>
        </p:txBody>
      </p:sp>
      <p:sp>
        <p:nvSpPr>
          <p:cNvPr id="12" name="横卷形 11"/>
          <p:cNvSpPr/>
          <p:nvPr/>
        </p:nvSpPr>
        <p:spPr>
          <a:xfrm>
            <a:off x="5041869" y="5027027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6316649" y="5307546"/>
            <a:ext cx="242471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/>
              <a:t>chī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fàn</a:t>
            </a:r>
            <a:r>
              <a:rPr kumimoji="1" lang="en-US" altLang="zh-CN" sz="2800" dirty="0"/>
              <a:t> </a:t>
            </a:r>
          </a:p>
          <a:p>
            <a:r>
              <a:rPr kumimoji="1" lang="en-US" altLang="zh-CN" sz="2800" dirty="0" smtClean="0"/>
              <a:t> </a:t>
            </a:r>
            <a:r>
              <a:rPr kumimoji="1" lang="zh-CN" altLang="en-US" sz="2800" dirty="0" smtClean="0"/>
              <a:t>吃饭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470033017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509186" y="898310"/>
            <a:ext cx="5928426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smtClean="0">
                <a:ea typeface="黑体"/>
                <a:cs typeface="Songti SC Regular"/>
              </a:rPr>
              <a:t>z</a:t>
            </a:r>
            <a:r>
              <a:rPr kumimoji="1" lang="zh-CN" altLang="en-US" sz="9600" dirty="0" smtClean="0">
                <a:ea typeface="黑体"/>
                <a:cs typeface="Songti SC Regular"/>
              </a:rPr>
              <a:t>ě</a:t>
            </a:r>
            <a:r>
              <a:rPr kumimoji="1" lang="en-US" altLang="zh-CN" sz="9600" dirty="0" err="1" smtClean="0">
                <a:ea typeface="黑体"/>
                <a:cs typeface="Songti SC Regular"/>
              </a:rPr>
              <a:t>nmey</a:t>
            </a:r>
            <a:r>
              <a:rPr kumimoji="1" lang="zh-CN" altLang="en-US" sz="9600" dirty="0" smtClean="0">
                <a:ea typeface="黑体"/>
                <a:cs typeface="Songti SC Regular"/>
              </a:rPr>
              <a:t>à</a:t>
            </a:r>
            <a:r>
              <a:rPr kumimoji="1" lang="en-US" altLang="zh-CN" sz="9600" dirty="0" err="1" smtClean="0">
                <a:ea typeface="黑体"/>
                <a:cs typeface="Songti SC Regular"/>
              </a:rPr>
              <a:t>ng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425207" y="2647917"/>
            <a:ext cx="482328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怎么样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27167" y="4256380"/>
            <a:ext cx="813576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err="1" smtClean="0">
                <a:ea typeface="黑体"/>
                <a:cs typeface="Songti SC Regular"/>
              </a:rPr>
              <a:t>qpr</a:t>
            </a:r>
            <a:r>
              <a:rPr kumimoji="1" lang="en-US" altLang="zh-CN" sz="3200" dirty="0" smtClean="0">
                <a:ea typeface="黑体"/>
                <a:cs typeface="Songti SC Regular"/>
              </a:rPr>
              <a:t> Is it ok? How is</a:t>
            </a:r>
            <a:r>
              <a:rPr lang="en-US" altLang="zh-CN" sz="3200" dirty="0" smtClean="0"/>
              <a:t> that? How does that sound?</a:t>
            </a:r>
            <a:endParaRPr kumimoji="1" lang="en-US" altLang="zh-CN" sz="3200" dirty="0" smtClean="0">
              <a:ea typeface="黑体"/>
              <a:cs typeface="Songti SC Regular"/>
            </a:endParaRPr>
          </a:p>
        </p:txBody>
      </p:sp>
    </p:spTree>
    <p:extLst>
      <p:ext uri="{BB962C8B-B14F-4D97-AF65-F5344CB8AC3E}">
        <p14:creationId xmlns:p14="http://schemas.microsoft.com/office/powerpoint/2010/main" val="2473394412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866231" y="898310"/>
            <a:ext cx="3214341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>
                <a:ea typeface="黑体"/>
                <a:cs typeface="Songti SC Regular"/>
              </a:rPr>
              <a:t>tài</a:t>
            </a:r>
            <a:r>
              <a:rPr kumimoji="1" lang="en-US" altLang="zh-CN" sz="9600" dirty="0" smtClean="0">
                <a:ea typeface="黑体"/>
                <a:cs typeface="Songti SC Regular"/>
              </a:rPr>
              <a:t>…le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425207" y="2647917"/>
            <a:ext cx="482328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太</a:t>
            </a:r>
            <a:r>
              <a:rPr kumimoji="1" lang="en-US" altLang="zh-CN" sz="9600" dirty="0" smtClean="0">
                <a:ea typeface="黑体"/>
                <a:cs typeface="Songti SC Regular"/>
              </a:rPr>
              <a:t>…</a:t>
            </a:r>
            <a:r>
              <a:rPr kumimoji="1" lang="zh-CN" altLang="en-US" sz="9600" dirty="0" smtClean="0">
                <a:ea typeface="黑体"/>
                <a:cs typeface="Songti SC Regular"/>
              </a:rPr>
              <a:t>了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3326563" y="4292452"/>
            <a:ext cx="2526252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too extremely</a:t>
            </a:r>
          </a:p>
        </p:txBody>
      </p:sp>
      <p:sp>
        <p:nvSpPr>
          <p:cNvPr id="12" name="横卷形 11"/>
          <p:cNvSpPr/>
          <p:nvPr/>
        </p:nvSpPr>
        <p:spPr>
          <a:xfrm>
            <a:off x="5041869" y="5027027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6036131" y="5217851"/>
            <a:ext cx="242471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/>
              <a:t>tài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hǎo</a:t>
            </a:r>
            <a:r>
              <a:rPr kumimoji="1" lang="en-US" altLang="zh-CN" sz="2800" dirty="0"/>
              <a:t> le </a:t>
            </a:r>
          </a:p>
          <a:p>
            <a:r>
              <a:rPr kumimoji="1" lang="zh-CN" altLang="en-US" sz="2800" dirty="0" smtClean="0"/>
              <a:t>太</a:t>
            </a:r>
            <a:r>
              <a:rPr kumimoji="1" lang="en-US" altLang="zh-CN" sz="2800" dirty="0"/>
              <a:t> </a:t>
            </a:r>
            <a:r>
              <a:rPr kumimoji="1" lang="zh-CN" altLang="en-US" sz="2800" dirty="0" smtClean="0"/>
              <a:t>好</a:t>
            </a:r>
            <a:r>
              <a:rPr kumimoji="1" lang="en-US" altLang="zh-CN" sz="2800" dirty="0"/>
              <a:t> </a:t>
            </a:r>
            <a:r>
              <a:rPr kumimoji="1" lang="zh-CN" altLang="en-US" sz="2800" dirty="0" smtClean="0"/>
              <a:t>了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861355561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433483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15465C67-375E-4079-9E7B-5DAA3DC8BBF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8566" y="908298"/>
            <a:ext cx="3781052" cy="5041402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3284648" y="2461921"/>
            <a:ext cx="6698627" cy="28869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/>
              <a:buChar char="•"/>
            </a:pPr>
            <a:r>
              <a:rPr lang="zh-CN" altLang="en-US" sz="3200" b="1" dirty="0" smtClean="0">
                <a:ea typeface="宋体" panose="02010600030101010101" pitchFamily="2" charset="-122"/>
              </a:rPr>
              <a:t>夏千舒</a:t>
            </a:r>
            <a:endParaRPr lang="en-US" altLang="zh-CN" sz="3200" b="1" dirty="0" smtClean="0">
              <a:ea typeface="宋体" panose="02010600030101010101" pitchFamily="2" charset="-122"/>
            </a:endParaRPr>
          </a:p>
          <a:p>
            <a:pPr marL="342900" indent="-342900">
              <a:buFont typeface="Arial"/>
              <a:buChar char="•"/>
            </a:pPr>
            <a:r>
              <a:rPr lang="en-US" altLang="zh-CN" sz="2400" b="1" dirty="0" smtClean="0"/>
              <a:t>XIA </a:t>
            </a:r>
            <a:r>
              <a:rPr lang="en-US" altLang="zh-CN" sz="2400" b="1" dirty="0" err="1" smtClean="0"/>
              <a:t>Qianshu</a:t>
            </a:r>
            <a:r>
              <a:rPr lang="en-US" altLang="zh-CN" sz="2400" b="1" dirty="0" smtClean="0"/>
              <a:t>  </a:t>
            </a:r>
            <a:r>
              <a:rPr lang="zh-CN" altLang="en-US" sz="2400" b="1" dirty="0" smtClean="0"/>
              <a:t>，</a:t>
            </a:r>
            <a:r>
              <a:rPr lang="en-US" altLang="zh-CN" sz="2400" b="1" dirty="0" smtClean="0"/>
              <a:t> </a:t>
            </a:r>
            <a:r>
              <a:rPr lang="en-US" altLang="zh-CN" sz="2400" b="1" dirty="0" err="1" smtClean="0"/>
              <a:t>Sia</a:t>
            </a:r>
            <a:r>
              <a:rPr lang="en-US" altLang="zh-CN" sz="2400" b="1" dirty="0" smtClean="0"/>
              <a:t>   </a:t>
            </a:r>
            <a:r>
              <a:rPr lang="zh-CN" altLang="en-US" sz="2400" b="1" dirty="0" smtClean="0"/>
              <a:t>，</a:t>
            </a:r>
            <a:r>
              <a:rPr lang="en-US" altLang="zh-CN" sz="2400" b="1" dirty="0" smtClean="0"/>
              <a:t>FB</a:t>
            </a:r>
            <a:r>
              <a:rPr lang="zh-CN" altLang="en-US" sz="2400" b="1" dirty="0" smtClean="0"/>
              <a:t>：</a:t>
            </a:r>
            <a:r>
              <a:rPr lang="en-US" altLang="zh-CN" sz="2400" b="1" dirty="0" smtClean="0"/>
              <a:t>XIA </a:t>
            </a:r>
            <a:r>
              <a:rPr lang="en-US" altLang="zh-CN" sz="2400" b="1" dirty="0" err="1" smtClean="0"/>
              <a:t>Qianshu</a:t>
            </a:r>
            <a:r>
              <a:rPr lang="en-US" altLang="zh-CN" sz="2400" b="1" dirty="0" smtClean="0"/>
              <a:t>  </a:t>
            </a:r>
            <a:endParaRPr lang="en-US" altLang="zh-CN" sz="2400" b="1" dirty="0"/>
          </a:p>
          <a:p>
            <a:pPr marL="342900" indent="-342900">
              <a:lnSpc>
                <a:spcPct val="110000"/>
              </a:lnSpc>
              <a:buFont typeface="Arial"/>
              <a:buChar char="•"/>
            </a:pPr>
            <a:r>
              <a:rPr lang="en-US" altLang="zh-CN" sz="2400" b="1" dirty="0" smtClean="0">
                <a:ea typeface="楷体" panose="02010609060101010101" pitchFamily="49" charset="-122"/>
                <a:cs typeface="Segoe Print" panose="02000600000000000000" charset="0"/>
              </a:rPr>
              <a:t>The </a:t>
            </a:r>
            <a:r>
              <a:rPr lang="en-US" altLang="zh-CN" sz="2400" b="1" dirty="0">
                <a:ea typeface="楷体" panose="02010609060101010101" pitchFamily="49" charset="-122"/>
                <a:cs typeface="Segoe Print" panose="02000600000000000000" charset="0"/>
              </a:rPr>
              <a:t>Hong Kong Polytechnic University</a:t>
            </a:r>
            <a:endParaRPr lang="en-US" altLang="zh-CN" sz="2400" b="1" dirty="0"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 marL="342900" indent="-342900">
              <a:lnSpc>
                <a:spcPct val="140000"/>
              </a:lnSpc>
              <a:buFont typeface="Arial"/>
              <a:buChar char="•"/>
            </a:pPr>
            <a:r>
              <a:rPr lang="en-US" altLang="zh-CN" sz="24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Teaching Chinese as a foreign language</a:t>
            </a:r>
            <a:endParaRPr lang="zh-CN" altLang="en-US" sz="2400" b="1" dirty="0"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 marL="342900" indent="-342900">
              <a:lnSpc>
                <a:spcPct val="140000"/>
              </a:lnSpc>
              <a:buFont typeface="Arial"/>
              <a:buChar char="•"/>
            </a:pPr>
            <a:r>
              <a:rPr lang="en-US" altLang="zh-CN" sz="24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Shandong Province</a:t>
            </a:r>
            <a:r>
              <a:rPr lang="zh-CN" altLang="en-US" sz="24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，</a:t>
            </a:r>
            <a:r>
              <a:rPr lang="en-US" altLang="zh-CN" sz="24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China</a:t>
            </a:r>
          </a:p>
          <a:p>
            <a:pPr marL="342900" indent="-342900">
              <a:lnSpc>
                <a:spcPct val="140000"/>
              </a:lnSpc>
              <a:buFont typeface="Arial"/>
              <a:buChar char="•"/>
            </a:pPr>
            <a:r>
              <a:rPr lang="en-US" altLang="zh-CN" sz="24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Email</a:t>
            </a:r>
            <a:r>
              <a:rPr lang="zh-CN" altLang="en-US" sz="24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：</a:t>
            </a:r>
            <a:r>
              <a:rPr lang="en-US" altLang="zh-CN" sz="24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491081@mail.muni</a:t>
            </a:r>
            <a:r>
              <a:rPr lang="en-US" altLang="zh-CN" sz="2400" b="1" dirty="0">
                <a:ea typeface="楷体" panose="02010609060101010101" pitchFamily="49" charset="-122"/>
                <a:cs typeface="楷体" panose="02010609060101010101" pitchFamily="49" charset="-122"/>
              </a:rPr>
              <a:t>.</a:t>
            </a:r>
            <a:r>
              <a:rPr lang="en-US" altLang="zh-CN" sz="24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cz</a:t>
            </a:r>
            <a:endParaRPr lang="en-US" altLang="zh-CN" sz="2400" b="1" dirty="0"/>
          </a:p>
        </p:txBody>
      </p:sp>
    </p:spTree>
    <p:extLst>
      <p:ext uri="{BB962C8B-B14F-4D97-AF65-F5344CB8AC3E}">
        <p14:creationId xmlns:p14="http://schemas.microsoft.com/office/powerpoint/2010/main" val="3297489826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170888" y="1232201"/>
            <a:ext cx="3041217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it-IT" altLang="zh-CN" sz="9600" dirty="0" err="1" smtClean="0">
                <a:ea typeface="黑体"/>
                <a:cs typeface="Songti SC Regular"/>
              </a:rPr>
              <a:t>xièxiè</a:t>
            </a:r>
            <a:r>
              <a:rPr kumimoji="1" lang="it-IT" altLang="zh-CN" sz="9600" dirty="0" smtClean="0">
                <a:ea typeface="黑体"/>
                <a:cs typeface="Songti SC Regular"/>
              </a:rPr>
              <a:t> 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284086" y="2657728"/>
            <a:ext cx="482328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谢谢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3762755" y="4292452"/>
            <a:ext cx="1861207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v</a:t>
            </a:r>
            <a:r>
              <a:rPr kumimoji="1" lang="en-US" altLang="zh-CN" sz="3200" dirty="0">
                <a:ea typeface="黑体"/>
                <a:cs typeface="Songti SC Regular"/>
              </a:rPr>
              <a:t> </a:t>
            </a:r>
            <a:r>
              <a:rPr kumimoji="1" lang="en-US" altLang="zh-CN" sz="3200" dirty="0" smtClean="0">
                <a:ea typeface="黑体"/>
                <a:cs typeface="Songti SC Regular"/>
              </a:rPr>
              <a:t>to thank</a:t>
            </a:r>
          </a:p>
        </p:txBody>
      </p:sp>
      <p:pic>
        <p:nvPicPr>
          <p:cNvPr id="12" name="图片 11" descr="VFZJu4uyeg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2105" y="4292452"/>
            <a:ext cx="2201468" cy="2201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4987858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926229" y="1232201"/>
            <a:ext cx="3530534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>
                <a:ea typeface="黑体"/>
                <a:cs typeface="Songti SC Regular"/>
              </a:rPr>
              <a:t>xǐhuān</a:t>
            </a:r>
            <a:r>
              <a:rPr kumimoji="1" lang="en-US" altLang="zh-CN" sz="9600" dirty="0" smtClean="0">
                <a:ea typeface="黑体"/>
                <a:cs typeface="Songti SC Regular"/>
              </a:rPr>
              <a:t> 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284086" y="2657728"/>
            <a:ext cx="482328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喜欢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>
              <a:ea typeface="黑体"/>
              <a:cs typeface="Songti SC Regular"/>
            </a:endParaRPr>
          </a:p>
        </p:txBody>
      </p:sp>
      <p:pic>
        <p:nvPicPr>
          <p:cNvPr id="12" name="图片 11" descr="fe02-iatixpm0567995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1795" y="3836047"/>
            <a:ext cx="2787798" cy="2787798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3762755" y="4292452"/>
            <a:ext cx="1488508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v</a:t>
            </a:r>
            <a:r>
              <a:rPr kumimoji="1" lang="en-US" altLang="zh-CN" sz="3200" dirty="0">
                <a:ea typeface="黑体"/>
                <a:cs typeface="Songti SC Regular"/>
              </a:rPr>
              <a:t> </a:t>
            </a:r>
            <a:r>
              <a:rPr kumimoji="1" lang="en-US" altLang="zh-CN" sz="3200" dirty="0" smtClean="0">
                <a:ea typeface="黑体"/>
                <a:cs typeface="Songti SC Regular"/>
              </a:rPr>
              <a:t>to like</a:t>
            </a:r>
          </a:p>
        </p:txBody>
      </p:sp>
    </p:spTree>
    <p:extLst>
      <p:ext uri="{BB962C8B-B14F-4D97-AF65-F5344CB8AC3E}">
        <p14:creationId xmlns:p14="http://schemas.microsoft.com/office/powerpoint/2010/main" val="672645794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571159" y="1232201"/>
            <a:ext cx="1855796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smtClean="0">
                <a:ea typeface="黑体"/>
                <a:cs typeface="Songti SC Regular"/>
              </a:rPr>
              <a:t> </a:t>
            </a:r>
            <a:r>
              <a:rPr kumimoji="1" lang="en-US" altLang="zh-CN" sz="9600" dirty="0" err="1" smtClean="0">
                <a:ea typeface="黑体"/>
                <a:cs typeface="Songti SC Regular"/>
              </a:rPr>
              <a:t>cài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284086" y="2657728"/>
            <a:ext cx="482328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菜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3227952" y="4338941"/>
            <a:ext cx="3111749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n dishes</a:t>
            </a:r>
            <a:r>
              <a:rPr kumimoji="1" lang="zh-CN" altLang="en-US" sz="3200" dirty="0" smtClean="0">
                <a:ea typeface="黑体"/>
                <a:cs typeface="Songti SC Regular"/>
              </a:rPr>
              <a:t>，</a:t>
            </a:r>
            <a:r>
              <a:rPr kumimoji="1" lang="en-US" altLang="zh-CN" sz="3200" dirty="0" smtClean="0">
                <a:ea typeface="黑体"/>
                <a:cs typeface="Songti SC Regular"/>
              </a:rPr>
              <a:t>cuisine</a:t>
            </a:r>
          </a:p>
        </p:txBody>
      </p:sp>
      <p:sp>
        <p:nvSpPr>
          <p:cNvPr id="12" name="横卷形 11"/>
          <p:cNvSpPr/>
          <p:nvPr/>
        </p:nvSpPr>
        <p:spPr>
          <a:xfrm>
            <a:off x="5286727" y="5027027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4" name="文本框 13"/>
          <p:cNvSpPr txBox="1"/>
          <p:nvPr/>
        </p:nvSpPr>
        <p:spPr>
          <a:xfrm>
            <a:off x="5965570" y="5227662"/>
            <a:ext cx="36530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zhōngguó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/>
              <a:t>cài</a:t>
            </a:r>
            <a:r>
              <a:rPr kumimoji="1" lang="en-US" altLang="zh-CN" sz="2800" dirty="0"/>
              <a:t> </a:t>
            </a:r>
          </a:p>
          <a:p>
            <a:r>
              <a:rPr kumimoji="1" lang="en-US" altLang="zh-CN" sz="2800" dirty="0" smtClean="0"/>
              <a:t>   </a:t>
            </a:r>
            <a:r>
              <a:rPr kumimoji="1" lang="zh-CN" altLang="en-US" sz="2800" dirty="0" smtClean="0"/>
              <a:t>中国菜</a:t>
            </a:r>
            <a:endParaRPr kumimoji="1" lang="zh-CN" altLang="en-US" sz="2800" dirty="0"/>
          </a:p>
        </p:txBody>
      </p:sp>
      <p:pic>
        <p:nvPicPr>
          <p:cNvPr id="15" name="图片 14" descr="下载 (1).jpe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970" y="3340615"/>
            <a:ext cx="2526413" cy="1681213"/>
          </a:xfrm>
          <a:prstGeom prst="rect">
            <a:avLst/>
          </a:prstGeom>
        </p:spPr>
      </p:pic>
      <p:pic>
        <p:nvPicPr>
          <p:cNvPr id="16" name="图片 15" descr="Chinese-food-on-Christmas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4984" y="3478738"/>
            <a:ext cx="2752514" cy="1548289"/>
          </a:xfrm>
          <a:prstGeom prst="rect">
            <a:avLst/>
          </a:prstGeom>
        </p:spPr>
      </p:pic>
      <p:sp>
        <p:nvSpPr>
          <p:cNvPr id="17" name="横卷形 16"/>
          <p:cNvSpPr/>
          <p:nvPr/>
        </p:nvSpPr>
        <p:spPr>
          <a:xfrm>
            <a:off x="517970" y="5179427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8" name="文本框 17"/>
          <p:cNvSpPr txBox="1"/>
          <p:nvPr/>
        </p:nvSpPr>
        <p:spPr>
          <a:xfrm>
            <a:off x="1263140" y="5388250"/>
            <a:ext cx="28082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 smtClean="0"/>
              <a:t>měiguó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/>
              <a:t>cài</a:t>
            </a:r>
            <a:r>
              <a:rPr kumimoji="1" lang="en-US" altLang="zh-CN" sz="2800" dirty="0"/>
              <a:t> </a:t>
            </a:r>
          </a:p>
          <a:p>
            <a:r>
              <a:rPr kumimoji="1" lang="zh-CN" altLang="en-US" sz="2800" dirty="0" smtClean="0"/>
              <a:t>美国菜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4011650985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134218" y="1232201"/>
            <a:ext cx="3114554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it-IT" altLang="zh-CN" sz="9600" dirty="0" err="1" smtClean="0">
                <a:ea typeface="黑体"/>
                <a:cs typeface="Songti SC Regular"/>
              </a:rPr>
              <a:t>háishì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078819" y="2657728"/>
            <a:ext cx="482328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还是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3799156" y="4292452"/>
            <a:ext cx="134063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err="1" smtClean="0">
                <a:ea typeface="黑体"/>
                <a:cs typeface="Songti SC Regular"/>
              </a:rPr>
              <a:t>conj</a:t>
            </a:r>
            <a:r>
              <a:rPr kumimoji="1" lang="en-US" altLang="zh-CN" sz="3200" dirty="0" smtClean="0">
                <a:ea typeface="黑体"/>
                <a:cs typeface="Songti SC Regular"/>
              </a:rPr>
              <a:t> or</a:t>
            </a:r>
          </a:p>
        </p:txBody>
      </p:sp>
    </p:spTree>
    <p:extLst>
      <p:ext uri="{BB962C8B-B14F-4D97-AF65-F5344CB8AC3E}">
        <p14:creationId xmlns:p14="http://schemas.microsoft.com/office/powerpoint/2010/main" val="4149318105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307643" y="1232201"/>
            <a:ext cx="2767705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>
                <a:ea typeface="黑体"/>
                <a:cs typeface="Songti SC Regular"/>
              </a:rPr>
              <a:t>kě</a:t>
            </a:r>
            <a:r>
              <a:rPr kumimoji="1" lang="it-IT" altLang="zh-CN" sz="9600" dirty="0" err="1" smtClean="0">
                <a:ea typeface="黑体"/>
                <a:cs typeface="Songti SC Regular"/>
              </a:rPr>
              <a:t>shì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078819" y="2657728"/>
            <a:ext cx="525947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可是</a:t>
            </a:r>
            <a:endParaRPr kumimoji="1" lang="en-US" altLang="zh-CN" sz="96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075623" y="4292452"/>
            <a:ext cx="1549823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err="1" smtClean="0">
                <a:ea typeface="黑体"/>
                <a:cs typeface="Songti SC Regular"/>
              </a:rPr>
              <a:t>conj</a:t>
            </a:r>
            <a:r>
              <a:rPr kumimoji="1" lang="en-US" altLang="zh-CN" sz="3200" dirty="0" smtClean="0">
                <a:ea typeface="黑体"/>
                <a:cs typeface="Songti SC Regular"/>
              </a:rPr>
              <a:t> but</a:t>
            </a:r>
          </a:p>
        </p:txBody>
      </p:sp>
    </p:spTree>
    <p:extLst>
      <p:ext uri="{BB962C8B-B14F-4D97-AF65-F5344CB8AC3E}">
        <p14:creationId xmlns:p14="http://schemas.microsoft.com/office/powerpoint/2010/main" val="1879397075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659630" y="1232201"/>
            <a:ext cx="4063733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>
                <a:ea typeface="黑体"/>
                <a:cs typeface="Songti SC Regular"/>
              </a:rPr>
              <a:t>w</a:t>
            </a:r>
            <a:r>
              <a:rPr kumimoji="1" lang="en-US" altLang="zh-CN" sz="9600" dirty="0" err="1" smtClean="0">
                <a:latin typeface="Lucida Grande"/>
                <a:ea typeface="Lucida Grande"/>
                <a:cs typeface="Lucida Grande"/>
              </a:rPr>
              <a:t>ŏ</a:t>
            </a:r>
            <a:r>
              <a:rPr kumimoji="1" lang="en-US" altLang="zh-CN" sz="9600" dirty="0" err="1" smtClean="0">
                <a:ea typeface="黑体"/>
                <a:cs typeface="Songti SC Regular"/>
              </a:rPr>
              <a:t>men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078819" y="2657728"/>
            <a:ext cx="52594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我们</a:t>
            </a:r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075623" y="4292452"/>
            <a:ext cx="1133644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err="1" smtClean="0">
                <a:ea typeface="黑体"/>
                <a:cs typeface="Songti SC Regular"/>
              </a:rPr>
              <a:t>pr</a:t>
            </a:r>
            <a:r>
              <a:rPr kumimoji="1" lang="en-US" altLang="zh-CN" sz="3200" dirty="0" smtClean="0">
                <a:ea typeface="黑体"/>
                <a:cs typeface="Songti SC Regular"/>
              </a:rPr>
              <a:t> we</a:t>
            </a:r>
          </a:p>
        </p:txBody>
      </p:sp>
    </p:spTree>
    <p:extLst>
      <p:ext uri="{BB962C8B-B14F-4D97-AF65-F5344CB8AC3E}">
        <p14:creationId xmlns:p14="http://schemas.microsoft.com/office/powerpoint/2010/main" val="575428392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328129" y="1841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357990" y="897693"/>
            <a:ext cx="2440692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>
                <a:ea typeface="黑体"/>
                <a:cs typeface="Songti SC Regular"/>
              </a:rPr>
              <a:t>di</a:t>
            </a:r>
            <a:r>
              <a:rPr kumimoji="1" lang="en-US" altLang="zh-CN" sz="9600" dirty="0" err="1" smtClean="0">
                <a:latin typeface="Lucida Grande"/>
                <a:ea typeface="Lucida Grande"/>
                <a:cs typeface="Lucida Grande"/>
              </a:rPr>
              <a:t>ă</a:t>
            </a:r>
            <a:r>
              <a:rPr kumimoji="1" lang="en-US" altLang="zh-CN" sz="9600" dirty="0" err="1" smtClean="0">
                <a:ea typeface="黑体"/>
                <a:cs typeface="Songti SC Regular"/>
              </a:rPr>
              <a:t>n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924869" y="2485447"/>
            <a:ext cx="52594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点</a:t>
            </a:r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27167" y="3949855"/>
            <a:ext cx="8602435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m o’clock(</a:t>
            </a:r>
            <a:r>
              <a:rPr kumimoji="1" lang="en-US" altLang="zh-CN" sz="3200" dirty="0" err="1" smtClean="0">
                <a:ea typeface="黑体"/>
                <a:cs typeface="Songti SC Regular"/>
              </a:rPr>
              <a:t>lit.dot,point,thus</a:t>
            </a:r>
            <a:r>
              <a:rPr kumimoji="1" lang="en-US" altLang="zh-CN" sz="3200" dirty="0" smtClean="0">
                <a:ea typeface="黑体"/>
                <a:cs typeface="Songti SC Regular"/>
              </a:rPr>
              <a:t> “points on the clock”) </a:t>
            </a:r>
          </a:p>
        </p:txBody>
      </p:sp>
      <p:pic>
        <p:nvPicPr>
          <p:cNvPr id="13" name="图片 12" descr="壁钟显示在白色被隔绝的背景的时间-点-圆的壁钟-正面图-十一个o-时钟-134327447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496" y="4534631"/>
            <a:ext cx="3662001" cy="2648084"/>
          </a:xfrm>
          <a:prstGeom prst="rect">
            <a:avLst/>
          </a:prstGeom>
        </p:spPr>
      </p:pic>
      <p:sp>
        <p:nvSpPr>
          <p:cNvPr id="14" name="横卷形 13"/>
          <p:cNvSpPr/>
          <p:nvPr/>
        </p:nvSpPr>
        <p:spPr>
          <a:xfrm>
            <a:off x="1303288" y="5270871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5" name="文本框 14"/>
          <p:cNvSpPr txBox="1"/>
          <p:nvPr/>
        </p:nvSpPr>
        <p:spPr>
          <a:xfrm>
            <a:off x="1522521" y="5551698"/>
            <a:ext cx="39720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/>
              <a:t>A</a:t>
            </a:r>
            <a:r>
              <a:rPr kumimoji="1" lang="zh-CN" altLang="en-US" sz="2800" dirty="0" smtClean="0"/>
              <a:t>：几点？</a:t>
            </a:r>
            <a:r>
              <a:rPr kumimoji="1" lang="en-US" altLang="zh-CN" sz="2800" dirty="0" err="1"/>
              <a:t>jǐ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diǎn</a:t>
            </a:r>
            <a:r>
              <a:rPr kumimoji="1" lang="en-US" altLang="zh-CN" sz="2800" dirty="0"/>
              <a:t> </a:t>
            </a:r>
            <a:r>
              <a:rPr kumimoji="1" lang="zh-CN" altLang="en-US" sz="2800" dirty="0"/>
              <a:t>？</a:t>
            </a:r>
            <a:endParaRPr kumimoji="1" lang="en-US" altLang="zh-CN" sz="2800" dirty="0" smtClean="0"/>
          </a:p>
          <a:p>
            <a:r>
              <a:rPr kumimoji="1" lang="en-US" altLang="zh-CN" sz="2800" dirty="0" smtClean="0"/>
              <a:t>B</a:t>
            </a:r>
            <a:r>
              <a:rPr kumimoji="1" lang="zh-CN" altLang="en-US" sz="2800" dirty="0" smtClean="0"/>
              <a:t>：十一点。</a:t>
            </a:r>
            <a:r>
              <a:rPr kumimoji="1" lang="es-ES_tradnl" altLang="zh-CN" sz="2800" dirty="0" err="1"/>
              <a:t>shí</a:t>
            </a:r>
            <a:r>
              <a:rPr kumimoji="1" lang="es-ES_tradnl" altLang="zh-CN" sz="2800" dirty="0"/>
              <a:t> </a:t>
            </a:r>
            <a:r>
              <a:rPr kumimoji="1" lang="es-ES_tradnl" altLang="zh-CN" sz="2800" dirty="0" err="1"/>
              <a:t>yī</a:t>
            </a:r>
            <a:r>
              <a:rPr kumimoji="1" lang="es-ES_tradnl" altLang="zh-CN" sz="2800" dirty="0"/>
              <a:t> </a:t>
            </a:r>
            <a:r>
              <a:rPr kumimoji="1" lang="es-ES_tradnl" altLang="zh-CN" sz="2800" dirty="0" err="1"/>
              <a:t>diǎn</a:t>
            </a:r>
            <a:r>
              <a:rPr kumimoji="1" lang="es-ES_tradnl" altLang="zh-CN" sz="2800" dirty="0"/>
              <a:t> 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951155524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24829" y="84829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544339" y="897693"/>
            <a:ext cx="2067994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>
                <a:ea typeface="黑体"/>
                <a:cs typeface="Songti SC Regular"/>
              </a:rPr>
              <a:t>bàn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924869" y="2485447"/>
            <a:ext cx="52594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半</a:t>
            </a:r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866405" y="3949855"/>
            <a:ext cx="3470020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nu</a:t>
            </a:r>
            <a:r>
              <a:rPr kumimoji="1" lang="en-US" altLang="zh-CN" sz="3200" dirty="0">
                <a:ea typeface="黑体"/>
                <a:cs typeface="Songti SC Regular"/>
              </a:rPr>
              <a:t> </a:t>
            </a:r>
            <a:r>
              <a:rPr kumimoji="1" lang="en-US" altLang="zh-CN" sz="3200" dirty="0" err="1" smtClean="0">
                <a:ea typeface="黑体"/>
                <a:cs typeface="Songti SC Regular"/>
              </a:rPr>
              <a:t>half;half</a:t>
            </a:r>
            <a:r>
              <a:rPr kumimoji="1" lang="en-US" altLang="zh-CN" sz="3200" dirty="0" smtClean="0">
                <a:ea typeface="黑体"/>
                <a:cs typeface="Songti SC Regular"/>
              </a:rPr>
              <a:t> an hour</a:t>
            </a:r>
          </a:p>
        </p:txBody>
      </p:sp>
      <p:sp>
        <p:nvSpPr>
          <p:cNvPr id="14" name="横卷形 13"/>
          <p:cNvSpPr/>
          <p:nvPr/>
        </p:nvSpPr>
        <p:spPr>
          <a:xfrm>
            <a:off x="2535480" y="5260312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5" name="文本框 14"/>
          <p:cNvSpPr txBox="1"/>
          <p:nvPr/>
        </p:nvSpPr>
        <p:spPr>
          <a:xfrm>
            <a:off x="2866405" y="5522035"/>
            <a:ext cx="410558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/>
              <a:t>A</a:t>
            </a:r>
            <a:r>
              <a:rPr kumimoji="1" lang="zh-CN" altLang="en-US" sz="2800" dirty="0" smtClean="0"/>
              <a:t>：几点？</a:t>
            </a:r>
            <a:r>
              <a:rPr kumimoji="1" lang="en-US" altLang="zh-CN" sz="2800" dirty="0" err="1"/>
              <a:t>jǐ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diǎn</a:t>
            </a:r>
            <a:r>
              <a:rPr kumimoji="1" lang="en-US" altLang="zh-CN" sz="2800" dirty="0"/>
              <a:t> </a:t>
            </a:r>
            <a:endParaRPr kumimoji="1" lang="en-US" altLang="zh-CN" sz="2800" dirty="0" smtClean="0"/>
          </a:p>
          <a:p>
            <a:r>
              <a:rPr kumimoji="1" lang="en-US" altLang="zh-CN" sz="2800" dirty="0" smtClean="0"/>
              <a:t>B</a:t>
            </a:r>
            <a:r>
              <a:rPr kumimoji="1" lang="zh-CN" altLang="en-US" sz="2800" dirty="0" smtClean="0"/>
              <a:t>：八点半。</a:t>
            </a:r>
            <a:r>
              <a:rPr kumimoji="1" lang="fr-FR" altLang="zh-CN" sz="2800" dirty="0" err="1"/>
              <a:t>bā</a:t>
            </a:r>
            <a:r>
              <a:rPr kumimoji="1" lang="fr-FR" altLang="zh-CN" sz="2800" dirty="0"/>
              <a:t> </a:t>
            </a:r>
            <a:r>
              <a:rPr kumimoji="1" lang="fr-FR" altLang="zh-CN" sz="2800" dirty="0" err="1"/>
              <a:t>diǎn</a:t>
            </a:r>
            <a:r>
              <a:rPr kumimoji="1" lang="fr-FR" altLang="zh-CN" sz="2800" dirty="0"/>
              <a:t> </a:t>
            </a:r>
            <a:r>
              <a:rPr kumimoji="1" lang="fr-FR" altLang="zh-CN" sz="2800" dirty="0" err="1"/>
              <a:t>bàn</a:t>
            </a:r>
            <a:r>
              <a:rPr kumimoji="1" lang="fr-FR" altLang="zh-CN" sz="2800" dirty="0"/>
              <a:t> </a:t>
            </a:r>
            <a:endParaRPr kumimoji="1" lang="zh-CN" altLang="en-US" sz="2800" dirty="0"/>
          </a:p>
        </p:txBody>
      </p:sp>
      <p:pic>
        <p:nvPicPr>
          <p:cNvPr id="16" name="图片 15" descr="141a07c821bec58a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1894" y="4319187"/>
            <a:ext cx="2156955" cy="2156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5134053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24829" y="84829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816402" y="897693"/>
            <a:ext cx="5523868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fr-FR" altLang="zh-CN" sz="9600" dirty="0" err="1">
                <a:ea typeface="黑体"/>
                <a:cs typeface="Songti SC Regular"/>
              </a:rPr>
              <a:t>wǎn</a:t>
            </a:r>
            <a:r>
              <a:rPr kumimoji="1" lang="fr-FR" altLang="zh-CN" sz="9600" dirty="0">
                <a:ea typeface="黑体"/>
                <a:cs typeface="Songti SC Regular"/>
              </a:rPr>
              <a:t> </a:t>
            </a:r>
            <a:r>
              <a:rPr kumimoji="1" lang="fr-FR" altLang="zh-CN" sz="9600" dirty="0" smtClean="0">
                <a:ea typeface="黑体"/>
                <a:cs typeface="Songti SC Regular"/>
              </a:rPr>
              <a:t>sh</a:t>
            </a:r>
            <a:r>
              <a:rPr kumimoji="1" lang="en-US" altLang="zh-CN" sz="9600" dirty="0" smtClean="0">
                <a:ea typeface="黑体"/>
                <a:cs typeface="Songti SC Regular"/>
              </a:rPr>
              <a:t>a</a:t>
            </a:r>
            <a:r>
              <a:rPr kumimoji="1" lang="fr-FR" altLang="zh-CN" sz="9600" dirty="0" err="1" smtClean="0">
                <a:ea typeface="黑体"/>
                <a:cs typeface="Songti SC Regular"/>
              </a:rPr>
              <a:t>ng</a:t>
            </a:r>
            <a:r>
              <a:rPr kumimoji="1" lang="fr-FR" altLang="zh-CN" sz="9600" dirty="0" smtClean="0">
                <a:ea typeface="黑体"/>
                <a:cs typeface="Songti SC Regular"/>
              </a:rPr>
              <a:t> 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924869" y="2485447"/>
            <a:ext cx="52594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晚上</a:t>
            </a:r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866405" y="3949855"/>
            <a:ext cx="3619500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t</a:t>
            </a:r>
            <a:r>
              <a:rPr kumimoji="1" lang="zh-CN" altLang="en-US" sz="3200" dirty="0" smtClean="0">
                <a:ea typeface="黑体"/>
                <a:cs typeface="Songti SC Regular"/>
              </a:rPr>
              <a:t>／</a:t>
            </a:r>
            <a:r>
              <a:rPr kumimoji="1" lang="en-US" altLang="zh-CN" sz="3200" dirty="0" smtClean="0">
                <a:ea typeface="黑体"/>
                <a:cs typeface="Songti SC Regular"/>
              </a:rPr>
              <a:t>n evening</a:t>
            </a:r>
            <a:r>
              <a:rPr kumimoji="1" lang="zh-CN" altLang="en-US" sz="3200" dirty="0" smtClean="0">
                <a:ea typeface="黑体"/>
                <a:cs typeface="Songti SC Regular"/>
              </a:rPr>
              <a:t>；</a:t>
            </a:r>
            <a:r>
              <a:rPr kumimoji="1" lang="en-US" altLang="zh-CN" sz="3200" dirty="0" smtClean="0">
                <a:ea typeface="黑体"/>
                <a:cs typeface="Songti SC Regular"/>
              </a:rPr>
              <a:t>night</a:t>
            </a:r>
          </a:p>
        </p:txBody>
      </p:sp>
    </p:spTree>
    <p:extLst>
      <p:ext uri="{BB962C8B-B14F-4D97-AF65-F5344CB8AC3E}">
        <p14:creationId xmlns:p14="http://schemas.microsoft.com/office/powerpoint/2010/main" val="762681469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24829" y="84829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566380" y="897693"/>
            <a:ext cx="2023911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>
                <a:ea typeface="黑体"/>
                <a:cs typeface="Songti SC Regular"/>
              </a:rPr>
              <a:t>jiàn</a:t>
            </a:r>
            <a:r>
              <a:rPr kumimoji="1" lang="fr-FR" altLang="zh-CN" sz="9600" dirty="0" smtClean="0">
                <a:ea typeface="黑体"/>
                <a:cs typeface="Songti SC Regular"/>
              </a:rPr>
              <a:t> 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924869" y="2485447"/>
            <a:ext cx="52594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见</a:t>
            </a:r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3808861" y="4062785"/>
            <a:ext cx="1525778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V to see</a:t>
            </a:r>
          </a:p>
        </p:txBody>
      </p:sp>
      <p:sp>
        <p:nvSpPr>
          <p:cNvPr id="12" name="横卷形 11"/>
          <p:cNvSpPr/>
          <p:nvPr/>
        </p:nvSpPr>
        <p:spPr>
          <a:xfrm>
            <a:off x="3063563" y="5051035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3675000" y="5277512"/>
            <a:ext cx="242471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/>
              <a:t>wǎn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shàng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jiàn</a:t>
            </a:r>
            <a:r>
              <a:rPr kumimoji="1" lang="en-US" altLang="zh-CN" sz="2800" dirty="0"/>
              <a:t> </a:t>
            </a:r>
          </a:p>
          <a:p>
            <a:r>
              <a:rPr kumimoji="1" lang="en-US" altLang="zh-CN" sz="2800" dirty="0" smtClean="0"/>
              <a:t>      </a:t>
            </a:r>
            <a:r>
              <a:rPr kumimoji="1" lang="zh-CN" altLang="en-US" sz="2800" dirty="0" smtClean="0"/>
              <a:t>晚上见！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3100562032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7167" y="615062"/>
            <a:ext cx="3877056" cy="6717792"/>
            <a:chOff x="2286" y="267478"/>
            <a:chExt cx="5168888" cy="6718195"/>
          </a:xfrm>
        </p:grpSpPr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15465C67-375E-4079-9E7B-5DAA3DC8BBF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78684" y="908298"/>
            <a:ext cx="3781052" cy="5041402"/>
          </a:xfrm>
          <a:prstGeom prst="rect">
            <a:avLst/>
          </a:prstGeom>
        </p:spPr>
      </p:pic>
      <p:sp>
        <p:nvSpPr>
          <p:cNvPr id="21" name="文本框 20"/>
          <p:cNvSpPr txBox="1"/>
          <p:nvPr/>
        </p:nvSpPr>
        <p:spPr>
          <a:xfrm>
            <a:off x="2671518" y="927009"/>
            <a:ext cx="6116278" cy="60324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70000"/>
              </a:lnSpc>
            </a:pPr>
            <a:r>
              <a:rPr lang="en-US" altLang="zh-CN" sz="2000" b="1" dirty="0" err="1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wǒ</a:t>
            </a:r>
            <a:r>
              <a:rPr lang="en-US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xǐhuān</a:t>
            </a:r>
            <a:r>
              <a:rPr lang="en-US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kàn</a:t>
            </a:r>
            <a:r>
              <a:rPr lang="en-US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diànyǐng</a:t>
            </a:r>
            <a:r>
              <a:rPr lang="zh-CN" altLang="en-US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。</a:t>
            </a:r>
            <a:r>
              <a:rPr lang="en-US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endParaRPr lang="en-US" altLang="zh-CN" sz="2000" b="1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  <a:p>
            <a:pPr marL="342900" indent="-342900">
              <a:lnSpc>
                <a:spcPct val="170000"/>
              </a:lnSpc>
              <a:buFont typeface="Arial"/>
              <a:buChar char="•"/>
            </a:pPr>
            <a:r>
              <a:rPr lang="zh-CN" altLang="en-US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我喜欢看电影。</a:t>
            </a:r>
            <a:r>
              <a:rPr lang="en-US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I like watching movies.</a:t>
            </a:r>
            <a:endParaRPr lang="zh-CN" altLang="en-US" sz="2000" b="1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  <a:p>
            <a:pPr>
              <a:lnSpc>
                <a:spcPct val="160000"/>
              </a:lnSpc>
            </a:pPr>
            <a:r>
              <a:rPr lang="it-IT" altLang="zh-CN" sz="2000" b="1" dirty="0" err="1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wǒ</a:t>
            </a:r>
            <a:r>
              <a:rPr lang="it-IT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it-IT" altLang="zh-CN" sz="2000" b="1" dirty="0" err="1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xǐhuān</a:t>
            </a:r>
            <a:r>
              <a:rPr lang="it-IT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it-IT" altLang="zh-CN" sz="2000" b="1" dirty="0" err="1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tiàowǔ</a:t>
            </a:r>
            <a:r>
              <a:rPr lang="zh-CN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。</a:t>
            </a:r>
            <a:endParaRPr lang="en-US" altLang="zh-CN" sz="2000" b="1" dirty="0" smtClean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  <a:p>
            <a:pPr marL="342900" indent="-342900">
              <a:lnSpc>
                <a:spcPct val="160000"/>
              </a:lnSpc>
              <a:buFont typeface="Arial"/>
              <a:buChar char="•"/>
            </a:pPr>
            <a:r>
              <a:rPr lang="zh-CN" altLang="en-US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我喜欢跳舞。</a:t>
            </a:r>
            <a:r>
              <a:rPr lang="en-US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I like dancing.</a:t>
            </a:r>
            <a:r>
              <a:rPr lang="zh-CN" altLang="en-US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          </a:t>
            </a:r>
            <a:endParaRPr lang="zh-CN" altLang="en-US" sz="2000" b="1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  <a:p>
            <a:pPr>
              <a:lnSpc>
                <a:spcPct val="160000"/>
              </a:lnSpc>
            </a:pPr>
            <a:r>
              <a:rPr lang="it-IT" altLang="zh-CN" sz="2000" b="1" dirty="0" err="1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wǒ</a:t>
            </a:r>
            <a:r>
              <a:rPr lang="it-IT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it-IT" altLang="zh-CN" sz="2000" b="1" dirty="0" err="1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xǐhuān</a:t>
            </a:r>
            <a:r>
              <a:rPr lang="it-IT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it-IT" altLang="zh-CN" sz="2000" b="1" dirty="0" err="1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pǎobù</a:t>
            </a:r>
            <a:r>
              <a:rPr lang="zh-CN" altLang="en-US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。</a:t>
            </a:r>
            <a:r>
              <a:rPr lang="it-IT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endParaRPr lang="it-IT" altLang="zh-CN" sz="2000" b="1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  <a:p>
            <a:pPr marL="342900" indent="-342900">
              <a:lnSpc>
                <a:spcPct val="160000"/>
              </a:lnSpc>
              <a:buFont typeface="Arial"/>
              <a:buChar char="•"/>
            </a:pPr>
            <a:r>
              <a:rPr lang="zh-CN" altLang="en-US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我喜欢跑步。</a:t>
            </a:r>
            <a:r>
              <a:rPr lang="en-US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I like running.    </a:t>
            </a:r>
          </a:p>
          <a:p>
            <a:pPr>
              <a:lnSpc>
                <a:spcPct val="160000"/>
              </a:lnSpc>
            </a:pPr>
            <a:r>
              <a:rPr lang="en-US" altLang="zh-CN" sz="2000" b="1" dirty="0" err="1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wǒ</a:t>
            </a:r>
            <a:r>
              <a:rPr lang="en-US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xǐhuān</a:t>
            </a:r>
            <a:r>
              <a:rPr lang="en-US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chī</a:t>
            </a:r>
            <a:r>
              <a:rPr lang="en-US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jiékè</a:t>
            </a:r>
            <a:r>
              <a:rPr lang="en-US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cài</a:t>
            </a:r>
            <a:r>
              <a:rPr lang="en-US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endParaRPr lang="en-US" altLang="zh-CN" sz="2000" b="1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  <a:p>
            <a:pPr marL="342900" indent="-342900">
              <a:lnSpc>
                <a:spcPct val="160000"/>
              </a:lnSpc>
              <a:buFont typeface="Arial"/>
              <a:buChar char="•"/>
            </a:pPr>
            <a:r>
              <a:rPr lang="zh-CN" altLang="en-US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我喜欢吃捷克菜。</a:t>
            </a:r>
            <a:r>
              <a:rPr lang="en-US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I like to eat Czech food.</a:t>
            </a:r>
            <a:r>
              <a:rPr lang="zh-CN" altLang="en-US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      </a:t>
            </a:r>
            <a:endParaRPr lang="zh-CN" altLang="en-US" sz="2000" b="1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  <a:p>
            <a:pPr>
              <a:lnSpc>
                <a:spcPct val="160000"/>
              </a:lnSpc>
            </a:pPr>
            <a:r>
              <a:rPr lang="it-IT" altLang="zh-CN" sz="2000" b="1" dirty="0" err="1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wǒ</a:t>
            </a:r>
            <a:r>
              <a:rPr lang="it-IT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it-IT" altLang="zh-CN" sz="2000" b="1" dirty="0" err="1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huì</a:t>
            </a:r>
            <a:r>
              <a:rPr lang="it-IT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it-IT" altLang="zh-CN" sz="2000" b="1" dirty="0" err="1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shuō</a:t>
            </a:r>
            <a:r>
              <a:rPr lang="it-IT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it-IT" altLang="zh-CN" sz="2000" b="1" dirty="0" err="1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jiékè</a:t>
            </a:r>
            <a:r>
              <a:rPr lang="it-IT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it-IT" altLang="zh-CN" sz="2000" b="1" dirty="0" err="1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yǔ</a:t>
            </a:r>
            <a:r>
              <a:rPr lang="it-IT" altLang="zh-CN" sz="2000" b="1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endParaRPr lang="en-US" altLang="zh-CN" sz="2000" b="1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  <a:p>
            <a:pPr marL="342900" indent="-342900">
              <a:lnSpc>
                <a:spcPct val="160000"/>
              </a:lnSpc>
              <a:buFont typeface="Arial"/>
              <a:buChar char="•"/>
            </a:pPr>
            <a:r>
              <a:rPr lang="zh-CN" altLang="en-US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我会说捷克语。  </a:t>
            </a:r>
            <a:r>
              <a:rPr lang="en-US" altLang="zh-CN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I can speak Czech</a:t>
            </a:r>
            <a:endParaRPr lang="zh-CN" altLang="en-US" sz="2000" dirty="0" smtClean="0"/>
          </a:p>
          <a:p>
            <a:pPr>
              <a:lnSpc>
                <a:spcPct val="160000"/>
              </a:lnSpc>
            </a:pPr>
            <a:endParaRPr lang="zh-CN" altLang="en-US" sz="2000" b="1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  <a:p>
            <a:pPr>
              <a:lnSpc>
                <a:spcPct val="160000"/>
              </a:lnSpc>
            </a:pPr>
            <a:endParaRPr lang="en-US" altLang="zh-CN" sz="2000" b="1" dirty="0">
              <a:latin typeface="Segoe Print" panose="02000600000000000000" charset="0"/>
              <a:cs typeface="Segoe Print" panose="02000600000000000000" charset="0"/>
              <a:sym typeface="+mn-ea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2671518" y="384229"/>
            <a:ext cx="1308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 smtClean="0">
                <a:solidFill>
                  <a:srgbClr val="C00000"/>
                </a:solidFill>
                <a:latin typeface="Segoe Print" panose="02000600000000000000" charset="0"/>
                <a:cs typeface="Segoe Print" panose="02000600000000000000" charset="0"/>
              </a:rPr>
              <a:t>GUESS</a:t>
            </a:r>
            <a:r>
              <a:rPr lang="zh-CN" altLang="en-US" sz="2400" b="1" dirty="0" smtClean="0">
                <a:solidFill>
                  <a:srgbClr val="C00000"/>
                </a:solidFill>
                <a:latin typeface="Segoe Print" panose="02000600000000000000" charset="0"/>
                <a:cs typeface="Segoe Print" panose="02000600000000000000" charset="0"/>
              </a:rPr>
              <a:t>：</a:t>
            </a:r>
            <a:endParaRPr lang="en-US" altLang="zh-CN" sz="2400" b="1" dirty="0">
              <a:solidFill>
                <a:srgbClr val="C00000"/>
              </a:solidFill>
              <a:latin typeface="Segoe Print" panose="02000600000000000000" charset="0"/>
              <a:cs typeface="Segoe Print" panose="02000600000000000000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7000644" y="2682284"/>
            <a:ext cx="37702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 smtClean="0">
                <a:latin typeface="Zapf Dingbats"/>
                <a:ea typeface="Zapf Dingbats"/>
                <a:cs typeface="Zapf Dingbats"/>
                <a:sym typeface="Zapf Dingbats"/>
              </a:rPr>
              <a:t>✖</a:t>
            </a:r>
            <a:endParaRPr lang="zh-CN" altLang="en-US" dirty="0"/>
          </a:p>
        </p:txBody>
      </p:sp>
      <p:sp>
        <p:nvSpPr>
          <p:cNvPr id="12" name="文本框 11"/>
          <p:cNvSpPr txBox="1"/>
          <p:nvPr/>
        </p:nvSpPr>
        <p:spPr>
          <a:xfrm>
            <a:off x="8012872" y="1655513"/>
            <a:ext cx="3898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dirty="0" smtClean="0">
                <a:latin typeface="Zapf Dingbats"/>
                <a:ea typeface="Zapf Dingbats"/>
                <a:cs typeface="Zapf Dingbats"/>
                <a:sym typeface="Zapf Dingbats"/>
              </a:rPr>
              <a:t>✔</a:t>
            </a:r>
            <a:endParaRPr kumimoji="1" lang="zh-CN" altLang="en-US" dirty="0"/>
          </a:p>
        </p:txBody>
      </p:sp>
      <p:sp>
        <p:nvSpPr>
          <p:cNvPr id="18" name="文本框 17"/>
          <p:cNvSpPr txBox="1"/>
          <p:nvPr/>
        </p:nvSpPr>
        <p:spPr>
          <a:xfrm>
            <a:off x="6987819" y="3561618"/>
            <a:ext cx="3898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dirty="0" smtClean="0">
                <a:latin typeface="Zapf Dingbats"/>
                <a:ea typeface="Zapf Dingbats"/>
                <a:cs typeface="Zapf Dingbats"/>
                <a:sym typeface="Zapf Dingbats"/>
              </a:rPr>
              <a:t>✔</a:t>
            </a:r>
            <a:endParaRPr kumimoji="1" lang="zh-CN" altLang="en-US" dirty="0"/>
          </a:p>
        </p:txBody>
      </p:sp>
      <p:sp>
        <p:nvSpPr>
          <p:cNvPr id="19" name="文本框 18"/>
          <p:cNvSpPr txBox="1"/>
          <p:nvPr/>
        </p:nvSpPr>
        <p:spPr>
          <a:xfrm>
            <a:off x="8407498" y="4518322"/>
            <a:ext cx="1901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dirty="0" smtClean="0">
                <a:latin typeface="Zapf Dingbats"/>
                <a:ea typeface="Zapf Dingbats"/>
                <a:cs typeface="Zapf Dingbats"/>
                <a:sym typeface="Zapf Dingbats"/>
              </a:rPr>
              <a:t>✔</a:t>
            </a:r>
            <a:endParaRPr kumimoji="1" lang="zh-CN" altLang="en-US" dirty="0"/>
          </a:p>
        </p:txBody>
      </p:sp>
      <p:sp>
        <p:nvSpPr>
          <p:cNvPr id="24" name="矩形 23"/>
          <p:cNvSpPr/>
          <p:nvPr/>
        </p:nvSpPr>
        <p:spPr>
          <a:xfrm>
            <a:off x="7635847" y="5580368"/>
            <a:ext cx="37702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 smtClean="0">
                <a:latin typeface="Zapf Dingbats"/>
                <a:ea typeface="Zapf Dingbats"/>
                <a:cs typeface="Zapf Dingbats"/>
                <a:sym typeface="Zapf Dingbats"/>
              </a:rPr>
              <a:t>✖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788578561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1" grpId="0"/>
      <p:bldP spid="12" grpId="0"/>
      <p:bldP spid="18" grpId="0"/>
      <p:bldP spid="19" grpId="0"/>
      <p:bldP spid="24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24829" y="84829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4" name="图片 13" descr="5看着同学们一个一个离开我6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6839" y="3918451"/>
            <a:ext cx="4253969" cy="2835979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2899933" y="897693"/>
            <a:ext cx="3356808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>
                <a:ea typeface="黑体"/>
                <a:cs typeface="Songti SC Regular"/>
              </a:rPr>
              <a:t>z</a:t>
            </a:r>
            <a:r>
              <a:rPr kumimoji="1" lang="en-US" altLang="zh-CN" sz="9600" dirty="0" err="1">
                <a:ea typeface="黑体"/>
                <a:cs typeface="Songti SC Regular"/>
              </a:rPr>
              <a:t>à</a:t>
            </a:r>
            <a:r>
              <a:rPr kumimoji="1" lang="en-US" altLang="zh-CN" sz="9600" dirty="0" err="1" smtClean="0">
                <a:ea typeface="黑体"/>
                <a:cs typeface="Songti SC Regular"/>
              </a:rPr>
              <a:t>ijiàn</a:t>
            </a:r>
            <a:r>
              <a:rPr kumimoji="1" lang="fr-FR" altLang="zh-CN" sz="9600" dirty="0" smtClean="0">
                <a:ea typeface="黑体"/>
                <a:cs typeface="Songti SC Regular"/>
              </a:rPr>
              <a:t> 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924869" y="2494239"/>
            <a:ext cx="52594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再见</a:t>
            </a:r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548338" y="4063899"/>
            <a:ext cx="4636005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smtClean="0">
                <a:ea typeface="黑体"/>
                <a:cs typeface="Songti SC Regular"/>
              </a:rPr>
              <a:t>V goodbye</a:t>
            </a:r>
            <a:r>
              <a:rPr kumimoji="1" lang="zh-CN" altLang="en-US" sz="3200" dirty="0" smtClean="0">
                <a:ea typeface="黑体"/>
                <a:cs typeface="Songti SC Regular"/>
              </a:rPr>
              <a:t>；</a:t>
            </a:r>
            <a:r>
              <a:rPr kumimoji="1" lang="en-US" altLang="zh-CN" sz="3200" dirty="0" smtClean="0">
                <a:ea typeface="黑体"/>
                <a:cs typeface="Songti SC Regular"/>
              </a:rPr>
              <a:t>see you again</a:t>
            </a:r>
          </a:p>
        </p:txBody>
      </p:sp>
    </p:spTree>
    <p:extLst>
      <p:ext uri="{BB962C8B-B14F-4D97-AF65-F5344CB8AC3E}">
        <p14:creationId xmlns:p14="http://schemas.microsoft.com/office/powerpoint/2010/main" val="4204683952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24829" y="84829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806730" y="897693"/>
            <a:ext cx="1543211" cy="1569660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9600" dirty="0" err="1" smtClean="0">
                <a:ea typeface="黑体"/>
                <a:cs typeface="Songti SC Regular"/>
              </a:rPr>
              <a:t>zài</a:t>
            </a:r>
            <a:r>
              <a:rPr kumimoji="1" lang="fr-FR" altLang="zh-CN" sz="9600" dirty="0" smtClean="0">
                <a:ea typeface="黑体"/>
                <a:cs typeface="Songti SC Regular"/>
              </a:rPr>
              <a:t> </a:t>
            </a:r>
            <a:endParaRPr kumimoji="1" lang="zh-CN" altLang="en-US" sz="96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924869" y="2446625"/>
            <a:ext cx="52594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9600" dirty="0" smtClean="0">
                <a:ea typeface="黑体"/>
                <a:cs typeface="Songti SC Regular"/>
              </a:rPr>
              <a:t>再</a:t>
            </a:r>
            <a:endParaRPr kumimoji="1" lang="en-US" altLang="zh-CN" sz="9600" dirty="0">
              <a:ea typeface="黑体"/>
              <a:cs typeface="Songti SC Regular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3675000" y="4063899"/>
            <a:ext cx="1771038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3200" dirty="0" err="1" smtClean="0">
                <a:ea typeface="黑体"/>
                <a:cs typeface="Songti SC Regular"/>
              </a:rPr>
              <a:t>adv</a:t>
            </a:r>
            <a:r>
              <a:rPr kumimoji="1" lang="en-US" altLang="zh-CN" sz="3200" dirty="0" smtClean="0">
                <a:ea typeface="黑体"/>
                <a:cs typeface="Songti SC Regular"/>
              </a:rPr>
              <a:t> again</a:t>
            </a:r>
          </a:p>
        </p:txBody>
      </p:sp>
      <p:sp>
        <p:nvSpPr>
          <p:cNvPr id="13" name="横卷形 12"/>
          <p:cNvSpPr/>
          <p:nvPr/>
        </p:nvSpPr>
        <p:spPr>
          <a:xfrm>
            <a:off x="3063563" y="5051035"/>
            <a:ext cx="3641281" cy="1428868"/>
          </a:xfrm>
          <a:prstGeom prst="horizontalScroll">
            <a:avLst/>
          </a:prstGeom>
          <a:noFill/>
          <a:ln w="57150" cmpd="sng">
            <a:solidFill>
              <a:srgbClr val="8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5" name="文本框 14"/>
          <p:cNvSpPr txBox="1"/>
          <p:nvPr/>
        </p:nvSpPr>
        <p:spPr>
          <a:xfrm>
            <a:off x="3903600" y="5361619"/>
            <a:ext cx="242471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err="1"/>
              <a:t>zài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/>
              <a:t>dú</a:t>
            </a:r>
            <a:r>
              <a:rPr kumimoji="1" lang="en-US" altLang="zh-CN" sz="2800" dirty="0"/>
              <a:t> </a:t>
            </a:r>
            <a:r>
              <a:rPr kumimoji="1" lang="en-US" altLang="zh-CN" sz="2800" dirty="0" err="1" smtClean="0"/>
              <a:t>yí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/>
              <a:t>biàn</a:t>
            </a:r>
            <a:r>
              <a:rPr kumimoji="1" lang="en-US" altLang="zh-CN" sz="2800" dirty="0"/>
              <a:t> </a:t>
            </a:r>
          </a:p>
          <a:p>
            <a:r>
              <a:rPr kumimoji="1" lang="zh-CN" altLang="en-US" sz="2800" dirty="0" smtClean="0"/>
              <a:t>再读一遍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188966753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463922" y="14431"/>
            <a:ext cx="957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>
                <a:ea typeface="黑体"/>
                <a:cs typeface="Songti SC Regular"/>
              </a:rPr>
              <a:t>jiŭyuè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0" y="486886"/>
            <a:ext cx="180455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九月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400" dirty="0" err="1" smtClean="0">
                <a:ea typeface="黑体"/>
                <a:cs typeface="Songti SC Regular"/>
              </a:rPr>
              <a:t>n</a:t>
            </a:r>
            <a:r>
              <a:rPr kumimoji="1" lang="en-US" altLang="zh-CN" sz="2400" dirty="0" err="1">
                <a:ea typeface="黑体"/>
                <a:cs typeface="Songti SC Regular"/>
              </a:rPr>
              <a:t>.</a:t>
            </a:r>
            <a:r>
              <a:rPr kumimoji="1" lang="en-US" altLang="zh-CN" sz="2400" dirty="0" err="1" smtClean="0">
                <a:ea typeface="黑体"/>
                <a:cs typeface="Songti SC Regular"/>
              </a:rPr>
              <a:t>September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2035717" y="476096"/>
            <a:ext cx="142478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十二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400" dirty="0" err="1" smtClean="0">
                <a:ea typeface="黑体"/>
                <a:cs typeface="Songti SC Regular"/>
              </a:rPr>
              <a:t>nu.twelve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2351935" y="30718"/>
            <a:ext cx="7978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/>
              <a:t>shíèr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385383" y="41783"/>
            <a:ext cx="6560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/>
              <a:t>hào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3554402" y="476096"/>
            <a:ext cx="2318062" cy="1200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号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400" dirty="0" err="1" smtClean="0">
                <a:ea typeface="黑体"/>
                <a:cs typeface="Songti SC Regular"/>
              </a:rPr>
              <a:t>m.measure</a:t>
            </a:r>
            <a:r>
              <a:rPr kumimoji="1" lang="en-US" altLang="zh-CN" sz="2400" dirty="0" smtClean="0">
                <a:ea typeface="黑体"/>
                <a:cs typeface="Songti SC Regular"/>
              </a:rPr>
              <a:t> word</a:t>
            </a:r>
          </a:p>
          <a:p>
            <a:pPr algn="ctr"/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6227936" y="30718"/>
            <a:ext cx="9284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/>
              <a:t>xīngqī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227936" y="476551"/>
            <a:ext cx="1082348" cy="1200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星期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400" dirty="0" smtClean="0">
                <a:ea typeface="黑体"/>
                <a:cs typeface="Songti SC Regular"/>
              </a:rPr>
              <a:t>n week</a:t>
            </a:r>
          </a:p>
          <a:p>
            <a:pPr algn="ctr"/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7799622" y="22202"/>
            <a:ext cx="6652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/>
              <a:t>tiān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7659611" y="483867"/>
            <a:ext cx="864389" cy="1200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天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400" dirty="0" smtClean="0">
                <a:ea typeface="黑体"/>
                <a:cs typeface="Songti SC Regular"/>
              </a:rPr>
              <a:t>n day</a:t>
            </a:r>
          </a:p>
          <a:p>
            <a:pPr algn="ctr"/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17147" y="1453362"/>
            <a:ext cx="1104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/>
              <a:t>shēngrì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99489" y="2045756"/>
            <a:ext cx="1468822" cy="1200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生日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400" dirty="0" smtClean="0">
                <a:ea typeface="黑体"/>
                <a:cs typeface="Songti SC Regular"/>
              </a:rPr>
              <a:t>n birthday</a:t>
            </a:r>
          </a:p>
          <a:p>
            <a:pPr algn="ctr"/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2263921" y="1453362"/>
            <a:ext cx="104492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/>
              <a:t>jīnnían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2065894" y="1915027"/>
            <a:ext cx="1488508" cy="1200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今年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400" dirty="0" smtClean="0">
                <a:ea typeface="黑体"/>
                <a:cs typeface="Songti SC Regular"/>
              </a:rPr>
              <a:t>n this year</a:t>
            </a:r>
          </a:p>
          <a:p>
            <a:pPr algn="ctr"/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4216156" y="1947466"/>
            <a:ext cx="12238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400" dirty="0" smtClean="0"/>
              <a:t>今天</a:t>
            </a:r>
            <a:endParaRPr kumimoji="1" lang="en-US" altLang="zh-CN" sz="2400" dirty="0" smtClean="0"/>
          </a:p>
          <a:p>
            <a:r>
              <a:rPr kumimoji="1" lang="en-US" altLang="zh-CN" sz="2400" dirty="0" smtClean="0"/>
              <a:t>n today</a:t>
            </a:r>
            <a:endParaRPr kumimoji="1" lang="zh-CN" altLang="en-US" sz="2400" dirty="0"/>
          </a:p>
        </p:txBody>
      </p:sp>
      <p:sp>
        <p:nvSpPr>
          <p:cNvPr id="17" name="矩形 16"/>
          <p:cNvSpPr/>
          <p:nvPr/>
        </p:nvSpPr>
        <p:spPr>
          <a:xfrm>
            <a:off x="4158609" y="1499529"/>
            <a:ext cx="105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err="1"/>
              <a:t>jīn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tiān</a:t>
            </a:r>
            <a:r>
              <a:rPr kumimoji="1" lang="en-US" altLang="zh-CN" sz="2400" dirty="0"/>
              <a:t> 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6309889" y="1445591"/>
            <a:ext cx="846506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/>
              <a:t>shíbā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4994476" y="1947466"/>
            <a:ext cx="3446446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十八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400" dirty="0" smtClean="0">
                <a:ea typeface="黑体"/>
                <a:cs typeface="Songti SC Regular"/>
              </a:rPr>
              <a:t>eighteen</a:t>
            </a:r>
          </a:p>
          <a:p>
            <a:pPr algn="ctr"/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7927511" y="1445591"/>
            <a:ext cx="537377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/>
              <a:t>suì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6513772" y="1920479"/>
            <a:ext cx="3446446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岁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400" dirty="0" smtClean="0">
                <a:ea typeface="黑体"/>
                <a:cs typeface="Songti SC Regular"/>
              </a:rPr>
              <a:t>n year of age</a:t>
            </a:r>
          </a:p>
          <a:p>
            <a:pPr algn="ctr"/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577083" y="2998843"/>
            <a:ext cx="556563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/>
              <a:t>chī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-867489" y="3460508"/>
            <a:ext cx="3446446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吃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400" dirty="0" smtClean="0">
                <a:ea typeface="黑体"/>
                <a:cs typeface="Songti SC Regular"/>
              </a:rPr>
              <a:t>V to eat</a:t>
            </a:r>
          </a:p>
          <a:p>
            <a:pPr algn="ctr"/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060251" y="3477907"/>
            <a:ext cx="34464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饭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1568311" y="3804390"/>
            <a:ext cx="332705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smtClean="0">
                <a:ea typeface="黑体"/>
                <a:cs typeface="Songti SC Regular"/>
              </a:rPr>
              <a:t>n meal</a:t>
            </a:r>
            <a:r>
              <a:rPr kumimoji="1" lang="zh-CN" altLang="en-US" sz="2400" dirty="0" smtClean="0">
                <a:ea typeface="黑体"/>
                <a:cs typeface="Songti SC Regular"/>
              </a:rPr>
              <a:t>；（</a:t>
            </a:r>
            <a:r>
              <a:rPr kumimoji="1" lang="en-US" altLang="zh-CN" sz="2400" dirty="0" smtClean="0">
                <a:ea typeface="黑体"/>
                <a:cs typeface="Songti SC Regular"/>
              </a:rPr>
              <a:t>cooked</a:t>
            </a:r>
            <a:r>
              <a:rPr kumimoji="1" lang="zh-CN" altLang="en-US" sz="2400" dirty="0" smtClean="0">
                <a:ea typeface="黑体"/>
                <a:cs typeface="Songti SC Regular"/>
              </a:rPr>
              <a:t>）</a:t>
            </a:r>
            <a:r>
              <a:rPr kumimoji="1" lang="en-US" altLang="zh-CN" sz="2400" dirty="0" smtClean="0">
                <a:ea typeface="黑体"/>
                <a:cs typeface="Songti SC Regular"/>
              </a:rPr>
              <a:t>rice</a:t>
            </a:r>
            <a:endParaRPr lang="zh-CN" altLang="en-US" sz="2400" dirty="0"/>
          </a:p>
        </p:txBody>
      </p:sp>
      <p:sp>
        <p:nvSpPr>
          <p:cNvPr id="26" name="文本框 25"/>
          <p:cNvSpPr txBox="1"/>
          <p:nvPr/>
        </p:nvSpPr>
        <p:spPr>
          <a:xfrm>
            <a:off x="2452522" y="3022841"/>
            <a:ext cx="587721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/>
              <a:t>fàn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6038654" y="2966004"/>
            <a:ext cx="1620957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smtClean="0">
                <a:ea typeface="黑体"/>
                <a:cs typeface="Songti SC Regular"/>
              </a:rPr>
              <a:t>z</a:t>
            </a:r>
            <a:r>
              <a:rPr kumimoji="1" lang="zh-CN" altLang="en-US" sz="2400" dirty="0" smtClean="0">
                <a:ea typeface="黑体"/>
                <a:cs typeface="Songti SC Regular"/>
              </a:rPr>
              <a:t>ě</a:t>
            </a:r>
            <a:r>
              <a:rPr kumimoji="1" lang="en-US" altLang="zh-CN" sz="2400" dirty="0" err="1" smtClean="0">
                <a:ea typeface="黑体"/>
                <a:cs typeface="Songti SC Regular"/>
              </a:rPr>
              <a:t>nmey</a:t>
            </a:r>
            <a:r>
              <a:rPr kumimoji="1" lang="zh-CN" altLang="en-US" sz="2400" dirty="0" smtClean="0">
                <a:ea typeface="黑体"/>
                <a:cs typeface="Songti SC Regular"/>
              </a:rPr>
              <a:t>à</a:t>
            </a:r>
            <a:r>
              <a:rPr kumimoji="1" lang="en-US" altLang="zh-CN" sz="2400" dirty="0" err="1" smtClean="0">
                <a:ea typeface="黑体"/>
                <a:cs typeface="Songti SC Regular"/>
              </a:rPr>
              <a:t>ng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4385383" y="3427669"/>
            <a:ext cx="482328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怎么样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4907535" y="3859757"/>
            <a:ext cx="465715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dirty="0" err="1" smtClean="0">
                <a:ea typeface="黑体"/>
                <a:cs typeface="Songti SC Regular"/>
              </a:rPr>
              <a:t>qpr</a:t>
            </a:r>
            <a:r>
              <a:rPr kumimoji="1" lang="en-US" altLang="zh-CN" dirty="0" smtClean="0">
                <a:ea typeface="黑体"/>
                <a:cs typeface="Songti SC Regular"/>
              </a:rPr>
              <a:t> Is it ok? How is</a:t>
            </a:r>
            <a:r>
              <a:rPr lang="en-US" altLang="zh-CN" dirty="0" smtClean="0"/>
              <a:t> that? How does that sound?</a:t>
            </a:r>
            <a:endParaRPr kumimoji="1" lang="en-US" altLang="zh-CN" dirty="0" smtClean="0">
              <a:ea typeface="黑体"/>
              <a:cs typeface="Songti SC Regular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522732" y="4258666"/>
            <a:ext cx="898804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it-IT" altLang="zh-CN" sz="2400" dirty="0" err="1" smtClean="0">
                <a:ea typeface="黑体"/>
                <a:cs typeface="Songti SC Regular"/>
              </a:rPr>
              <a:t>xièxiè</a:t>
            </a:r>
            <a:r>
              <a:rPr kumimoji="1" lang="it-IT" altLang="zh-CN" sz="2400" dirty="0" smtClean="0">
                <a:ea typeface="黑体"/>
                <a:cs typeface="Songti SC Regular"/>
              </a:rPr>
              <a:t> 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-1514434" y="4697871"/>
            <a:ext cx="4823282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谢谢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r>
              <a:rPr kumimoji="1" lang="en-US" altLang="zh-CN" sz="2400" dirty="0" smtClean="0">
                <a:ea typeface="黑体"/>
                <a:cs typeface="Songti SC Regular"/>
              </a:rPr>
              <a:t>V to thank</a:t>
            </a:r>
          </a:p>
          <a:p>
            <a:pPr algn="ctr"/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2263921" y="4308904"/>
            <a:ext cx="1021133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>
                <a:ea typeface="黑体"/>
                <a:cs typeface="Songti SC Regular"/>
              </a:rPr>
              <a:t>xǐhuān</a:t>
            </a:r>
            <a:r>
              <a:rPr kumimoji="1" lang="en-US" altLang="zh-CN" sz="2400" dirty="0" smtClean="0">
                <a:ea typeface="黑体"/>
                <a:cs typeface="Songti SC Regular"/>
              </a:rPr>
              <a:t> 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461911" y="4753628"/>
            <a:ext cx="482328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喜欢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2263921" y="5105790"/>
            <a:ext cx="116254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smtClean="0">
                <a:ea typeface="黑体"/>
                <a:cs typeface="Songti SC Regular"/>
              </a:rPr>
              <a:t>v</a:t>
            </a:r>
            <a:r>
              <a:rPr kumimoji="1" lang="en-US" altLang="zh-CN" sz="2400" dirty="0">
                <a:ea typeface="黑体"/>
                <a:cs typeface="Songti SC Regular"/>
              </a:rPr>
              <a:t> </a:t>
            </a:r>
            <a:r>
              <a:rPr kumimoji="1" lang="en-US" altLang="zh-CN" sz="2400" dirty="0" smtClean="0">
                <a:ea typeface="黑体"/>
                <a:cs typeface="Songti SC Regular"/>
              </a:rPr>
              <a:t>to like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4158609" y="4291963"/>
            <a:ext cx="602449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smtClean="0">
                <a:ea typeface="黑体"/>
                <a:cs typeface="Songti SC Regular"/>
              </a:rPr>
              <a:t> </a:t>
            </a:r>
            <a:r>
              <a:rPr kumimoji="1" lang="en-US" altLang="zh-CN" sz="2400" dirty="0" err="1" smtClean="0">
                <a:ea typeface="黑体"/>
                <a:cs typeface="Songti SC Regular"/>
              </a:rPr>
              <a:t>cài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2123056" y="4753628"/>
            <a:ext cx="482328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菜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3426469" y="5105790"/>
            <a:ext cx="23799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smtClean="0">
                <a:ea typeface="黑体"/>
                <a:cs typeface="Songti SC Regular"/>
              </a:rPr>
              <a:t>n dishes</a:t>
            </a:r>
            <a:r>
              <a:rPr kumimoji="1" lang="zh-CN" altLang="en-US" sz="2400" dirty="0" smtClean="0">
                <a:ea typeface="黑体"/>
                <a:cs typeface="Songti SC Regular"/>
              </a:rPr>
              <a:t>，</a:t>
            </a:r>
            <a:r>
              <a:rPr kumimoji="1" lang="en-US" altLang="zh-CN" sz="2400" dirty="0" smtClean="0">
                <a:ea typeface="黑体"/>
                <a:cs typeface="Songti SC Regular"/>
              </a:rPr>
              <a:t>cuisine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5872464" y="4839858"/>
            <a:ext cx="36530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400" dirty="0" smtClean="0"/>
              <a:t>中国菜</a:t>
            </a:r>
            <a:endParaRPr kumimoji="1" lang="zh-CN" altLang="en-US" sz="2400" dirty="0"/>
          </a:p>
        </p:txBody>
      </p:sp>
      <p:sp>
        <p:nvSpPr>
          <p:cNvPr id="39" name="文本框 38"/>
          <p:cNvSpPr txBox="1"/>
          <p:nvPr/>
        </p:nvSpPr>
        <p:spPr>
          <a:xfrm>
            <a:off x="7659611" y="4839858"/>
            <a:ext cx="28082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400" dirty="0" smtClean="0"/>
              <a:t>美国菜</a:t>
            </a:r>
            <a:endParaRPr kumimoji="1" lang="zh-CN" altLang="en-US" sz="2400" dirty="0"/>
          </a:p>
        </p:txBody>
      </p:sp>
      <p:sp>
        <p:nvSpPr>
          <p:cNvPr id="40" name="矩形 39"/>
          <p:cNvSpPr/>
          <p:nvPr/>
        </p:nvSpPr>
        <p:spPr>
          <a:xfrm>
            <a:off x="5602029" y="4291963"/>
            <a:ext cx="182348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err="1"/>
              <a:t>zhōngguó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cài</a:t>
            </a:r>
            <a:r>
              <a:rPr kumimoji="1" lang="en-US" altLang="zh-CN" sz="2400" dirty="0"/>
              <a:t> </a:t>
            </a:r>
          </a:p>
        </p:txBody>
      </p:sp>
      <p:sp>
        <p:nvSpPr>
          <p:cNvPr id="41" name="矩形 40"/>
          <p:cNvSpPr/>
          <p:nvPr/>
        </p:nvSpPr>
        <p:spPr>
          <a:xfrm>
            <a:off x="7508108" y="4301300"/>
            <a:ext cx="154095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err="1"/>
              <a:t>měiguó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cài</a:t>
            </a:r>
            <a:r>
              <a:rPr kumimoji="1" lang="en-US" altLang="zh-CN" sz="2400" dirty="0"/>
              <a:t> 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313263" y="5667366"/>
            <a:ext cx="917138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it-IT" altLang="zh-CN" sz="2400" dirty="0" err="1" smtClean="0">
                <a:ea typeface="黑体"/>
                <a:cs typeface="Songti SC Regular"/>
              </a:rPr>
              <a:t>háishì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-1654335" y="6096877"/>
            <a:ext cx="482328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还是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313263" y="6396335"/>
            <a:ext cx="10516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err="1" smtClean="0">
                <a:ea typeface="黑体"/>
                <a:cs typeface="Songti SC Regular"/>
              </a:rPr>
              <a:t>conj</a:t>
            </a:r>
            <a:r>
              <a:rPr kumimoji="1" lang="en-US" altLang="zh-CN" sz="2400" dirty="0" smtClean="0">
                <a:ea typeface="黑体"/>
                <a:cs typeface="Songti SC Regular"/>
              </a:rPr>
              <a:t> or</a:t>
            </a:r>
          </a:p>
        </p:txBody>
      </p:sp>
      <p:sp>
        <p:nvSpPr>
          <p:cNvPr id="52" name="文本框 51"/>
          <p:cNvSpPr txBox="1"/>
          <p:nvPr/>
        </p:nvSpPr>
        <p:spPr>
          <a:xfrm>
            <a:off x="1804551" y="5679571"/>
            <a:ext cx="830426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>
                <a:ea typeface="黑体"/>
                <a:cs typeface="Songti SC Regular"/>
              </a:rPr>
              <a:t>kě</a:t>
            </a:r>
            <a:r>
              <a:rPr kumimoji="1" lang="it-IT" altLang="zh-CN" sz="2400" dirty="0" err="1" smtClean="0">
                <a:ea typeface="黑体"/>
                <a:cs typeface="Songti SC Regular"/>
              </a:rPr>
              <a:t>shì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-365816" y="6129031"/>
            <a:ext cx="52594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可是</a:t>
            </a:r>
            <a:endParaRPr kumimoji="1" lang="en-US" altLang="zh-CN" sz="2400" dirty="0" smtClean="0">
              <a:ea typeface="黑体"/>
              <a:cs typeface="Songti SC Regular"/>
            </a:endParaRPr>
          </a:p>
          <a:p>
            <a:pPr algn="ctr"/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1707215" y="6396335"/>
            <a:ext cx="12085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err="1" smtClean="0">
                <a:ea typeface="黑体"/>
                <a:cs typeface="Songti SC Regular"/>
              </a:rPr>
              <a:t>conj</a:t>
            </a:r>
            <a:r>
              <a:rPr kumimoji="1" lang="en-US" altLang="zh-CN" sz="2400" dirty="0" smtClean="0">
                <a:ea typeface="黑体"/>
                <a:cs typeface="Songti SC Regular"/>
              </a:rPr>
              <a:t> but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3040243" y="5679571"/>
            <a:ext cx="1154433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>
                <a:ea typeface="黑体"/>
                <a:cs typeface="Songti SC Regular"/>
              </a:rPr>
              <a:t>w</a:t>
            </a:r>
            <a:r>
              <a:rPr kumimoji="1" lang="en-US" altLang="zh-CN" sz="2400" dirty="0" err="1" smtClean="0">
                <a:latin typeface="Lucida Grande"/>
                <a:ea typeface="Lucida Grande"/>
                <a:cs typeface="Lucida Grande"/>
              </a:rPr>
              <a:t>ŏ</a:t>
            </a:r>
            <a:r>
              <a:rPr kumimoji="1" lang="en-US" altLang="zh-CN" sz="2400" dirty="0" err="1" smtClean="0">
                <a:ea typeface="黑体"/>
                <a:cs typeface="Songti SC Regular"/>
              </a:rPr>
              <a:t>men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968462" y="6118149"/>
            <a:ext cx="52594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我们</a:t>
            </a:r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3106202" y="6396335"/>
            <a:ext cx="8963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err="1" smtClean="0">
                <a:ea typeface="黑体"/>
                <a:cs typeface="Songti SC Regular"/>
              </a:rPr>
              <a:t>pr</a:t>
            </a:r>
            <a:r>
              <a:rPr kumimoji="1" lang="en-US" altLang="zh-CN" sz="2400" dirty="0" smtClean="0">
                <a:ea typeface="黑体"/>
                <a:cs typeface="Songti SC Regular"/>
              </a:rPr>
              <a:t> we</a:t>
            </a:r>
          </a:p>
        </p:txBody>
      </p:sp>
      <p:sp>
        <p:nvSpPr>
          <p:cNvPr id="62" name="文本框 61"/>
          <p:cNvSpPr txBox="1"/>
          <p:nvPr/>
        </p:nvSpPr>
        <p:spPr>
          <a:xfrm>
            <a:off x="4333833" y="5690807"/>
            <a:ext cx="748673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>
                <a:ea typeface="黑体"/>
                <a:cs typeface="Songti SC Regular"/>
              </a:rPr>
              <a:t>di</a:t>
            </a:r>
            <a:r>
              <a:rPr kumimoji="1" lang="en-US" altLang="zh-CN" sz="2400" dirty="0" err="1" smtClean="0">
                <a:latin typeface="Lucida Grande"/>
                <a:ea typeface="Lucida Grande"/>
                <a:cs typeface="Lucida Grande"/>
              </a:rPr>
              <a:t>ă</a:t>
            </a:r>
            <a:r>
              <a:rPr kumimoji="1" lang="en-US" altLang="zh-CN" sz="2400" dirty="0" err="1" smtClean="0">
                <a:ea typeface="黑体"/>
                <a:cs typeface="Songti SC Regular"/>
              </a:rPr>
              <a:t>n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2123056" y="6118149"/>
            <a:ext cx="52594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点</a:t>
            </a:r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4118985" y="6466209"/>
            <a:ext cx="137730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smtClean="0">
                <a:ea typeface="黑体"/>
                <a:cs typeface="Songti SC Regular"/>
              </a:rPr>
              <a:t>m o’clock </a:t>
            </a:r>
          </a:p>
        </p:txBody>
      </p:sp>
      <p:sp>
        <p:nvSpPr>
          <p:cNvPr id="65" name="文本框 64"/>
          <p:cNvSpPr txBox="1"/>
          <p:nvPr/>
        </p:nvSpPr>
        <p:spPr>
          <a:xfrm>
            <a:off x="5654391" y="5646001"/>
            <a:ext cx="655498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2400" dirty="0" err="1" smtClean="0">
                <a:ea typeface="黑体"/>
                <a:cs typeface="Songti SC Regular"/>
              </a:rPr>
              <a:t>bàn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3394393" y="6096877"/>
            <a:ext cx="52594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半</a:t>
            </a:r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5515087" y="6466209"/>
            <a:ext cx="10513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smtClean="0">
                <a:ea typeface="黑体"/>
                <a:cs typeface="Songti SC Regular"/>
              </a:rPr>
              <a:t>nu</a:t>
            </a:r>
            <a:r>
              <a:rPr kumimoji="1" lang="en-US" altLang="zh-CN" sz="2400" dirty="0">
                <a:ea typeface="黑体"/>
                <a:cs typeface="Songti SC Regular"/>
              </a:rPr>
              <a:t> </a:t>
            </a:r>
            <a:r>
              <a:rPr kumimoji="1" lang="en-US" altLang="zh-CN" sz="2400" dirty="0" smtClean="0">
                <a:ea typeface="黑体"/>
                <a:cs typeface="Songti SC Regular"/>
              </a:rPr>
              <a:t>half</a:t>
            </a:r>
          </a:p>
        </p:txBody>
      </p:sp>
      <p:sp>
        <p:nvSpPr>
          <p:cNvPr id="68" name="文本框 67"/>
          <p:cNvSpPr txBox="1"/>
          <p:nvPr/>
        </p:nvSpPr>
        <p:spPr>
          <a:xfrm>
            <a:off x="7310284" y="5609051"/>
            <a:ext cx="1519467" cy="46166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fr-FR" altLang="zh-CN" sz="2400" dirty="0" err="1">
                <a:ea typeface="黑体"/>
                <a:cs typeface="Songti SC Regular"/>
              </a:rPr>
              <a:t>wǎn</a:t>
            </a:r>
            <a:r>
              <a:rPr kumimoji="1" lang="fr-FR" altLang="zh-CN" sz="2400" dirty="0">
                <a:ea typeface="黑体"/>
                <a:cs typeface="Songti SC Regular"/>
              </a:rPr>
              <a:t> </a:t>
            </a:r>
            <a:r>
              <a:rPr kumimoji="1" lang="fr-FR" altLang="zh-CN" sz="2400" dirty="0" smtClean="0">
                <a:ea typeface="黑体"/>
                <a:cs typeface="Songti SC Regular"/>
              </a:rPr>
              <a:t>sh</a:t>
            </a:r>
            <a:r>
              <a:rPr kumimoji="1" lang="en-US" altLang="zh-CN" sz="2400" dirty="0" smtClean="0">
                <a:ea typeface="黑体"/>
                <a:cs typeface="Songti SC Regular"/>
              </a:rPr>
              <a:t>a</a:t>
            </a:r>
            <a:r>
              <a:rPr kumimoji="1" lang="fr-FR" altLang="zh-CN" sz="2400" dirty="0" err="1" smtClean="0">
                <a:ea typeface="黑体"/>
                <a:cs typeface="Songti SC Regular"/>
              </a:rPr>
              <a:t>ng</a:t>
            </a:r>
            <a:r>
              <a:rPr kumimoji="1" lang="fr-FR" altLang="zh-CN" sz="2400" dirty="0" smtClean="0">
                <a:ea typeface="黑体"/>
                <a:cs typeface="Songti SC Regular"/>
              </a:rPr>
              <a:t> </a:t>
            </a:r>
            <a:endParaRPr kumimoji="1" lang="zh-CN" altLang="en-US" sz="2400" dirty="0">
              <a:ea typeface="黑体"/>
              <a:cs typeface="Songti SC Regular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5428367" y="6070716"/>
            <a:ext cx="52594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400" dirty="0" smtClean="0">
                <a:ea typeface="黑体"/>
                <a:cs typeface="Songti SC Regular"/>
              </a:rPr>
              <a:t>晚上</a:t>
            </a:r>
            <a:endParaRPr kumimoji="1" lang="en-US" altLang="zh-CN" sz="2400" dirty="0">
              <a:ea typeface="黑体"/>
              <a:cs typeface="Songti SC Regular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6513772" y="6455524"/>
            <a:ext cx="27607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dirty="0" smtClean="0">
                <a:ea typeface="黑体"/>
                <a:cs typeface="Songti SC Regular"/>
              </a:rPr>
              <a:t>t</a:t>
            </a:r>
            <a:r>
              <a:rPr kumimoji="1" lang="zh-CN" altLang="en-US" sz="2400" dirty="0" smtClean="0">
                <a:ea typeface="黑体"/>
                <a:cs typeface="Songti SC Regular"/>
              </a:rPr>
              <a:t>／</a:t>
            </a:r>
            <a:r>
              <a:rPr kumimoji="1" lang="en-US" altLang="zh-CN" sz="2400" dirty="0" smtClean="0">
                <a:ea typeface="黑体"/>
                <a:cs typeface="Songti SC Regular"/>
              </a:rPr>
              <a:t>n evening</a:t>
            </a:r>
            <a:r>
              <a:rPr kumimoji="1" lang="zh-CN" altLang="en-US" sz="2400" dirty="0" smtClean="0">
                <a:ea typeface="黑体"/>
                <a:cs typeface="Songti SC Regular"/>
              </a:rPr>
              <a:t>；</a:t>
            </a:r>
            <a:r>
              <a:rPr kumimoji="1" lang="en-US" altLang="zh-CN" sz="2400" dirty="0" smtClean="0">
                <a:ea typeface="黑体"/>
                <a:cs typeface="Songti SC Regular"/>
              </a:rPr>
              <a:t>night</a:t>
            </a:r>
          </a:p>
        </p:txBody>
      </p:sp>
    </p:spTree>
    <p:extLst>
      <p:ext uri="{BB962C8B-B14F-4D97-AF65-F5344CB8AC3E}">
        <p14:creationId xmlns:p14="http://schemas.microsoft.com/office/powerpoint/2010/main" val="43919882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 advClick="0" advTm="0">
        <p159:morph option="byObject"/>
      </p:transition>
    </mc:Choice>
    <mc:Fallback>
      <p:transition xmlns:p14="http://schemas.microsoft.com/office/powerpoint/2010/main" spd="slow" advClick="0" advTm="0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6" grpId="0"/>
      <p:bldP spid="8" grpId="0"/>
      <p:bldP spid="10" grpId="0"/>
      <p:bldP spid="12" grpId="0"/>
      <p:bldP spid="14" grpId="0"/>
      <p:bldP spid="17" grpId="0"/>
      <p:bldP spid="18" grpId="0" animBg="1"/>
      <p:bldP spid="20" grpId="0" animBg="1"/>
      <p:bldP spid="22" grpId="0" animBg="1"/>
      <p:bldP spid="26" grpId="0" animBg="1"/>
      <p:bldP spid="27" grpId="0" animBg="1"/>
      <p:bldP spid="30" grpId="0" animBg="1"/>
      <p:bldP spid="32" grpId="0" animBg="1"/>
      <p:bldP spid="35" grpId="0" animBg="1"/>
      <p:bldP spid="40" grpId="0"/>
      <p:bldP spid="41" grpId="0"/>
      <p:bldP spid="45" grpId="0" animBg="1"/>
      <p:bldP spid="52" grpId="0" animBg="1"/>
      <p:bldP spid="55" grpId="0" animBg="1"/>
      <p:bldP spid="62" grpId="0" animBg="1"/>
      <p:bldP spid="65" grpId="0" animBg="1"/>
      <p:bldP spid="68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1342">
            <a:extLst>
              <a:ext uri="{FF2B5EF4-FFF2-40B4-BE49-F238E27FC236}">
                <a16:creationId xmlns="" xmlns:a16="http://schemas.microsoft.com/office/drawing/2014/main" id="{87D51FD6-1FD5-45BF-BBDE-D3BF2D9D1A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7080" y="1695951"/>
            <a:ext cx="141577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800" dirty="0" smtClean="0">
                <a:solidFill>
                  <a:srgbClr val="413B17"/>
                </a:solidFill>
                <a:latin typeface="宋体" panose="02010600030101010101" pitchFamily="2" charset="-122"/>
              </a:rPr>
              <a:t>语法</a:t>
            </a:r>
            <a:endParaRPr lang="zh-CN" altLang="en-US" sz="4800" dirty="0">
              <a:solidFill>
                <a:srgbClr val="413B17"/>
              </a:solidFill>
              <a:latin typeface="宋体" panose="02010600030101010101" pitchFamily="2" charset="-122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A0124F80-8899-4388-93EF-5A28BC7D614C}"/>
              </a:ext>
            </a:extLst>
          </p:cNvPr>
          <p:cNvSpPr txBox="1"/>
          <p:nvPr/>
        </p:nvSpPr>
        <p:spPr>
          <a:xfrm>
            <a:off x="3578906" y="2584364"/>
            <a:ext cx="19851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 smtClean="0">
                <a:solidFill>
                  <a:srgbClr val="68704B"/>
                </a:solidFill>
              </a:rPr>
              <a:t>Grammar</a:t>
            </a:r>
            <a:endParaRPr lang="zh-CN" altLang="en-US" sz="2800" dirty="0">
              <a:solidFill>
                <a:srgbClr val="68704B"/>
              </a:solidFill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C068496B-6DF0-4A24-95BC-5229DBE5B0E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82039" y="3132688"/>
            <a:ext cx="4423394" cy="3126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8178889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292396" cy="1700577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1D7B5E8-0A77-4BFE-9814-25301AF5FBD5}"/>
              </a:ext>
            </a:extLst>
          </p:cNvPr>
          <p:cNvSpPr txBox="1"/>
          <p:nvPr/>
        </p:nvSpPr>
        <p:spPr>
          <a:xfrm>
            <a:off x="1303288" y="498200"/>
            <a:ext cx="2855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8704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WORDS</a:t>
            </a:r>
            <a:endParaRPr lang="zh-CN" altLang="en-US" sz="2000" dirty="0">
              <a:solidFill>
                <a:srgbClr val="68704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2" name="图片 11" descr="WechatIMG331.jpe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1016" y="-18054"/>
            <a:ext cx="9325016" cy="6993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0113058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1342">
            <a:extLst>
              <a:ext uri="{FF2B5EF4-FFF2-40B4-BE49-F238E27FC236}">
                <a16:creationId xmlns="" xmlns:a16="http://schemas.microsoft.com/office/drawing/2014/main" id="{87D51FD6-1FD5-45BF-BBDE-D3BF2D9D1A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5461" y="2358636"/>
            <a:ext cx="647752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600" dirty="0" err="1">
                <a:solidFill>
                  <a:srgbClr val="413B17"/>
                </a:solidFill>
                <a:latin typeface="Kaiti SC Regular"/>
                <a:cs typeface="Kaiti SC Regular"/>
              </a:rPr>
              <a:t>nǐ</a:t>
            </a:r>
            <a:r>
              <a:rPr lang="en-US" altLang="zh-CN" sz="3600" dirty="0">
                <a:solidFill>
                  <a:srgbClr val="413B17"/>
                </a:solidFill>
                <a:latin typeface="Kaiti SC Regular"/>
                <a:cs typeface="Kaiti SC Regular"/>
              </a:rPr>
              <a:t> de </a:t>
            </a:r>
            <a:r>
              <a:rPr lang="en-US" altLang="zh-CN" sz="3600" dirty="0" err="1">
                <a:solidFill>
                  <a:srgbClr val="413B17"/>
                </a:solidFill>
                <a:latin typeface="Kaiti SC Regular"/>
                <a:cs typeface="Kaiti SC Regular"/>
              </a:rPr>
              <a:t>shǒu</a:t>
            </a:r>
            <a:r>
              <a:rPr lang="en-US" altLang="zh-CN" sz="3600" dirty="0">
                <a:solidFill>
                  <a:srgbClr val="413B17"/>
                </a:solidFill>
                <a:latin typeface="Kaiti SC Regular"/>
                <a:cs typeface="Kaiti SC Regular"/>
              </a:rPr>
              <a:t> </a:t>
            </a:r>
            <a:r>
              <a:rPr lang="en-US" altLang="zh-CN" sz="3600" dirty="0" err="1">
                <a:solidFill>
                  <a:srgbClr val="413B17"/>
                </a:solidFill>
                <a:latin typeface="Kaiti SC Regular"/>
                <a:cs typeface="Kaiti SC Regular"/>
              </a:rPr>
              <a:t>jī</a:t>
            </a:r>
            <a:r>
              <a:rPr lang="en-US" altLang="zh-CN" sz="3600" dirty="0">
                <a:solidFill>
                  <a:srgbClr val="413B17"/>
                </a:solidFill>
                <a:latin typeface="Kaiti SC Regular"/>
                <a:cs typeface="Kaiti SC Regular"/>
              </a:rPr>
              <a:t> </a:t>
            </a:r>
            <a:r>
              <a:rPr lang="en-US" altLang="zh-CN" sz="3600" dirty="0" err="1">
                <a:solidFill>
                  <a:srgbClr val="413B17"/>
                </a:solidFill>
                <a:latin typeface="Kaiti SC Regular"/>
                <a:cs typeface="Kaiti SC Regular"/>
              </a:rPr>
              <a:t>hào</a:t>
            </a:r>
            <a:r>
              <a:rPr lang="en-US" altLang="zh-CN" sz="3600" dirty="0">
                <a:solidFill>
                  <a:srgbClr val="413B17"/>
                </a:solidFill>
                <a:latin typeface="Kaiti SC Regular"/>
                <a:cs typeface="Kaiti SC Regular"/>
              </a:rPr>
              <a:t> </a:t>
            </a:r>
            <a:r>
              <a:rPr lang="en-US" altLang="zh-CN" sz="3600" dirty="0" err="1">
                <a:solidFill>
                  <a:srgbClr val="413B17"/>
                </a:solidFill>
                <a:latin typeface="Kaiti SC Regular"/>
                <a:cs typeface="Kaiti SC Regular"/>
              </a:rPr>
              <a:t>mǎ</a:t>
            </a:r>
            <a:r>
              <a:rPr lang="en-US" altLang="zh-CN" sz="3600" dirty="0">
                <a:solidFill>
                  <a:srgbClr val="413B17"/>
                </a:solidFill>
                <a:latin typeface="Kaiti SC Regular"/>
                <a:cs typeface="Kaiti SC Regular"/>
              </a:rPr>
              <a:t> </a:t>
            </a:r>
            <a:r>
              <a:rPr lang="en-US" altLang="zh-CN" sz="3600" dirty="0" err="1">
                <a:solidFill>
                  <a:srgbClr val="413B17"/>
                </a:solidFill>
                <a:latin typeface="Kaiti SC Regular"/>
                <a:cs typeface="Kaiti SC Regular"/>
              </a:rPr>
              <a:t>shì</a:t>
            </a:r>
            <a:r>
              <a:rPr lang="en-US" altLang="zh-CN" sz="3600" dirty="0">
                <a:solidFill>
                  <a:srgbClr val="413B17"/>
                </a:solidFill>
                <a:latin typeface="Kaiti SC Regular"/>
                <a:cs typeface="Kaiti SC Regular"/>
              </a:rPr>
              <a:t> </a:t>
            </a:r>
            <a:r>
              <a:rPr lang="en-US" altLang="zh-CN" sz="3600" dirty="0" err="1">
                <a:solidFill>
                  <a:srgbClr val="413B17"/>
                </a:solidFill>
                <a:latin typeface="Kaiti SC Regular"/>
                <a:cs typeface="Kaiti SC Regular"/>
              </a:rPr>
              <a:t>duō</a:t>
            </a:r>
            <a:r>
              <a:rPr lang="en-US" altLang="zh-CN" sz="3600" dirty="0">
                <a:solidFill>
                  <a:srgbClr val="413B17"/>
                </a:solidFill>
                <a:latin typeface="Kaiti SC Regular"/>
                <a:cs typeface="Kaiti SC Regular"/>
              </a:rPr>
              <a:t> </a:t>
            </a:r>
            <a:r>
              <a:rPr lang="en-US" altLang="zh-CN" sz="3600" dirty="0" err="1">
                <a:solidFill>
                  <a:srgbClr val="413B17"/>
                </a:solidFill>
                <a:latin typeface="Kaiti SC Regular"/>
                <a:cs typeface="Kaiti SC Regular"/>
              </a:rPr>
              <a:t>shǎo</a:t>
            </a:r>
            <a:r>
              <a:rPr lang="en-US" altLang="zh-CN" sz="3600" dirty="0">
                <a:solidFill>
                  <a:srgbClr val="413B17"/>
                </a:solidFill>
                <a:latin typeface="Kaiti SC Regular"/>
                <a:cs typeface="Kaiti SC Regular"/>
              </a:rPr>
              <a:t> 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3600" dirty="0" smtClean="0">
                <a:solidFill>
                  <a:srgbClr val="413B17"/>
                </a:solidFill>
                <a:latin typeface="Kaiti SC Regular"/>
                <a:cs typeface="Kaiti SC Regular"/>
              </a:rPr>
              <a:t>Q</a:t>
            </a:r>
            <a:r>
              <a:rPr lang="zh-CN" altLang="en-US" sz="3600" dirty="0" smtClean="0">
                <a:solidFill>
                  <a:srgbClr val="413B17"/>
                </a:solidFill>
                <a:latin typeface="Kaiti SC Regular"/>
                <a:cs typeface="Kaiti SC Regular"/>
              </a:rPr>
              <a:t>：你的手机号码多少？</a:t>
            </a:r>
            <a:endParaRPr lang="zh-CN" altLang="en-US" sz="3600" dirty="0">
              <a:solidFill>
                <a:srgbClr val="413B17"/>
              </a:solidFill>
              <a:latin typeface="Kaiti SC Regular"/>
              <a:cs typeface="Kaiti SC Regular"/>
            </a:endParaRPr>
          </a:p>
        </p:txBody>
      </p:sp>
      <p:sp>
        <p:nvSpPr>
          <p:cNvPr id="16" name="文本框 1342">
            <a:extLst>
              <a:ext uri="{FF2B5EF4-FFF2-40B4-BE49-F238E27FC236}">
                <a16:creationId xmlns="" xmlns:a16="http://schemas.microsoft.com/office/drawing/2014/main" id="{87D51FD6-1FD5-45BF-BBDE-D3BF2D9D1A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6518" y="3420930"/>
            <a:ext cx="551300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3600" dirty="0" smtClean="0">
                <a:solidFill>
                  <a:srgbClr val="413B17"/>
                </a:solidFill>
                <a:latin typeface="Kaiti SC Regular"/>
                <a:cs typeface="Kaiti SC Regular"/>
              </a:rPr>
              <a:t>what is your phone number?</a:t>
            </a:r>
            <a:endParaRPr lang="zh-CN" altLang="en-US" sz="3600" dirty="0">
              <a:solidFill>
                <a:srgbClr val="413B17"/>
              </a:solidFill>
              <a:latin typeface="Kaiti SC Regular"/>
              <a:cs typeface="Kaiti SC Regular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345772" y="1420955"/>
            <a:ext cx="45515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3600" u="sng" dirty="0" smtClean="0"/>
              <a:t>46403666</a:t>
            </a:r>
            <a:endParaRPr kumimoji="1" lang="zh-CN" altLang="en-US" sz="3600" u="sng" dirty="0"/>
          </a:p>
        </p:txBody>
      </p:sp>
    </p:spTree>
    <p:extLst>
      <p:ext uri="{BB962C8B-B14F-4D97-AF65-F5344CB8AC3E}">
        <p14:creationId xmlns:p14="http://schemas.microsoft.com/office/powerpoint/2010/main" val="2833157204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8" name="图片 7" descr="lg_1819176_1556576713_5cc779c910d2c.jpe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9000" y="158262"/>
            <a:ext cx="4826000" cy="655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4596083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-272134" y="7358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1723194" y="546943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8"/>
          <p:cNvSpPr txBox="1"/>
          <p:nvPr/>
        </p:nvSpPr>
        <p:spPr>
          <a:xfrm>
            <a:off x="1723194" y="483521"/>
            <a:ext cx="7103284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>
                <a:solidFill>
                  <a:schemeClr val="bg1">
                    <a:lumMod val="50000"/>
                  </a:schemeClr>
                </a:solidFill>
              </a:rPr>
              <a:t>Days of the month</a:t>
            </a:r>
            <a:r>
              <a:rPr kumimoji="1" lang="zh-CN" altLang="en-US" sz="2800" dirty="0" smtClean="0">
                <a:solidFill>
                  <a:schemeClr val="bg1">
                    <a:lumMod val="50000"/>
                  </a:schemeClr>
                </a:solidFill>
              </a:rPr>
              <a:t>：</a:t>
            </a:r>
            <a:endParaRPr kumimoji="1" lang="en-US" altLang="zh-CN" sz="2800" dirty="0" smtClean="0">
              <a:solidFill>
                <a:schemeClr val="bg1">
                  <a:lumMod val="50000"/>
                </a:schemeClr>
              </a:solidFill>
            </a:endParaRPr>
          </a:p>
          <a:p>
            <a:r>
              <a:rPr kumimoji="1" lang="en-US" altLang="zh-CN" sz="2400" dirty="0" smtClean="0"/>
              <a:t>In spoken Chinese </a:t>
            </a:r>
            <a:r>
              <a:rPr kumimoji="1" lang="zh-CN" altLang="en-US" sz="2400" dirty="0" smtClean="0">
                <a:solidFill>
                  <a:srgbClr val="FF0000"/>
                </a:solidFill>
              </a:rPr>
              <a:t>号</a:t>
            </a:r>
            <a:r>
              <a:rPr kumimoji="1" lang="zh-CN" altLang="en-US" sz="2400" dirty="0" smtClean="0"/>
              <a:t>（</a:t>
            </a:r>
            <a:r>
              <a:rPr kumimoji="1" lang="en-US" altLang="zh-CN" sz="2400" dirty="0" err="1" smtClean="0"/>
              <a:t>hào</a:t>
            </a:r>
            <a:r>
              <a:rPr kumimoji="1" lang="zh-CN" altLang="en-US" sz="2400" dirty="0" smtClean="0"/>
              <a:t>，</a:t>
            </a:r>
            <a:r>
              <a:rPr kumimoji="1" lang="en-US" altLang="zh-CN" sz="2400" dirty="0" smtClean="0"/>
              <a:t>number</a:t>
            </a:r>
            <a:r>
              <a:rPr kumimoji="1" lang="zh-CN" altLang="en-US" sz="2400" dirty="0" smtClean="0"/>
              <a:t>）</a:t>
            </a:r>
            <a:r>
              <a:rPr kumimoji="1" lang="en-US" altLang="zh-CN" sz="2400" dirty="0" smtClean="0"/>
              <a:t>is used to refer to the days of the months. However, in</a:t>
            </a:r>
            <a:r>
              <a:rPr kumimoji="1" lang="en-US" altLang="zh-CN" sz="2400" dirty="0"/>
              <a:t> </a:t>
            </a:r>
            <a:r>
              <a:rPr kumimoji="1" lang="en-US" altLang="zh-CN" sz="2400" dirty="0" smtClean="0"/>
              <a:t>written Chinese </a:t>
            </a:r>
            <a:r>
              <a:rPr kumimoji="1" lang="zh-CN" altLang="en-US" sz="2400" dirty="0" smtClean="0">
                <a:solidFill>
                  <a:srgbClr val="FF0000"/>
                </a:solidFill>
              </a:rPr>
              <a:t>日</a:t>
            </a:r>
            <a:r>
              <a:rPr kumimoji="1" lang="zh-CN" altLang="en-US" sz="2400" dirty="0" smtClean="0"/>
              <a:t>（</a:t>
            </a:r>
            <a:r>
              <a:rPr kumimoji="1" lang="en-US" altLang="zh-CN" sz="2400" dirty="0" err="1" smtClean="0"/>
              <a:t>rì</a:t>
            </a:r>
            <a:r>
              <a:rPr kumimoji="1" lang="zh-CN" altLang="en-US" sz="2400" dirty="0" smtClean="0"/>
              <a:t>，</a:t>
            </a:r>
            <a:r>
              <a:rPr kumimoji="1" lang="en-US" altLang="zh-CN" sz="2400" dirty="0" smtClean="0"/>
              <a:t>day</a:t>
            </a:r>
            <a:r>
              <a:rPr kumimoji="1" lang="zh-CN" altLang="en-US" sz="2400" dirty="0" smtClean="0"/>
              <a:t>）</a:t>
            </a:r>
            <a:r>
              <a:rPr kumimoji="1" lang="en-US" altLang="zh-CN" sz="2400" dirty="0" smtClean="0"/>
              <a:t>is always used</a:t>
            </a:r>
            <a:r>
              <a:rPr kumimoji="1" lang="en-US" altLang="zh-CN" sz="2400" dirty="0"/>
              <a:t>.</a:t>
            </a:r>
            <a:endParaRPr kumimoji="1" lang="en-US" altLang="zh-CN" sz="2400" dirty="0" smtClean="0"/>
          </a:p>
        </p:txBody>
      </p:sp>
      <p:pic>
        <p:nvPicPr>
          <p:cNvPr id="15" name="图片 14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723194" cy="1700577"/>
          </a:xfrm>
          <a:prstGeom prst="rect">
            <a:avLst/>
          </a:prstGeom>
        </p:spPr>
      </p:pic>
      <p:sp>
        <p:nvSpPr>
          <p:cNvPr id="10" name="文本框 9"/>
          <p:cNvSpPr txBox="1"/>
          <p:nvPr/>
        </p:nvSpPr>
        <p:spPr>
          <a:xfrm>
            <a:off x="296509" y="2430990"/>
            <a:ext cx="9560194" cy="35394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/>
              <a:t>EXAMPLE:</a:t>
            </a:r>
          </a:p>
          <a:p>
            <a:endParaRPr kumimoji="1" lang="en-US" altLang="zh-CN" sz="2800" dirty="0"/>
          </a:p>
          <a:p>
            <a:r>
              <a:rPr kumimoji="1" lang="en-US" altLang="zh-CN" sz="2800" dirty="0" smtClean="0"/>
              <a:t>February 5 (spoken)</a:t>
            </a:r>
            <a:r>
              <a:rPr kumimoji="1" lang="zh-CN" altLang="en-US" sz="2800" dirty="0" smtClean="0"/>
              <a:t>：</a:t>
            </a:r>
            <a:r>
              <a:rPr kumimoji="1" lang="en-US" altLang="zh-CN" sz="2800" dirty="0" smtClean="0"/>
              <a:t>      </a:t>
            </a:r>
            <a:r>
              <a:rPr kumimoji="1" lang="zh-CN" altLang="en-US" sz="2800" dirty="0" smtClean="0"/>
              <a:t>二月五</a:t>
            </a:r>
            <a:r>
              <a:rPr kumimoji="1" lang="zh-CN" altLang="en-US" sz="2800" dirty="0" smtClean="0">
                <a:solidFill>
                  <a:srgbClr val="FF0000"/>
                </a:solidFill>
              </a:rPr>
              <a:t>号</a:t>
            </a:r>
            <a:r>
              <a:rPr kumimoji="1" lang="en-US" altLang="zh-CN" sz="2800" dirty="0" smtClean="0"/>
              <a:t>     </a:t>
            </a:r>
            <a:r>
              <a:rPr kumimoji="1" lang="en-US" altLang="zh-CN" sz="2800" dirty="0" err="1" smtClean="0"/>
              <a:t>èryuèw</a:t>
            </a:r>
            <a:r>
              <a:rPr kumimoji="1" lang="en-US" altLang="zh-CN" sz="2800" dirty="0" err="1" smtClean="0">
                <a:latin typeface="Lucida Grande"/>
                <a:ea typeface="Lucida Grande"/>
                <a:cs typeface="Lucida Grande"/>
              </a:rPr>
              <a:t>ŭhào</a:t>
            </a:r>
            <a:endParaRPr kumimoji="1" lang="en-US" altLang="zh-CN" sz="2800" dirty="0" smtClean="0">
              <a:latin typeface="Lucida Grande"/>
              <a:ea typeface="Lucida Grande"/>
              <a:cs typeface="Lucida Grande"/>
            </a:endParaRPr>
          </a:p>
          <a:p>
            <a:r>
              <a:rPr kumimoji="1" lang="en-US" altLang="zh-CN" sz="2800" dirty="0" smtClean="0"/>
              <a:t>February 5 (written)</a:t>
            </a:r>
            <a:r>
              <a:rPr kumimoji="1" lang="zh-CN" altLang="en-US" sz="2800" dirty="0" smtClean="0"/>
              <a:t>：</a:t>
            </a:r>
            <a:r>
              <a:rPr kumimoji="1" lang="en-US" altLang="zh-CN" sz="2800" dirty="0" smtClean="0"/>
              <a:t>      </a:t>
            </a:r>
            <a:r>
              <a:rPr kumimoji="1" lang="zh-CN" altLang="en-US" sz="2800" dirty="0" smtClean="0"/>
              <a:t>二月五</a:t>
            </a:r>
            <a:r>
              <a:rPr kumimoji="1" lang="zh-CN" altLang="en-US" sz="2800" dirty="0" smtClean="0">
                <a:solidFill>
                  <a:srgbClr val="FF0000"/>
                </a:solidFill>
              </a:rPr>
              <a:t>日</a:t>
            </a:r>
            <a:r>
              <a:rPr kumimoji="1" lang="en-US" altLang="zh-CN" sz="2800" dirty="0" smtClean="0"/>
              <a:t>     </a:t>
            </a:r>
            <a:r>
              <a:rPr kumimoji="1" lang="en-US" altLang="zh-CN" sz="2800" dirty="0" err="1" smtClean="0"/>
              <a:t>èryuèw</a:t>
            </a:r>
            <a:r>
              <a:rPr kumimoji="1" lang="en-US" altLang="zh-CN" sz="2800" dirty="0" err="1" smtClean="0">
                <a:latin typeface="Lucida Grande"/>
                <a:ea typeface="Lucida Grande"/>
                <a:cs typeface="Lucida Grande"/>
              </a:rPr>
              <a:t>ŭrì</a:t>
            </a:r>
            <a:endParaRPr kumimoji="1" lang="en-US" altLang="zh-CN" sz="2800" dirty="0" smtClean="0">
              <a:latin typeface="Lucida Grande"/>
              <a:ea typeface="Lucida Grande"/>
              <a:cs typeface="Lucida Grande"/>
            </a:endParaRPr>
          </a:p>
          <a:p>
            <a:endParaRPr kumimoji="1" lang="en-US" altLang="zh-CN" sz="2800" dirty="0" smtClean="0">
              <a:latin typeface="Lucida Grande"/>
              <a:ea typeface="Lucida Grande"/>
              <a:cs typeface="Lucida Grande"/>
            </a:endParaRPr>
          </a:p>
          <a:p>
            <a:endParaRPr kumimoji="1" lang="en-US" altLang="zh-CN" sz="2800" dirty="0" smtClean="0">
              <a:latin typeface="Lucida Grande"/>
              <a:ea typeface="Lucida Grande"/>
              <a:cs typeface="Lucida Grande"/>
            </a:endParaRPr>
          </a:p>
          <a:p>
            <a:endParaRPr kumimoji="1" lang="en-US" altLang="zh-CN" sz="2800" dirty="0" smtClean="0">
              <a:latin typeface="Lucida Grande"/>
              <a:ea typeface="Lucida Grande"/>
              <a:cs typeface="Lucida Grande"/>
            </a:endParaRPr>
          </a:p>
          <a:p>
            <a:endParaRPr kumimoji="1" lang="zh-CN" altLang="en-US" sz="2800" dirty="0"/>
          </a:p>
        </p:txBody>
      </p:sp>
      <p:sp>
        <p:nvSpPr>
          <p:cNvPr id="16" name="圆角矩形 15"/>
          <p:cNvSpPr/>
          <p:nvPr/>
        </p:nvSpPr>
        <p:spPr>
          <a:xfrm>
            <a:off x="589875" y="4476861"/>
            <a:ext cx="7704651" cy="2167237"/>
          </a:xfrm>
          <a:prstGeom prst="roundRect">
            <a:avLst/>
          </a:prstGeom>
          <a:solidFill>
            <a:srgbClr val="FFFFFF"/>
          </a:solidFill>
          <a:ln w="57150" cmpd="sng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655477" y="4611231"/>
            <a:ext cx="2369734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/>
              <a:t>September 22     September 18</a:t>
            </a:r>
          </a:p>
          <a:p>
            <a:r>
              <a:rPr kumimoji="1" lang="en-US" altLang="zh-CN" sz="2800" dirty="0" smtClean="0"/>
              <a:t>September 24</a:t>
            </a:r>
          </a:p>
          <a:p>
            <a:r>
              <a:rPr kumimoji="1" lang="en-US" altLang="zh-CN" sz="2800" dirty="0" smtClean="0"/>
              <a:t>September 5</a:t>
            </a:r>
          </a:p>
          <a:p>
            <a:endParaRPr kumimoji="1" lang="en-US" altLang="zh-CN" sz="2800" dirty="0" smtClean="0"/>
          </a:p>
        </p:txBody>
      </p:sp>
      <p:sp>
        <p:nvSpPr>
          <p:cNvPr id="18" name="文本框 17"/>
          <p:cNvSpPr txBox="1"/>
          <p:nvPr/>
        </p:nvSpPr>
        <p:spPr>
          <a:xfrm>
            <a:off x="3739653" y="4611231"/>
            <a:ext cx="2369734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/>
              <a:t>June 12    </a:t>
            </a:r>
          </a:p>
          <a:p>
            <a:r>
              <a:rPr kumimoji="1" lang="en-US" altLang="zh-CN" sz="2800" dirty="0" smtClean="0"/>
              <a:t>June 14</a:t>
            </a:r>
          </a:p>
          <a:p>
            <a:r>
              <a:rPr kumimoji="1" lang="en-US" altLang="zh-CN" sz="2800" dirty="0" smtClean="0"/>
              <a:t>June 18</a:t>
            </a:r>
          </a:p>
          <a:p>
            <a:r>
              <a:rPr kumimoji="1" lang="en-US" altLang="zh-CN" sz="2800" dirty="0" smtClean="0"/>
              <a:t>June  </a:t>
            </a:r>
            <a:r>
              <a:rPr kumimoji="1" lang="zh-CN" altLang="zh-CN" sz="2800" dirty="0" smtClean="0"/>
              <a:t>6</a:t>
            </a:r>
            <a:endParaRPr kumimoji="1" lang="en-US" altLang="zh-CN" sz="2800" dirty="0" smtClean="0"/>
          </a:p>
          <a:p>
            <a:endParaRPr kumimoji="1" lang="en-US" altLang="zh-CN" sz="2800" dirty="0" smtClean="0"/>
          </a:p>
        </p:txBody>
      </p:sp>
      <p:sp>
        <p:nvSpPr>
          <p:cNvPr id="21" name="文本框 20"/>
          <p:cNvSpPr txBox="1"/>
          <p:nvPr/>
        </p:nvSpPr>
        <p:spPr>
          <a:xfrm>
            <a:off x="5722273" y="4611231"/>
            <a:ext cx="2369734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/>
              <a:t>February 16    </a:t>
            </a:r>
          </a:p>
          <a:p>
            <a:r>
              <a:rPr kumimoji="1" lang="en-US" altLang="zh-CN" sz="2800" dirty="0" smtClean="0"/>
              <a:t>February 15</a:t>
            </a:r>
          </a:p>
          <a:p>
            <a:r>
              <a:rPr kumimoji="1" lang="en-US" altLang="zh-CN" sz="2800" dirty="0" smtClean="0"/>
              <a:t>February 18</a:t>
            </a:r>
          </a:p>
          <a:p>
            <a:r>
              <a:rPr kumimoji="1" lang="en-US" altLang="zh-CN" sz="2800" dirty="0" smtClean="0"/>
              <a:t>February  </a:t>
            </a:r>
            <a:r>
              <a:rPr kumimoji="1" lang="zh-CN" altLang="zh-CN" sz="2800" dirty="0" smtClean="0"/>
              <a:t>1</a:t>
            </a:r>
            <a:endParaRPr kumimoji="1" lang="en-US" altLang="zh-CN" sz="2800" dirty="0" smtClean="0"/>
          </a:p>
          <a:p>
            <a:endParaRPr kumimoji="1" lang="en-US" altLang="zh-CN" sz="2800" dirty="0" smtClean="0"/>
          </a:p>
        </p:txBody>
      </p:sp>
    </p:spTree>
    <p:extLst>
      <p:ext uri="{BB962C8B-B14F-4D97-AF65-F5344CB8AC3E}">
        <p14:creationId xmlns:p14="http://schemas.microsoft.com/office/powerpoint/2010/main" val="974130794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圆角矩形 20"/>
          <p:cNvSpPr/>
          <p:nvPr/>
        </p:nvSpPr>
        <p:spPr>
          <a:xfrm>
            <a:off x="1441396" y="4476861"/>
            <a:ext cx="4747065" cy="2167237"/>
          </a:xfrm>
          <a:prstGeom prst="roundRect">
            <a:avLst/>
          </a:prstGeom>
          <a:solidFill>
            <a:srgbClr val="FFFFFF"/>
          </a:solidFill>
          <a:ln w="57150" cmpd="sng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158262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723194" cy="1700577"/>
          </a:xfrm>
          <a:prstGeom prst="rect">
            <a:avLst/>
          </a:prstGeom>
        </p:spPr>
      </p:pic>
      <p:sp>
        <p:nvSpPr>
          <p:cNvPr id="15" name="文本框 14"/>
          <p:cNvSpPr txBox="1"/>
          <p:nvPr/>
        </p:nvSpPr>
        <p:spPr>
          <a:xfrm>
            <a:off x="1723194" y="483521"/>
            <a:ext cx="7103284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>
                <a:solidFill>
                  <a:schemeClr val="bg1">
                    <a:lumMod val="50000"/>
                  </a:schemeClr>
                </a:solidFill>
              </a:rPr>
              <a:t>Year</a:t>
            </a:r>
            <a:r>
              <a:rPr kumimoji="1" lang="zh-CN" altLang="en-US" sz="2800" dirty="0" smtClean="0">
                <a:solidFill>
                  <a:schemeClr val="bg1">
                    <a:lumMod val="50000"/>
                  </a:schemeClr>
                </a:solidFill>
              </a:rPr>
              <a:t>：</a:t>
            </a:r>
            <a:endParaRPr kumimoji="1" lang="en-US" altLang="zh-CN" sz="2800" dirty="0" smtClean="0">
              <a:solidFill>
                <a:schemeClr val="bg1">
                  <a:lumMod val="50000"/>
                </a:schemeClr>
              </a:solidFill>
            </a:endParaRPr>
          </a:p>
          <a:p>
            <a:r>
              <a:rPr kumimoji="1" lang="zh-CN" altLang="en-US" sz="2400" dirty="0" smtClean="0">
                <a:solidFill>
                  <a:srgbClr val="FF0000"/>
                </a:solidFill>
              </a:rPr>
              <a:t>年</a:t>
            </a:r>
            <a:r>
              <a:rPr kumimoji="1" lang="en-US" altLang="zh-CN" sz="2400" dirty="0" smtClean="0"/>
              <a:t>(</a:t>
            </a:r>
            <a:r>
              <a:rPr kumimoji="1" lang="en-US" altLang="zh-CN" sz="2400" dirty="0" err="1" smtClean="0"/>
              <a:t>nían,year</a:t>
            </a:r>
            <a:r>
              <a:rPr kumimoji="1" lang="en-US" altLang="zh-CN" sz="2400" dirty="0" smtClean="0"/>
              <a:t>)always follows the numbers referring to a year.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296509" y="1966136"/>
            <a:ext cx="9560194" cy="35394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/>
              <a:t>EXAMPLE:</a:t>
            </a:r>
          </a:p>
          <a:p>
            <a:endParaRPr kumimoji="1" lang="en-US" altLang="zh-CN" sz="2800" dirty="0"/>
          </a:p>
          <a:p>
            <a:pPr marL="514350" indent="-514350">
              <a:buAutoNum type="arabicPlain" startAt="1786"/>
            </a:pPr>
            <a:r>
              <a:rPr kumimoji="1" lang="en-US" altLang="zh-CN" sz="2800" dirty="0" smtClean="0"/>
              <a:t>        </a:t>
            </a:r>
            <a:r>
              <a:rPr kumimoji="1" lang="zh-CN" altLang="en-US" sz="2800" dirty="0" smtClean="0"/>
              <a:t>一七八六年</a:t>
            </a:r>
            <a:r>
              <a:rPr kumimoji="1" lang="en-US" altLang="zh-CN" sz="2800" dirty="0" smtClean="0"/>
              <a:t>   </a:t>
            </a:r>
            <a:r>
              <a:rPr kumimoji="1" lang="en-US" altLang="zh-CN" sz="2800" dirty="0" err="1" smtClean="0"/>
              <a:t>yī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 smtClean="0"/>
              <a:t>qī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 smtClean="0"/>
              <a:t>bā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 smtClean="0"/>
              <a:t>liù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 smtClean="0"/>
              <a:t>nián</a:t>
            </a:r>
            <a:endParaRPr kumimoji="1" lang="en-US" altLang="zh-CN" sz="2800" dirty="0" smtClean="0"/>
          </a:p>
          <a:p>
            <a:pPr marL="514350" indent="-514350">
              <a:buAutoNum type="arabicPlain" startAt="2015"/>
            </a:pPr>
            <a:r>
              <a:rPr kumimoji="1" lang="en-US" altLang="zh-CN" sz="2800" dirty="0" smtClean="0"/>
              <a:t>        </a:t>
            </a:r>
            <a:r>
              <a:rPr kumimoji="1" lang="zh-CN" altLang="en-US" sz="2800" dirty="0" smtClean="0"/>
              <a:t>二</a:t>
            </a:r>
            <a:r>
              <a:rPr kumimoji="1" lang="en-US" altLang="zh-CN" sz="2800" dirty="0" smtClean="0"/>
              <a:t>〇</a:t>
            </a:r>
            <a:r>
              <a:rPr kumimoji="1" lang="zh-CN" altLang="en-US" sz="2800" dirty="0" smtClean="0"/>
              <a:t>一五年</a:t>
            </a:r>
            <a:r>
              <a:rPr kumimoji="1" lang="en-US" altLang="zh-CN" sz="2800" dirty="0" smtClean="0"/>
              <a:t>   </a:t>
            </a:r>
            <a:r>
              <a:rPr kumimoji="1" lang="en-US" altLang="zh-CN" sz="2800" dirty="0" err="1" smtClean="0"/>
              <a:t>èr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 smtClean="0"/>
              <a:t>líng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 smtClean="0"/>
              <a:t>yī</a:t>
            </a:r>
            <a:r>
              <a:rPr kumimoji="1" lang="en-US" altLang="zh-CN" sz="2800" dirty="0" smtClean="0"/>
              <a:t> </a:t>
            </a:r>
            <a:r>
              <a:rPr kumimoji="1" lang="en-US" altLang="zh-CN" sz="2800" dirty="0" err="1" smtClean="0"/>
              <a:t>w</a:t>
            </a:r>
            <a:r>
              <a:rPr kumimoji="1" lang="en-US" altLang="zh-CN" sz="2800" dirty="0" err="1" smtClean="0">
                <a:ea typeface="Lucida Grande"/>
                <a:cs typeface="Lucida Grande"/>
              </a:rPr>
              <a:t>ŭ</a:t>
            </a:r>
            <a:r>
              <a:rPr kumimoji="1" lang="en-US" altLang="zh-CN" sz="2800" dirty="0" smtClean="0">
                <a:ea typeface="Lucida Grande"/>
                <a:cs typeface="Lucida Grande"/>
              </a:rPr>
              <a:t> </a:t>
            </a:r>
            <a:r>
              <a:rPr kumimoji="1" lang="en-US" altLang="zh-CN" sz="2800" dirty="0" err="1" smtClean="0">
                <a:ea typeface="Lucida Grande"/>
                <a:cs typeface="Lucida Grande"/>
              </a:rPr>
              <a:t>nián</a:t>
            </a:r>
            <a:endParaRPr kumimoji="1" lang="en-US" altLang="zh-CN" sz="2800" dirty="0" smtClean="0"/>
          </a:p>
          <a:p>
            <a:endParaRPr kumimoji="1" lang="en-US" altLang="zh-CN" sz="2800" dirty="0" smtClean="0">
              <a:ea typeface="Lucida Grande"/>
              <a:cs typeface="Lucida Grande"/>
            </a:endParaRPr>
          </a:p>
          <a:p>
            <a:endParaRPr kumimoji="1" lang="en-US" altLang="zh-CN" sz="2800" dirty="0" smtClean="0">
              <a:ea typeface="Lucida Grande"/>
              <a:cs typeface="Lucida Grande"/>
            </a:endParaRPr>
          </a:p>
          <a:p>
            <a:endParaRPr kumimoji="1" lang="en-US" altLang="zh-CN" sz="2800" dirty="0" smtClean="0">
              <a:ea typeface="Lucida Grande"/>
              <a:cs typeface="Lucida Grande"/>
            </a:endParaRPr>
          </a:p>
          <a:p>
            <a:endParaRPr kumimoji="1" lang="zh-CN" altLang="en-US" sz="2800" dirty="0"/>
          </a:p>
        </p:txBody>
      </p:sp>
      <p:sp>
        <p:nvSpPr>
          <p:cNvPr id="9" name="文本框 8"/>
          <p:cNvSpPr txBox="1"/>
          <p:nvPr/>
        </p:nvSpPr>
        <p:spPr>
          <a:xfrm>
            <a:off x="2700952" y="4557231"/>
            <a:ext cx="160327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/>
              <a:t>1994</a:t>
            </a:r>
          </a:p>
          <a:p>
            <a:r>
              <a:rPr kumimoji="1" lang="zh-CN" altLang="zh-CN" sz="2800" dirty="0" smtClean="0"/>
              <a:t>1</a:t>
            </a:r>
            <a:r>
              <a:rPr kumimoji="1" lang="en-US" altLang="zh-CN" sz="2800" dirty="0" smtClean="0"/>
              <a:t>995 </a:t>
            </a:r>
          </a:p>
          <a:p>
            <a:r>
              <a:rPr kumimoji="1" lang="zh-CN" altLang="zh-CN" sz="2800" dirty="0" smtClean="0"/>
              <a:t>1</a:t>
            </a:r>
            <a:r>
              <a:rPr kumimoji="1" lang="en-US" altLang="zh-CN" sz="2800" dirty="0" smtClean="0"/>
              <a:t>996</a:t>
            </a:r>
          </a:p>
          <a:p>
            <a:r>
              <a:rPr kumimoji="1" lang="zh-CN" altLang="zh-CN" sz="2800" dirty="0" smtClean="0"/>
              <a:t>1</a:t>
            </a:r>
            <a:r>
              <a:rPr kumimoji="1" lang="en-US" altLang="zh-CN" sz="2800" dirty="0" smtClean="0"/>
              <a:t>997</a:t>
            </a:r>
            <a:endParaRPr kumimoji="1" lang="zh-CN" altLang="en-US" sz="2800" dirty="0"/>
          </a:p>
        </p:txBody>
      </p:sp>
      <p:sp>
        <p:nvSpPr>
          <p:cNvPr id="18" name="文本框 17"/>
          <p:cNvSpPr txBox="1"/>
          <p:nvPr/>
        </p:nvSpPr>
        <p:spPr>
          <a:xfrm>
            <a:off x="3930405" y="4597626"/>
            <a:ext cx="160327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zh-CN" sz="2800" dirty="0" smtClean="0"/>
              <a:t>20</a:t>
            </a:r>
            <a:r>
              <a:rPr kumimoji="1" lang="en-US" altLang="zh-CN" sz="2800" dirty="0" smtClean="0"/>
              <a:t>17</a:t>
            </a:r>
          </a:p>
          <a:p>
            <a:r>
              <a:rPr kumimoji="1" lang="zh-CN" altLang="zh-CN" sz="2800" dirty="0" smtClean="0"/>
              <a:t>20</a:t>
            </a:r>
            <a:r>
              <a:rPr kumimoji="1" lang="en-US" altLang="zh-CN" sz="2800" dirty="0" smtClean="0"/>
              <a:t>18 </a:t>
            </a:r>
          </a:p>
          <a:p>
            <a:r>
              <a:rPr kumimoji="1" lang="zh-CN" altLang="zh-CN" sz="2800" dirty="0" smtClean="0"/>
              <a:t>2</a:t>
            </a:r>
            <a:r>
              <a:rPr kumimoji="1" lang="en-US" altLang="zh-CN" sz="2800" dirty="0" smtClean="0"/>
              <a:t>019</a:t>
            </a:r>
          </a:p>
          <a:p>
            <a:r>
              <a:rPr kumimoji="1" lang="zh-CN" altLang="zh-CN" sz="2800" dirty="0" smtClean="0"/>
              <a:t>2</a:t>
            </a:r>
            <a:r>
              <a:rPr kumimoji="1" lang="en-US" altLang="zh-CN" sz="2800" dirty="0" smtClean="0"/>
              <a:t>020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565813155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/>
          <p:cNvSpPr txBox="1"/>
          <p:nvPr/>
        </p:nvSpPr>
        <p:spPr>
          <a:xfrm>
            <a:off x="156503" y="2135234"/>
            <a:ext cx="1003734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3600" dirty="0" err="1"/>
              <a:t>chū</a:t>
            </a:r>
            <a:r>
              <a:rPr kumimoji="1" lang="en-US" altLang="zh-CN" sz="3600" dirty="0"/>
              <a:t> </a:t>
            </a:r>
            <a:r>
              <a:rPr kumimoji="1" lang="en-US" altLang="zh-CN" sz="3600" dirty="0" err="1"/>
              <a:t>shēng</a:t>
            </a:r>
            <a:r>
              <a:rPr kumimoji="1" lang="en-US" altLang="zh-CN" sz="3600" dirty="0"/>
              <a:t> </a:t>
            </a:r>
            <a:r>
              <a:rPr kumimoji="1" lang="en-US" altLang="zh-CN" sz="3600" dirty="0" err="1"/>
              <a:t>rì</a:t>
            </a:r>
            <a:r>
              <a:rPr kumimoji="1" lang="en-US" altLang="zh-CN" sz="3600" dirty="0"/>
              <a:t> </a:t>
            </a:r>
            <a:r>
              <a:rPr kumimoji="1" lang="en-US" altLang="zh-CN" sz="3600" dirty="0" err="1"/>
              <a:t>qī</a:t>
            </a:r>
            <a:endParaRPr kumimoji="1" lang="en-US" altLang="zh-CN" sz="3600" dirty="0" smtClean="0"/>
          </a:p>
          <a:p>
            <a:r>
              <a:rPr kumimoji="1" lang="zh-CN" altLang="en-US" sz="3600" dirty="0" smtClean="0"/>
              <a:t>出生日期：</a:t>
            </a:r>
            <a:r>
              <a:rPr kumimoji="1" lang="en-US" altLang="zh-CN" sz="3600" u="sng" dirty="0" smtClean="0"/>
              <a:t>       </a:t>
            </a:r>
            <a:r>
              <a:rPr kumimoji="1" lang="zh-CN" altLang="en-US" sz="3600" dirty="0" smtClean="0"/>
              <a:t>年</a:t>
            </a:r>
            <a:r>
              <a:rPr kumimoji="1" lang="en-US" altLang="zh-CN" sz="3600" u="sng" dirty="0" smtClean="0"/>
              <a:t>      </a:t>
            </a:r>
            <a:r>
              <a:rPr kumimoji="1" lang="zh-CN" altLang="en-US" sz="3600" dirty="0" smtClean="0"/>
              <a:t>月</a:t>
            </a:r>
            <a:r>
              <a:rPr kumimoji="1" lang="en-US" altLang="zh-CN" sz="3600" u="sng" dirty="0" smtClean="0"/>
              <a:t>      </a:t>
            </a:r>
            <a:r>
              <a:rPr kumimoji="1" lang="zh-CN" altLang="en-US" sz="3600" dirty="0" smtClean="0"/>
              <a:t>日</a:t>
            </a:r>
            <a:endParaRPr kumimoji="1" lang="en-US" altLang="zh-CN" sz="3600" dirty="0" smtClean="0"/>
          </a:p>
          <a:p>
            <a:r>
              <a:rPr kumimoji="1" lang="en-US" altLang="zh-CN" sz="2800" dirty="0" smtClean="0"/>
              <a:t>Date of birth</a:t>
            </a:r>
            <a:endParaRPr kumimoji="1" lang="zh-CN" altLang="en-US" sz="2800" dirty="0"/>
          </a:p>
        </p:txBody>
      </p:sp>
      <p:sp>
        <p:nvSpPr>
          <p:cNvPr id="9" name="文本框 8"/>
          <p:cNvSpPr txBox="1"/>
          <p:nvPr/>
        </p:nvSpPr>
        <p:spPr>
          <a:xfrm>
            <a:off x="2955537" y="2602991"/>
            <a:ext cx="9156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800" dirty="0" smtClean="0"/>
              <a:t>1994</a:t>
            </a:r>
            <a:endParaRPr kumimoji="1" lang="zh-CN" altLang="en-US" sz="2800" dirty="0"/>
          </a:p>
        </p:txBody>
      </p:sp>
      <p:sp>
        <p:nvSpPr>
          <p:cNvPr id="17" name="文本框 16"/>
          <p:cNvSpPr txBox="1"/>
          <p:nvPr/>
        </p:nvSpPr>
        <p:spPr>
          <a:xfrm>
            <a:off x="5062887" y="2602991"/>
            <a:ext cx="3642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zh-CN" sz="2800" dirty="0"/>
              <a:t>8</a:t>
            </a:r>
            <a:endParaRPr kumimoji="1" lang="zh-CN" altLang="en-US" sz="2800" dirty="0"/>
          </a:p>
        </p:txBody>
      </p:sp>
      <p:sp>
        <p:nvSpPr>
          <p:cNvPr id="18" name="文本框 17"/>
          <p:cNvSpPr txBox="1"/>
          <p:nvPr/>
        </p:nvSpPr>
        <p:spPr>
          <a:xfrm>
            <a:off x="7000709" y="2599570"/>
            <a:ext cx="3642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zh-CN" sz="2800" dirty="0" smtClean="0"/>
              <a:t>1</a:t>
            </a:r>
            <a:endParaRPr kumimoji="1"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603042425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7" grpId="0"/>
      <p:bldP spid="1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1"/>
            <a:ext cx="9144000" cy="361371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/>
          <p:cNvSpPr/>
          <p:nvPr/>
        </p:nvSpPr>
        <p:spPr>
          <a:xfrm>
            <a:off x="460534" y="704216"/>
            <a:ext cx="8267700" cy="5681345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sx="101000" sy="101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/>
          </a:p>
        </p:txBody>
      </p:sp>
      <p:sp>
        <p:nvSpPr>
          <p:cNvPr id="6" name="TextBox 12"/>
          <p:cNvSpPr txBox="1">
            <a:spLocks noChangeArrowheads="1"/>
          </p:cNvSpPr>
          <p:nvPr/>
        </p:nvSpPr>
        <p:spPr bwMode="auto">
          <a:xfrm>
            <a:off x="-835957" y="2687490"/>
            <a:ext cx="5759309" cy="1200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400" b="1" dirty="0" err="1" smtClean="0">
                <a:latin typeface="+mn-lt"/>
                <a:sym typeface="微软雅黑" panose="020B0503020204020204" pitchFamily="34" charset="-122"/>
              </a:rPr>
              <a:t>jièshào</a:t>
            </a:r>
            <a:r>
              <a:rPr lang="en-US" altLang="zh-CN" sz="2400" b="1" dirty="0" smtClean="0">
                <a:latin typeface="+mn-lt"/>
                <a:sym typeface="微软雅黑" panose="020B0503020204020204" pitchFamily="34" charset="-122"/>
              </a:rPr>
              <a:t> </a:t>
            </a:r>
            <a:r>
              <a:rPr lang="en-US" altLang="zh-CN" sz="2400" b="1" dirty="0" err="1">
                <a:latin typeface="+mn-lt"/>
                <a:sym typeface="微软雅黑" panose="020B0503020204020204" pitchFamily="34" charset="-122"/>
              </a:rPr>
              <a:t>nǐ</a:t>
            </a:r>
            <a:r>
              <a:rPr lang="en-US" altLang="zh-CN" sz="2400" b="1" dirty="0">
                <a:latin typeface="+mn-lt"/>
                <a:sym typeface="微软雅黑" panose="020B0503020204020204" pitchFamily="34" charset="-122"/>
              </a:rPr>
              <a:t> </a:t>
            </a:r>
            <a:r>
              <a:rPr lang="en-US" altLang="zh-CN" sz="2400" b="1" dirty="0" err="1" smtClean="0">
                <a:latin typeface="+mn-lt"/>
                <a:sym typeface="微软雅黑" panose="020B0503020204020204" pitchFamily="34" charset="-122"/>
              </a:rPr>
              <a:t>zìjǐ</a:t>
            </a:r>
            <a:endParaRPr lang="en-US" altLang="zh-CN" sz="2400" b="1" dirty="0" smtClean="0">
              <a:latin typeface="+mn-lt"/>
              <a:sym typeface="微软雅黑" panose="020B0503020204020204" pitchFamily="34" charset="-122"/>
            </a:endParaRPr>
          </a:p>
          <a:p>
            <a:pPr algn="ctr"/>
            <a:r>
              <a:rPr lang="en-US" altLang="zh-CN" sz="2400" b="1" dirty="0" smtClean="0">
                <a:latin typeface="+mn-lt"/>
                <a:sym typeface="微软雅黑" panose="020B0503020204020204" pitchFamily="34" charset="-122"/>
              </a:rPr>
              <a:t>1.</a:t>
            </a:r>
            <a:r>
              <a:rPr lang="zh-CN" altLang="en-US" sz="2400" b="1" dirty="0" smtClean="0">
                <a:latin typeface="+mn-lt"/>
                <a:sym typeface="微软雅黑" panose="020B0503020204020204" pitchFamily="34" charset="-122"/>
              </a:rPr>
              <a:t>介绍你自己</a:t>
            </a:r>
            <a:endParaRPr lang="en-US" altLang="zh-CN" sz="2400" b="1" dirty="0" smtClean="0">
              <a:latin typeface="+mn-lt"/>
              <a:sym typeface="微软雅黑" panose="020B0503020204020204" pitchFamily="34" charset="-122"/>
            </a:endParaRPr>
          </a:p>
          <a:p>
            <a:pPr algn="ctr"/>
            <a:r>
              <a:rPr lang="en-US" altLang="zh-CN" sz="2400" b="1" dirty="0" smtClean="0">
                <a:latin typeface="+mn-lt"/>
                <a:sym typeface="微软雅黑" panose="020B0503020204020204" pitchFamily="34" charset="-122"/>
              </a:rPr>
              <a:t>introduce yourself</a:t>
            </a:r>
            <a:endParaRPr lang="zh-CN" altLang="en-US" sz="2400" b="1" dirty="0">
              <a:latin typeface="+mn-lt"/>
              <a:sym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4024187" y="708595"/>
            <a:ext cx="4387414" cy="615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20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A</a:t>
            </a:r>
            <a:r>
              <a:rPr lang="zh-CN" altLang="en-US" sz="20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：</a:t>
            </a:r>
            <a:r>
              <a:rPr lang="en-US" altLang="zh-CN" sz="2000" b="1" dirty="0" err="1" smtClean="0">
                <a:ea typeface="楷体" panose="02010609060101010101" pitchFamily="49" charset="-122"/>
                <a:cs typeface="楷体" panose="02010609060101010101" pitchFamily="49" charset="-122"/>
              </a:rPr>
              <a:t>nǐ</a:t>
            </a:r>
            <a:r>
              <a:rPr lang="en-US" altLang="zh-CN" sz="20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en-US" altLang="zh-CN" sz="2000" b="1" dirty="0" err="1">
                <a:ea typeface="楷体" panose="02010609060101010101" pitchFamily="49" charset="-122"/>
                <a:cs typeface="楷体" panose="02010609060101010101" pitchFamily="49" charset="-122"/>
              </a:rPr>
              <a:t>hǎo</a:t>
            </a:r>
            <a:r>
              <a:rPr lang="en-US" altLang="zh-CN" sz="2000" b="1" dirty="0"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zh-CN" altLang="en-US" sz="2000" b="1" dirty="0">
                <a:ea typeface="楷体" panose="02010609060101010101" pitchFamily="49" charset="-122"/>
                <a:cs typeface="楷体" panose="02010609060101010101" pitchFamily="49" charset="-122"/>
              </a:rPr>
              <a:t>，</a:t>
            </a:r>
            <a:r>
              <a:rPr lang="en-US" altLang="zh-CN" sz="2000" b="1" dirty="0" err="1">
                <a:ea typeface="楷体" panose="02010609060101010101" pitchFamily="49" charset="-122"/>
                <a:cs typeface="楷体" panose="02010609060101010101" pitchFamily="49" charset="-122"/>
              </a:rPr>
              <a:t>nǐ</a:t>
            </a:r>
            <a:r>
              <a:rPr lang="en-US" altLang="zh-CN" sz="2000" b="1" dirty="0"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en-US" altLang="zh-CN" sz="2000" b="1" dirty="0" err="1">
                <a:ea typeface="楷体" panose="02010609060101010101" pitchFamily="49" charset="-122"/>
                <a:cs typeface="楷体" panose="02010609060101010101" pitchFamily="49" charset="-122"/>
              </a:rPr>
              <a:t>jiào</a:t>
            </a:r>
            <a:r>
              <a:rPr lang="en-US" altLang="zh-CN" sz="2000" b="1" dirty="0"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en-US" altLang="zh-CN" sz="2000" b="1" dirty="0" err="1" smtClean="0">
                <a:ea typeface="楷体" panose="02010609060101010101" pitchFamily="49" charset="-122"/>
                <a:cs typeface="楷体" panose="02010609060101010101" pitchFamily="49" charset="-122"/>
              </a:rPr>
              <a:t>shénme</a:t>
            </a:r>
            <a:r>
              <a:rPr lang="en-US" altLang="zh-CN" sz="20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en-US" altLang="zh-CN" sz="2000" b="1" dirty="0" err="1">
                <a:ea typeface="楷体" panose="02010609060101010101" pitchFamily="49" charset="-122"/>
                <a:cs typeface="楷体" panose="02010609060101010101" pitchFamily="49" charset="-122"/>
              </a:rPr>
              <a:t>míng</a:t>
            </a:r>
            <a:r>
              <a:rPr lang="en-US" altLang="zh-CN" sz="2000" b="1" dirty="0"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en-US" altLang="zh-CN" sz="2000" b="1" dirty="0" err="1">
                <a:ea typeface="楷体" panose="02010609060101010101" pitchFamily="49" charset="-122"/>
                <a:cs typeface="楷体" panose="02010609060101010101" pitchFamily="49" charset="-122"/>
              </a:rPr>
              <a:t>zì</a:t>
            </a:r>
            <a:r>
              <a:rPr lang="en-US" altLang="zh-CN" sz="2000" b="1" dirty="0"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zh-CN" altLang="en-US" sz="2000" b="1" dirty="0" smtClean="0">
                <a:ea typeface="楷体" panose="02010609060101010101" pitchFamily="49" charset="-122"/>
                <a:cs typeface="楷体" panose="02010609060101010101" pitchFamily="49" charset="-122"/>
              </a:rPr>
              <a:t>？</a:t>
            </a:r>
            <a:endParaRPr lang="en-US" altLang="zh-CN" sz="2000" b="1" dirty="0"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130000"/>
              </a:lnSpc>
            </a:pPr>
            <a:r>
              <a:rPr lang="en-US" altLang="zh-CN" sz="2400" b="1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A</a:t>
            </a:r>
            <a:r>
              <a:rPr lang="zh-CN" altLang="en-US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：你好，你叫什么名字？</a:t>
            </a:r>
          </a:p>
          <a:p>
            <a:pPr>
              <a:lnSpc>
                <a:spcPct val="130000"/>
              </a:lnSpc>
            </a:pPr>
            <a:endParaRPr lang="en-US" altLang="zh-CN" sz="2000" b="1" dirty="0" smtClean="0">
              <a:solidFill>
                <a:srgbClr val="000000"/>
              </a:solidFill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130000"/>
              </a:lnSpc>
            </a:pPr>
            <a:r>
              <a:rPr lang="en-US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B</a:t>
            </a:r>
            <a:r>
              <a:rPr lang="zh-CN" altLang="en-US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：</a:t>
            </a:r>
            <a:r>
              <a:rPr lang="it-IT" altLang="zh-CN" sz="2000" b="1" dirty="0" err="1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wǒ</a:t>
            </a:r>
            <a:r>
              <a:rPr lang="it-IT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it-IT" altLang="zh-CN" sz="2000" b="1" dirty="0" err="1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jiào</a:t>
            </a:r>
            <a:r>
              <a:rPr lang="en-US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XXX</a:t>
            </a:r>
            <a:r>
              <a:rPr lang="zh-CN" altLang="en-US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，</a:t>
            </a:r>
            <a:r>
              <a:rPr lang="en-US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it-IT" altLang="zh-CN" sz="2000" b="1" dirty="0" err="1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nǐ</a:t>
            </a:r>
            <a:r>
              <a:rPr lang="it-IT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it-IT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ne </a:t>
            </a:r>
            <a:r>
              <a:rPr lang="zh-CN" altLang="it-IT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？</a:t>
            </a:r>
            <a:endParaRPr lang="en-US" altLang="zh-CN" sz="2000" b="1" dirty="0" smtClean="0">
              <a:solidFill>
                <a:srgbClr val="000000"/>
              </a:solidFill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130000"/>
              </a:lnSpc>
            </a:pPr>
            <a:r>
              <a:rPr lang="en-US" altLang="zh-CN" sz="2400" b="1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B</a:t>
            </a:r>
            <a:r>
              <a:rPr lang="zh-CN" altLang="en-US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：我叫</a:t>
            </a:r>
            <a:r>
              <a:rPr lang="en-US" altLang="zh-CN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XXX</a:t>
            </a:r>
            <a:r>
              <a:rPr lang="zh-CN" altLang="en-US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，你呢？</a:t>
            </a:r>
          </a:p>
          <a:p>
            <a:pPr>
              <a:lnSpc>
                <a:spcPct val="130000"/>
              </a:lnSpc>
            </a:pPr>
            <a:endParaRPr lang="en-US" altLang="zh-CN" sz="2000" b="1" dirty="0" smtClean="0">
              <a:solidFill>
                <a:srgbClr val="000000"/>
              </a:solidFill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130000"/>
              </a:lnSpc>
            </a:pPr>
            <a:r>
              <a:rPr lang="en-US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A</a:t>
            </a:r>
            <a:r>
              <a:rPr lang="zh-CN" altLang="en-US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：</a:t>
            </a:r>
            <a:r>
              <a:rPr lang="it-IT" altLang="zh-CN" sz="2000" b="1" dirty="0" err="1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wǒ</a:t>
            </a:r>
            <a:r>
              <a:rPr lang="it-IT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it-IT" altLang="zh-CN" sz="2000" b="1" dirty="0" err="1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jiàoXXX</a:t>
            </a:r>
            <a:r>
              <a:rPr lang="zh-CN" altLang="it-IT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，</a:t>
            </a:r>
            <a:r>
              <a:rPr lang="it-IT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wǒ</a:t>
            </a:r>
            <a:r>
              <a:rPr lang="it-IT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it-IT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shì</a:t>
            </a:r>
            <a:r>
              <a:rPr lang="it-IT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it-IT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XXguó</a:t>
            </a:r>
            <a:r>
              <a:rPr lang="it-IT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it-IT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rén</a:t>
            </a:r>
            <a:r>
              <a:rPr lang="it-IT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zh-CN" altLang="it-IT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，</a:t>
            </a:r>
            <a:r>
              <a:rPr lang="it-IT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nǐ</a:t>
            </a:r>
            <a:r>
              <a:rPr lang="it-IT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ne </a:t>
            </a:r>
            <a:r>
              <a:rPr lang="zh-CN" altLang="it-IT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？</a:t>
            </a:r>
            <a:endParaRPr lang="en-US" altLang="zh-CN" sz="2000" b="1" dirty="0" smtClean="0">
              <a:solidFill>
                <a:srgbClr val="000000"/>
              </a:solidFill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130000"/>
              </a:lnSpc>
            </a:pPr>
            <a:r>
              <a:rPr lang="en-US" altLang="zh-CN" sz="2400" b="1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A</a:t>
            </a:r>
            <a:r>
              <a:rPr lang="zh-CN" altLang="en-US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：我叫</a:t>
            </a:r>
            <a:r>
              <a:rPr lang="en-US" altLang="zh-CN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XXX</a:t>
            </a:r>
            <a:r>
              <a:rPr lang="zh-CN" altLang="en-US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，我是</a:t>
            </a:r>
            <a:r>
              <a:rPr lang="en-US" altLang="zh-CN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XX</a:t>
            </a:r>
            <a:r>
              <a:rPr lang="zh-CN" altLang="en-US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国人，</a:t>
            </a:r>
            <a:r>
              <a:rPr lang="zh-CN" altLang="en-US" sz="2400" b="1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你呢？</a:t>
            </a:r>
            <a:endParaRPr lang="zh-CN" altLang="en-US" sz="2400" b="1" dirty="0">
              <a:solidFill>
                <a:srgbClr val="C0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130000"/>
              </a:lnSpc>
            </a:pPr>
            <a:endParaRPr lang="en-US" altLang="zh-CN" sz="2000" b="1" dirty="0" smtClean="0">
              <a:solidFill>
                <a:srgbClr val="000000"/>
              </a:solidFill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130000"/>
              </a:lnSpc>
            </a:pPr>
            <a:r>
              <a:rPr lang="en-US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B</a:t>
            </a:r>
            <a:r>
              <a:rPr lang="zh-CN" altLang="en-US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：</a:t>
            </a:r>
            <a:r>
              <a:rPr lang="it-IT" altLang="zh-CN" sz="2000" b="1" dirty="0" err="1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wǒ</a:t>
            </a:r>
            <a:r>
              <a:rPr lang="it-IT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it-IT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shì</a:t>
            </a:r>
            <a:r>
              <a:rPr lang="it-IT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it-IT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XXguó</a:t>
            </a:r>
            <a:r>
              <a:rPr lang="it-IT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it-IT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rén</a:t>
            </a:r>
            <a:r>
              <a:rPr lang="it-IT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zh-CN" altLang="it-IT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。</a:t>
            </a:r>
          </a:p>
          <a:p>
            <a:pPr>
              <a:lnSpc>
                <a:spcPct val="130000"/>
              </a:lnSpc>
            </a:pPr>
            <a:r>
              <a:rPr lang="en-US" altLang="zh-CN" sz="2400" b="1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B</a:t>
            </a:r>
            <a:r>
              <a:rPr lang="zh-CN" altLang="en-US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：我是</a:t>
            </a:r>
            <a:r>
              <a:rPr lang="en-US" altLang="zh-CN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XX</a:t>
            </a:r>
            <a:r>
              <a:rPr lang="zh-CN" altLang="en-US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国人</a:t>
            </a:r>
            <a:r>
              <a:rPr lang="zh-CN" altLang="en-US" sz="2400" b="1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。</a:t>
            </a:r>
            <a:endParaRPr lang="zh-CN" altLang="en-US" sz="2400" b="1" dirty="0">
              <a:solidFill>
                <a:srgbClr val="C0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130000"/>
              </a:lnSpc>
            </a:pPr>
            <a:endParaRPr lang="zh-CN" altLang="en-US" sz="2400" b="1" dirty="0">
              <a:solidFill>
                <a:srgbClr val="C0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3631722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723194" cy="1700577"/>
          </a:xfrm>
          <a:prstGeom prst="rect">
            <a:avLst/>
          </a:prstGeom>
        </p:spPr>
      </p:pic>
      <p:sp>
        <p:nvSpPr>
          <p:cNvPr id="15" name="文本框 14"/>
          <p:cNvSpPr txBox="1"/>
          <p:nvPr/>
        </p:nvSpPr>
        <p:spPr>
          <a:xfrm>
            <a:off x="1723194" y="483521"/>
            <a:ext cx="71032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>
                <a:solidFill>
                  <a:schemeClr val="bg1">
                    <a:lumMod val="50000"/>
                  </a:schemeClr>
                </a:solidFill>
              </a:rPr>
              <a:t>Word order for dates</a:t>
            </a:r>
          </a:p>
        </p:txBody>
      </p:sp>
      <p:pic>
        <p:nvPicPr>
          <p:cNvPr id="9" name="图片 8" descr="WechatIMG333.jpe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70064"/>
            <a:ext cx="9144000" cy="4232604"/>
          </a:xfrm>
          <a:prstGeom prst="rect">
            <a:avLst/>
          </a:prstGeom>
        </p:spPr>
      </p:pic>
      <p:sp>
        <p:nvSpPr>
          <p:cNvPr id="10" name="文本框 9"/>
          <p:cNvSpPr txBox="1"/>
          <p:nvPr/>
        </p:nvSpPr>
        <p:spPr>
          <a:xfrm>
            <a:off x="-88956" y="5755568"/>
            <a:ext cx="101204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zh-CN" sz="2400" dirty="0"/>
              <a:t>（</a:t>
            </a:r>
            <a:r>
              <a:rPr kumimoji="1" lang="en-US" altLang="zh-CN" sz="2400" dirty="0" smtClean="0"/>
              <a:t>Friday</a:t>
            </a:r>
            <a:r>
              <a:rPr kumimoji="1" lang="zh-CN" altLang="en-US" sz="2400" dirty="0" smtClean="0"/>
              <a:t>，</a:t>
            </a:r>
            <a:r>
              <a:rPr kumimoji="1" lang="en-US" altLang="zh-CN" sz="2400" dirty="0" smtClean="0"/>
              <a:t>February1</a:t>
            </a:r>
            <a:r>
              <a:rPr kumimoji="1" lang="zh-CN" altLang="en-US" sz="2400" dirty="0" smtClean="0"/>
              <a:t>，</a:t>
            </a:r>
            <a:r>
              <a:rPr kumimoji="1" lang="en-US" altLang="zh-CN" sz="2400" dirty="0" smtClean="0"/>
              <a:t>2019</a:t>
            </a:r>
            <a:r>
              <a:rPr kumimoji="1" lang="zh-CN" altLang="en-US" sz="2400" dirty="0" smtClean="0"/>
              <a:t>）</a:t>
            </a:r>
            <a:r>
              <a:rPr kumimoji="1" lang="en-US" altLang="zh-CN" sz="2400" dirty="0" smtClean="0"/>
              <a:t>     </a:t>
            </a:r>
            <a:r>
              <a:rPr kumimoji="1" lang="zh-CN" altLang="en-US" sz="2400" dirty="0" smtClean="0"/>
              <a:t>（</a:t>
            </a:r>
            <a:r>
              <a:rPr kumimoji="1" lang="en-US" altLang="zh-CN" sz="2400" dirty="0" smtClean="0"/>
              <a:t>Saturday</a:t>
            </a:r>
            <a:r>
              <a:rPr kumimoji="1" lang="zh-CN" altLang="en-US" sz="2400" dirty="0" smtClean="0"/>
              <a:t>，</a:t>
            </a:r>
            <a:r>
              <a:rPr kumimoji="1" lang="en-US" altLang="zh-CN" sz="2400" dirty="0" smtClean="0"/>
              <a:t>August 10</a:t>
            </a:r>
            <a:r>
              <a:rPr kumimoji="1" lang="zh-CN" altLang="en-US" sz="2400" dirty="0" smtClean="0"/>
              <a:t>，</a:t>
            </a:r>
            <a:r>
              <a:rPr kumimoji="1" lang="en-US" altLang="zh-CN" sz="2400" dirty="0" smtClean="0"/>
              <a:t>2019</a:t>
            </a:r>
            <a:r>
              <a:rPr kumimoji="1" lang="zh-CN" altLang="en-US" sz="2400" dirty="0" smtClean="0"/>
              <a:t>）</a:t>
            </a:r>
            <a:endParaRPr kumimoji="1" lang="en-US" altLang="zh-CN" sz="2400" dirty="0" smtClean="0"/>
          </a:p>
          <a:p>
            <a:r>
              <a:rPr kumimoji="1" lang="zh-CN" altLang="zh-CN" sz="2400" dirty="0"/>
              <a:t>（</a:t>
            </a:r>
            <a:r>
              <a:rPr kumimoji="1" lang="en-US" altLang="zh-CN" sz="2400" dirty="0" smtClean="0"/>
              <a:t>Tuesday</a:t>
            </a:r>
            <a:r>
              <a:rPr kumimoji="1" lang="zh-CN" altLang="en-US" sz="2400" dirty="0" smtClean="0"/>
              <a:t>，</a:t>
            </a:r>
            <a:r>
              <a:rPr kumimoji="1" lang="en-US" altLang="zh-CN" sz="2400" dirty="0" smtClean="0"/>
              <a:t>September 18</a:t>
            </a:r>
            <a:r>
              <a:rPr kumimoji="1" lang="zh-CN" altLang="en-US" sz="2400" dirty="0" smtClean="0"/>
              <a:t>，</a:t>
            </a:r>
            <a:r>
              <a:rPr kumimoji="1" lang="en-US" altLang="zh-CN" sz="2400" dirty="0" smtClean="0"/>
              <a:t>2018</a:t>
            </a:r>
            <a:r>
              <a:rPr kumimoji="1" lang="zh-CN" altLang="en-US" sz="2400" dirty="0"/>
              <a:t>）</a:t>
            </a:r>
            <a:r>
              <a:rPr kumimoji="1" lang="zh-CN" altLang="en-US" sz="2400" dirty="0" smtClean="0"/>
              <a:t>（</a:t>
            </a:r>
            <a:r>
              <a:rPr kumimoji="1" lang="en-US" altLang="zh-CN" sz="2400" dirty="0" smtClean="0"/>
              <a:t>Wednesday</a:t>
            </a:r>
            <a:r>
              <a:rPr kumimoji="1" lang="zh-CN" altLang="en-US" sz="2400" dirty="0" smtClean="0"/>
              <a:t>，</a:t>
            </a:r>
            <a:r>
              <a:rPr kumimoji="1" lang="en-US" altLang="zh-CN" sz="2400" dirty="0" smtClean="0"/>
              <a:t>February 28</a:t>
            </a:r>
            <a:r>
              <a:rPr kumimoji="1" lang="zh-CN" altLang="en-US" sz="2400" dirty="0" smtClean="0"/>
              <a:t>，</a:t>
            </a:r>
            <a:r>
              <a:rPr kumimoji="1" lang="en-US" altLang="zh-CN" sz="2400" dirty="0" smtClean="0"/>
              <a:t>2018</a:t>
            </a:r>
            <a:r>
              <a:rPr kumimoji="1" lang="zh-CN" altLang="en-US" sz="2400" dirty="0" smtClean="0"/>
              <a:t>）</a:t>
            </a:r>
            <a:endParaRPr kumimoji="1" lang="zh-CN" altLang="en-US" sz="2400" dirty="0"/>
          </a:p>
        </p:txBody>
      </p:sp>
    </p:spTree>
    <p:extLst>
      <p:ext uri="{BB962C8B-B14F-4D97-AF65-F5344CB8AC3E}">
        <p14:creationId xmlns:p14="http://schemas.microsoft.com/office/powerpoint/2010/main" val="3699056759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2498" y="0"/>
            <a:ext cx="1723194" cy="1700577"/>
          </a:xfrm>
          <a:prstGeom prst="rect">
            <a:avLst/>
          </a:prstGeom>
        </p:spPr>
      </p:pic>
      <p:sp>
        <p:nvSpPr>
          <p:cNvPr id="15" name="文本框 14"/>
          <p:cNvSpPr txBox="1"/>
          <p:nvPr/>
        </p:nvSpPr>
        <p:spPr>
          <a:xfrm>
            <a:off x="1459890" y="457846"/>
            <a:ext cx="7103284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>
                <a:solidFill>
                  <a:schemeClr val="bg1">
                    <a:lumMod val="50000"/>
                  </a:schemeClr>
                </a:solidFill>
              </a:rPr>
              <a:t>Telling time</a:t>
            </a:r>
            <a:r>
              <a:rPr kumimoji="1" lang="zh-CN" altLang="en-US" sz="2800" dirty="0" smtClean="0">
                <a:solidFill>
                  <a:schemeClr val="bg1">
                    <a:lumMod val="50000"/>
                  </a:schemeClr>
                </a:solidFill>
              </a:rPr>
              <a:t>：</a:t>
            </a:r>
            <a:endParaRPr kumimoji="1" lang="en-US" altLang="zh-CN" sz="2800" dirty="0" smtClean="0">
              <a:solidFill>
                <a:schemeClr val="bg1">
                  <a:lumMod val="50000"/>
                </a:schemeClr>
              </a:solidFill>
            </a:endParaRPr>
          </a:p>
          <a:p>
            <a:r>
              <a:rPr kumimoji="1" lang="en-US" altLang="zh-CN" sz="2800" dirty="0" smtClean="0"/>
              <a:t>These terms are used to tell time </a:t>
            </a:r>
            <a:r>
              <a:rPr kumimoji="1" lang="zh-CN" altLang="en-US" sz="2800" dirty="0" smtClean="0"/>
              <a:t>：</a:t>
            </a:r>
            <a:r>
              <a:rPr kumimoji="1" lang="zh-CN" altLang="en-US" sz="2800" dirty="0" smtClean="0">
                <a:solidFill>
                  <a:srgbClr val="FF0000"/>
                </a:solidFill>
              </a:rPr>
              <a:t>点／点钟</a:t>
            </a:r>
            <a:r>
              <a:rPr kumimoji="1" lang="zh-CN" altLang="en-US" sz="2800" dirty="0" smtClean="0"/>
              <a:t>（</a:t>
            </a:r>
            <a:r>
              <a:rPr kumimoji="1" lang="en-US" altLang="zh-CN" sz="2800" dirty="0" err="1" smtClean="0"/>
              <a:t>di</a:t>
            </a:r>
            <a:r>
              <a:rPr kumimoji="1" lang="en-US" altLang="zh-CN" sz="2800" dirty="0" err="1" smtClean="0">
                <a:ea typeface="Lucida Grande"/>
                <a:cs typeface="Lucida Grande"/>
              </a:rPr>
              <a:t>ăn</a:t>
            </a:r>
            <a:r>
              <a:rPr kumimoji="1" lang="zh-CN" altLang="en-US" sz="2800" dirty="0" smtClean="0">
                <a:ea typeface="Lucida Grande"/>
                <a:cs typeface="Lucida Grande"/>
              </a:rPr>
              <a:t>／</a:t>
            </a:r>
            <a:r>
              <a:rPr kumimoji="1" lang="en-US" altLang="zh-CN" sz="2800" dirty="0" err="1" smtClean="0"/>
              <a:t>di</a:t>
            </a:r>
            <a:r>
              <a:rPr kumimoji="1" lang="en-US" altLang="zh-CN" sz="2800" dirty="0" err="1" smtClean="0">
                <a:ea typeface="Lucida Grande"/>
                <a:cs typeface="Lucida Grande"/>
              </a:rPr>
              <a:t>ăn</a:t>
            </a:r>
            <a:r>
              <a:rPr kumimoji="1" lang="en-US" altLang="zh-CN" sz="2800" dirty="0" err="1" smtClean="0"/>
              <a:t>zh</a:t>
            </a:r>
            <a:r>
              <a:rPr kumimoji="1" lang="en-US" altLang="zh-CN" sz="2800" dirty="0" err="1" smtClean="0">
                <a:ea typeface="Lucida Grande"/>
                <a:cs typeface="Lucida Grande"/>
              </a:rPr>
              <a:t>ōng</a:t>
            </a:r>
            <a:r>
              <a:rPr kumimoji="1" lang="zh-CN" altLang="en-US" sz="2800" dirty="0" smtClean="0">
                <a:ea typeface="Lucida Grande"/>
                <a:cs typeface="Lucida Grande"/>
              </a:rPr>
              <a:t>，</a:t>
            </a:r>
            <a:r>
              <a:rPr kumimoji="1" lang="en-US" altLang="zh-CN" sz="2800" dirty="0" smtClean="0">
                <a:ea typeface="Lucida Grande"/>
                <a:cs typeface="Lucida Grande"/>
              </a:rPr>
              <a:t>o’clock</a:t>
            </a:r>
            <a:r>
              <a:rPr kumimoji="1" lang="zh-CN" altLang="en-US" sz="2800" dirty="0" smtClean="0"/>
              <a:t>）</a:t>
            </a:r>
            <a:r>
              <a:rPr kumimoji="1" lang="en-US" altLang="zh-CN" sz="2800" dirty="0" smtClean="0"/>
              <a:t>,</a:t>
            </a:r>
            <a:r>
              <a:rPr kumimoji="1" lang="zh-CN" altLang="en-US" sz="2800" dirty="0" smtClean="0">
                <a:solidFill>
                  <a:srgbClr val="FF0000"/>
                </a:solidFill>
              </a:rPr>
              <a:t>半</a:t>
            </a:r>
            <a:r>
              <a:rPr kumimoji="1" lang="zh-CN" altLang="en-US" sz="2800" dirty="0" smtClean="0"/>
              <a:t>（</a:t>
            </a:r>
            <a:r>
              <a:rPr kumimoji="1" lang="en-US" altLang="zh-CN" sz="2800" dirty="0" err="1" smtClean="0"/>
              <a:t>bàn</a:t>
            </a:r>
            <a:r>
              <a:rPr kumimoji="1" lang="zh-CN" altLang="en-US" sz="2800" dirty="0" smtClean="0"/>
              <a:t>，</a:t>
            </a:r>
            <a:r>
              <a:rPr kumimoji="1" lang="en-US" altLang="zh-CN" sz="2800" dirty="0" smtClean="0"/>
              <a:t>half hour</a:t>
            </a:r>
            <a:r>
              <a:rPr kumimoji="1" lang="zh-CN" altLang="en-US" sz="2800" dirty="0" smtClean="0"/>
              <a:t>），</a:t>
            </a:r>
            <a:r>
              <a:rPr kumimoji="1" lang="zh-CN" altLang="en-US" sz="2800" dirty="0" smtClean="0">
                <a:solidFill>
                  <a:srgbClr val="FF0000"/>
                </a:solidFill>
              </a:rPr>
              <a:t>刻</a:t>
            </a:r>
            <a:r>
              <a:rPr kumimoji="1" lang="zh-CN" altLang="en-US" sz="2800" dirty="0" smtClean="0"/>
              <a:t>（</a:t>
            </a:r>
            <a:r>
              <a:rPr kumimoji="1" lang="en-US" altLang="zh-CN" sz="2800" dirty="0" err="1" smtClean="0"/>
              <a:t>kè</a:t>
            </a:r>
            <a:r>
              <a:rPr kumimoji="1" lang="en-US" altLang="zh-CN" sz="2800" dirty="0" smtClean="0"/>
              <a:t>, quarter hour),and</a:t>
            </a:r>
            <a:r>
              <a:rPr kumimoji="1" lang="zh-CN" altLang="en-US" sz="2800" dirty="0" smtClean="0">
                <a:solidFill>
                  <a:srgbClr val="FF0000"/>
                </a:solidFill>
              </a:rPr>
              <a:t>分</a:t>
            </a:r>
            <a:r>
              <a:rPr kumimoji="1" lang="zh-CN" altLang="en-US" sz="2800" dirty="0" smtClean="0"/>
              <a:t>（</a:t>
            </a:r>
            <a:r>
              <a:rPr kumimoji="1" lang="en-US" altLang="zh-CN" sz="2800" dirty="0" err="1" smtClean="0"/>
              <a:t>fēn</a:t>
            </a:r>
            <a:r>
              <a:rPr kumimoji="1" lang="zh-CN" altLang="en-US" sz="2800" dirty="0" smtClean="0"/>
              <a:t>，</a:t>
            </a:r>
            <a:r>
              <a:rPr kumimoji="1" lang="en-US" altLang="zh-CN" sz="2800" dirty="0" smtClean="0"/>
              <a:t>minute</a:t>
            </a:r>
            <a:r>
              <a:rPr kumimoji="1" lang="zh-CN" altLang="en-US" sz="2800" dirty="0" smtClean="0"/>
              <a:t>）</a:t>
            </a:r>
            <a:endParaRPr kumimoji="1" lang="en-US" altLang="zh-CN" sz="2800" dirty="0" smtClean="0"/>
          </a:p>
        </p:txBody>
      </p:sp>
      <p:sp>
        <p:nvSpPr>
          <p:cNvPr id="9" name="文本框 8"/>
          <p:cNvSpPr txBox="1"/>
          <p:nvPr/>
        </p:nvSpPr>
        <p:spPr>
          <a:xfrm>
            <a:off x="307326" y="2831629"/>
            <a:ext cx="49609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400" b="1" dirty="0" smtClean="0"/>
              <a:t>A</a:t>
            </a:r>
            <a:r>
              <a:rPr kumimoji="1" lang="zh-CN" altLang="en-US" sz="2400" b="1" dirty="0" smtClean="0"/>
              <a:t>：</a:t>
            </a:r>
            <a:r>
              <a:rPr kumimoji="1" lang="en-US" altLang="zh-CN" sz="2400" b="1" dirty="0" smtClean="0"/>
              <a:t>HOUR </a:t>
            </a:r>
            <a:r>
              <a:rPr kumimoji="1" lang="zh-CN" altLang="en-US" sz="2400" b="1" dirty="0" smtClean="0"/>
              <a:t>点／点钟</a:t>
            </a:r>
            <a:endParaRPr kumimoji="1" lang="zh-CN" altLang="en-US" sz="2400" b="1" dirty="0"/>
          </a:p>
        </p:txBody>
      </p:sp>
      <p:pic>
        <p:nvPicPr>
          <p:cNvPr id="10" name="图片 9" descr="壁钟显示在白色被隔绝的背景的时间-点-圆的壁钟-正面图-十一个o-时钟-134327447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94928" y="3377417"/>
            <a:ext cx="3509635" cy="2537905"/>
          </a:xfrm>
          <a:prstGeom prst="rect">
            <a:avLst/>
          </a:prstGeom>
        </p:spPr>
      </p:pic>
      <p:pic>
        <p:nvPicPr>
          <p:cNvPr id="11" name="图片 10" descr="钟-在中-模式-布朗-树木-在中-四点钟-隔离-在怀特上-图片银行__k54394592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4285" y="3148613"/>
            <a:ext cx="2738186" cy="2766709"/>
          </a:xfrm>
          <a:prstGeom prst="rect">
            <a:avLst/>
          </a:prstGeom>
        </p:spPr>
      </p:pic>
      <p:pic>
        <p:nvPicPr>
          <p:cNvPr id="18" name="图片 17" descr="depositphotos_186076134-stock-illustration-round-clock-face-showing-two.jpg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8461" y="3294519"/>
            <a:ext cx="2358038" cy="2505416"/>
          </a:xfrm>
          <a:prstGeom prst="rect">
            <a:avLst/>
          </a:prstGeom>
        </p:spPr>
      </p:pic>
      <p:sp>
        <p:nvSpPr>
          <p:cNvPr id="16" name="文本框 15"/>
          <p:cNvSpPr txBox="1"/>
          <p:nvPr/>
        </p:nvSpPr>
        <p:spPr>
          <a:xfrm>
            <a:off x="724682" y="5915322"/>
            <a:ext cx="17128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000" dirty="0" smtClean="0"/>
              <a:t>十一点（钟）</a:t>
            </a:r>
            <a:endParaRPr kumimoji="1" lang="zh-CN" altLang="en-US" sz="2000" dirty="0"/>
          </a:p>
        </p:txBody>
      </p:sp>
      <p:sp>
        <p:nvSpPr>
          <p:cNvPr id="21" name="文本框 20"/>
          <p:cNvSpPr txBox="1"/>
          <p:nvPr/>
        </p:nvSpPr>
        <p:spPr>
          <a:xfrm>
            <a:off x="3866281" y="5907681"/>
            <a:ext cx="1976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000" dirty="0" smtClean="0"/>
              <a:t>四点（钟）</a:t>
            </a:r>
            <a:endParaRPr kumimoji="1" lang="zh-CN" altLang="en-US" sz="2000" dirty="0"/>
          </a:p>
        </p:txBody>
      </p:sp>
      <p:sp>
        <p:nvSpPr>
          <p:cNvPr id="22" name="文本框 21"/>
          <p:cNvSpPr txBox="1"/>
          <p:nvPr/>
        </p:nvSpPr>
        <p:spPr>
          <a:xfrm>
            <a:off x="6686149" y="5907681"/>
            <a:ext cx="23013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000" dirty="0" smtClean="0"/>
              <a:t>两点（钟）</a:t>
            </a:r>
            <a:endParaRPr kumimoji="1" lang="zh-CN" altLang="en-US" sz="2000" dirty="0"/>
          </a:p>
        </p:txBody>
      </p:sp>
      <p:sp>
        <p:nvSpPr>
          <p:cNvPr id="23" name="文本框 22"/>
          <p:cNvSpPr txBox="1"/>
          <p:nvPr/>
        </p:nvSpPr>
        <p:spPr>
          <a:xfrm>
            <a:off x="6686149" y="6299629"/>
            <a:ext cx="1976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000" dirty="0" smtClean="0">
                <a:solidFill>
                  <a:srgbClr val="FF0000"/>
                </a:solidFill>
              </a:rPr>
              <a:t>二点（钟）</a:t>
            </a:r>
            <a:r>
              <a:rPr kumimoji="1" lang="zh-CN" altLang="en-US" sz="2000" dirty="0" smtClean="0">
                <a:solidFill>
                  <a:srgbClr val="FF0000"/>
                </a:solidFill>
                <a:latin typeface="Zapf Dingbats"/>
                <a:ea typeface="Zapf Dingbats"/>
                <a:cs typeface="Zapf Dingbats"/>
                <a:sym typeface="Zapf Dingbats"/>
              </a:rPr>
              <a:t>✖</a:t>
            </a:r>
            <a:endParaRPr kumimoji="1" lang="zh-CN" altLang="en-US" sz="20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9173934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806788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723194" cy="1700577"/>
          </a:xfrm>
          <a:prstGeom prst="rect">
            <a:avLst/>
          </a:prstGeom>
        </p:spPr>
      </p:pic>
      <p:sp>
        <p:nvSpPr>
          <p:cNvPr id="15" name="文本框 14"/>
          <p:cNvSpPr txBox="1"/>
          <p:nvPr/>
        </p:nvSpPr>
        <p:spPr>
          <a:xfrm>
            <a:off x="1588145" y="285333"/>
            <a:ext cx="71032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b="1" dirty="0" smtClean="0"/>
              <a:t>B</a:t>
            </a:r>
            <a:r>
              <a:rPr kumimoji="1" lang="zh-CN" altLang="en-US" sz="2800" b="1" dirty="0" smtClean="0"/>
              <a:t>：</a:t>
            </a:r>
            <a:r>
              <a:rPr kumimoji="1" lang="en-US" altLang="zh-CN" sz="2800" b="1" dirty="0" smtClean="0"/>
              <a:t>MINUTE  </a:t>
            </a:r>
            <a:r>
              <a:rPr kumimoji="1" lang="zh-CN" altLang="en-US" sz="2800" b="1" dirty="0" smtClean="0"/>
              <a:t>分</a:t>
            </a:r>
            <a:endParaRPr kumimoji="1" lang="en-US" altLang="zh-CN" sz="2800" b="1" dirty="0" smtClean="0"/>
          </a:p>
        </p:txBody>
      </p:sp>
      <p:pic>
        <p:nvPicPr>
          <p:cNvPr id="8" name="图片 7" descr="10_4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778" y="1002631"/>
            <a:ext cx="2407010" cy="2383699"/>
          </a:xfrm>
          <a:prstGeom prst="rect">
            <a:avLst/>
          </a:prstGeom>
        </p:spPr>
      </p:pic>
      <p:pic>
        <p:nvPicPr>
          <p:cNvPr id="11" name="图片 10" descr="214621fue3b46fpub0eww7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287" y="3817419"/>
            <a:ext cx="2400637" cy="2464654"/>
          </a:xfrm>
          <a:prstGeom prst="rect">
            <a:avLst/>
          </a:prstGeom>
        </p:spPr>
      </p:pic>
      <p:pic>
        <p:nvPicPr>
          <p:cNvPr id="16" name="图片 15" descr="images.jpe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9993" y="546943"/>
            <a:ext cx="3016241" cy="3016241"/>
          </a:xfrm>
          <a:prstGeom prst="rect">
            <a:avLst/>
          </a:prstGeom>
        </p:spPr>
      </p:pic>
      <p:pic>
        <p:nvPicPr>
          <p:cNvPr id="17" name="图片 16" descr="master_HMI250.jpg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8304" y="3766450"/>
            <a:ext cx="2837930" cy="2837930"/>
          </a:xfrm>
          <a:prstGeom prst="rect">
            <a:avLst/>
          </a:prstGeom>
        </p:spPr>
      </p:pic>
      <p:sp>
        <p:nvSpPr>
          <p:cNvPr id="18" name="文本框 17"/>
          <p:cNvSpPr txBox="1"/>
          <p:nvPr/>
        </p:nvSpPr>
        <p:spPr>
          <a:xfrm>
            <a:off x="631650" y="3417309"/>
            <a:ext cx="24928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000" u="sng" dirty="0" smtClean="0"/>
              <a:t>七点二十五</a:t>
            </a:r>
            <a:r>
              <a:rPr kumimoji="1" lang="zh-CN" altLang="en-US" sz="2000" dirty="0" smtClean="0"/>
              <a:t>（分）</a:t>
            </a:r>
            <a:endParaRPr kumimoji="1" lang="zh-CN" altLang="en-US" sz="2000" dirty="0"/>
          </a:p>
        </p:txBody>
      </p:sp>
      <p:sp>
        <p:nvSpPr>
          <p:cNvPr id="21" name="文本框 20"/>
          <p:cNvSpPr txBox="1"/>
          <p:nvPr/>
        </p:nvSpPr>
        <p:spPr>
          <a:xfrm>
            <a:off x="4793284" y="3417309"/>
            <a:ext cx="24928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000" u="sng" dirty="0" smtClean="0"/>
              <a:t>两点零／</a:t>
            </a:r>
            <a:r>
              <a:rPr kumimoji="1" lang="en-US" altLang="zh-CN" sz="2000" u="sng" dirty="0" smtClean="0"/>
              <a:t>〇</a:t>
            </a:r>
            <a:r>
              <a:rPr kumimoji="1" lang="zh-CN" altLang="en-US" sz="2000" u="sng" dirty="0" smtClean="0"/>
              <a:t>五</a:t>
            </a:r>
            <a:r>
              <a:rPr kumimoji="1" lang="zh-CN" altLang="en-US" sz="2000" dirty="0" smtClean="0"/>
              <a:t>（分）</a:t>
            </a:r>
            <a:endParaRPr kumimoji="1" lang="zh-CN" altLang="en-US" sz="2000" dirty="0"/>
          </a:p>
        </p:txBody>
      </p:sp>
      <p:sp>
        <p:nvSpPr>
          <p:cNvPr id="22" name="文本框 21"/>
          <p:cNvSpPr txBox="1"/>
          <p:nvPr/>
        </p:nvSpPr>
        <p:spPr>
          <a:xfrm>
            <a:off x="631650" y="6282073"/>
            <a:ext cx="24928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000" u="sng" dirty="0" smtClean="0"/>
              <a:t>八点二十</a:t>
            </a:r>
            <a:r>
              <a:rPr kumimoji="1" lang="zh-CN" altLang="en-US" sz="2000" dirty="0" smtClean="0"/>
              <a:t>（分）</a:t>
            </a:r>
            <a:endParaRPr kumimoji="1" lang="zh-CN" altLang="en-US" sz="2000" dirty="0"/>
          </a:p>
        </p:txBody>
      </p:sp>
      <p:sp>
        <p:nvSpPr>
          <p:cNvPr id="23" name="文本框 22"/>
          <p:cNvSpPr txBox="1"/>
          <p:nvPr/>
        </p:nvSpPr>
        <p:spPr>
          <a:xfrm>
            <a:off x="6494642" y="6226546"/>
            <a:ext cx="24928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000" u="sng" dirty="0" smtClean="0"/>
              <a:t>十点零／</a:t>
            </a:r>
            <a:r>
              <a:rPr kumimoji="1" lang="en-US" altLang="zh-CN" sz="2000" u="sng" dirty="0" smtClean="0"/>
              <a:t>〇</a:t>
            </a:r>
            <a:r>
              <a:rPr kumimoji="1" lang="zh-CN" altLang="en-US" sz="2000" u="sng" dirty="0" smtClean="0"/>
              <a:t>八</a:t>
            </a:r>
            <a:r>
              <a:rPr kumimoji="1" lang="zh-CN" altLang="en-US" sz="2000" dirty="0" smtClean="0"/>
              <a:t>（分）</a:t>
            </a:r>
            <a:endParaRPr kumimoji="1" lang="zh-CN" altLang="en-US" sz="2000" dirty="0"/>
          </a:p>
        </p:txBody>
      </p:sp>
    </p:spTree>
    <p:extLst>
      <p:ext uri="{BB962C8B-B14F-4D97-AF65-F5344CB8AC3E}">
        <p14:creationId xmlns:p14="http://schemas.microsoft.com/office/powerpoint/2010/main" val="2730427433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723194" cy="1700577"/>
          </a:xfrm>
          <a:prstGeom prst="rect">
            <a:avLst/>
          </a:prstGeom>
        </p:spPr>
      </p:pic>
      <p:sp>
        <p:nvSpPr>
          <p:cNvPr id="15" name="文本框 14"/>
          <p:cNvSpPr txBox="1"/>
          <p:nvPr/>
        </p:nvSpPr>
        <p:spPr>
          <a:xfrm>
            <a:off x="1723194" y="483521"/>
            <a:ext cx="71032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>
                <a:solidFill>
                  <a:srgbClr val="000000"/>
                </a:solidFill>
              </a:rPr>
              <a:t>C</a:t>
            </a:r>
            <a:r>
              <a:rPr kumimoji="1" lang="zh-CN" altLang="en-US" sz="2800" dirty="0" smtClean="0">
                <a:solidFill>
                  <a:srgbClr val="000000"/>
                </a:solidFill>
              </a:rPr>
              <a:t>：</a:t>
            </a:r>
            <a:r>
              <a:rPr kumimoji="1" lang="en-US" altLang="zh-CN" sz="2800" dirty="0" smtClean="0">
                <a:solidFill>
                  <a:srgbClr val="000000"/>
                </a:solidFill>
              </a:rPr>
              <a:t>QUARTER HOUR </a:t>
            </a:r>
            <a:r>
              <a:rPr kumimoji="1" lang="zh-CN" altLang="en-US" sz="2800" dirty="0" smtClean="0">
                <a:solidFill>
                  <a:srgbClr val="000000"/>
                </a:solidFill>
              </a:rPr>
              <a:t>刻</a:t>
            </a:r>
            <a:endParaRPr kumimoji="1" lang="en-US" altLang="zh-CN" sz="2800" dirty="0" smtClean="0">
              <a:solidFill>
                <a:srgbClr val="000000"/>
              </a:solidFill>
            </a:endParaRPr>
          </a:p>
        </p:txBody>
      </p:sp>
      <p:pic>
        <p:nvPicPr>
          <p:cNvPr id="8" name="图片 7" descr="1245_17503_sm.gif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000" y="1485302"/>
            <a:ext cx="2447537" cy="2439888"/>
          </a:xfrm>
          <a:prstGeom prst="rect">
            <a:avLst/>
          </a:prstGeom>
        </p:spPr>
      </p:pic>
      <p:pic>
        <p:nvPicPr>
          <p:cNvPr id="9" name="图片 8" descr="下载.pn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4285" y="1404521"/>
            <a:ext cx="2682547" cy="2520669"/>
          </a:xfrm>
          <a:prstGeom prst="rect">
            <a:avLst/>
          </a:prstGeom>
        </p:spPr>
      </p:pic>
      <p:pic>
        <p:nvPicPr>
          <p:cNvPr id="10" name="图片 9" descr="KwATrmT7HLwhGthbyHTpUA.jp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02303" y="1142747"/>
            <a:ext cx="2924175" cy="3038475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735346" y="4225807"/>
            <a:ext cx="19756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400" dirty="0" smtClean="0"/>
              <a:t>十二点三刻</a:t>
            </a:r>
            <a:endParaRPr kumimoji="1" lang="zh-CN" altLang="en-US" sz="2400" dirty="0"/>
          </a:p>
        </p:txBody>
      </p:sp>
      <p:sp>
        <p:nvSpPr>
          <p:cNvPr id="18" name="文本框 17"/>
          <p:cNvSpPr txBox="1"/>
          <p:nvPr/>
        </p:nvSpPr>
        <p:spPr>
          <a:xfrm>
            <a:off x="3667693" y="4197053"/>
            <a:ext cx="19756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400" dirty="0" smtClean="0"/>
              <a:t>五点一刻</a:t>
            </a:r>
            <a:endParaRPr kumimoji="1" lang="zh-CN" altLang="en-US" sz="2400" dirty="0"/>
          </a:p>
        </p:txBody>
      </p:sp>
      <p:sp>
        <p:nvSpPr>
          <p:cNvPr id="21" name="文本框 20"/>
          <p:cNvSpPr txBox="1"/>
          <p:nvPr/>
        </p:nvSpPr>
        <p:spPr>
          <a:xfrm>
            <a:off x="6690375" y="4181222"/>
            <a:ext cx="19756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400" dirty="0" smtClean="0"/>
              <a:t>十一点三刻</a:t>
            </a:r>
            <a:endParaRPr kumimoji="1" lang="zh-CN" altLang="en-US" sz="2400" dirty="0"/>
          </a:p>
        </p:txBody>
      </p:sp>
    </p:spTree>
    <p:extLst>
      <p:ext uri="{BB962C8B-B14F-4D97-AF65-F5344CB8AC3E}">
        <p14:creationId xmlns:p14="http://schemas.microsoft.com/office/powerpoint/2010/main" val="2395605407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1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723194" cy="1700577"/>
          </a:xfrm>
          <a:prstGeom prst="rect">
            <a:avLst/>
          </a:prstGeom>
        </p:spPr>
      </p:pic>
      <p:sp>
        <p:nvSpPr>
          <p:cNvPr id="15" name="文本框 14"/>
          <p:cNvSpPr txBox="1"/>
          <p:nvPr/>
        </p:nvSpPr>
        <p:spPr>
          <a:xfrm>
            <a:off x="1723194" y="483521"/>
            <a:ext cx="71032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>
                <a:solidFill>
                  <a:srgbClr val="000000"/>
                </a:solidFill>
              </a:rPr>
              <a:t>C</a:t>
            </a:r>
            <a:r>
              <a:rPr kumimoji="1" lang="zh-CN" altLang="en-US" sz="2800" dirty="0" smtClean="0">
                <a:solidFill>
                  <a:srgbClr val="000000"/>
                </a:solidFill>
              </a:rPr>
              <a:t>：</a:t>
            </a:r>
            <a:r>
              <a:rPr kumimoji="1" lang="en-US" altLang="zh-CN" sz="2800" dirty="0" smtClean="0">
                <a:solidFill>
                  <a:srgbClr val="000000"/>
                </a:solidFill>
              </a:rPr>
              <a:t>HALF HOUR</a:t>
            </a:r>
            <a:r>
              <a:rPr kumimoji="1" lang="zh-CN" altLang="en-US" sz="2800" dirty="0" smtClean="0">
                <a:solidFill>
                  <a:srgbClr val="000000"/>
                </a:solidFill>
              </a:rPr>
              <a:t>：</a:t>
            </a:r>
            <a:r>
              <a:rPr kumimoji="1" lang="en-US" altLang="zh-CN" sz="2800" dirty="0" smtClean="0">
                <a:solidFill>
                  <a:srgbClr val="000000"/>
                </a:solidFill>
              </a:rPr>
              <a:t> </a:t>
            </a:r>
            <a:r>
              <a:rPr kumimoji="1" lang="zh-CN" altLang="en-US" sz="2800" dirty="0" smtClean="0">
                <a:solidFill>
                  <a:srgbClr val="000000"/>
                </a:solidFill>
              </a:rPr>
              <a:t>半</a:t>
            </a:r>
            <a:endParaRPr kumimoji="1" lang="en-US" altLang="zh-CN" sz="2800" dirty="0" smtClean="0">
              <a:solidFill>
                <a:srgbClr val="000000"/>
              </a:solidFill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994095" y="4237323"/>
            <a:ext cx="19756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400" dirty="0" smtClean="0"/>
              <a:t>八点半</a:t>
            </a:r>
            <a:endParaRPr kumimoji="1" lang="zh-CN" altLang="en-US" sz="2400" dirty="0"/>
          </a:p>
        </p:txBody>
      </p:sp>
      <p:sp>
        <p:nvSpPr>
          <p:cNvPr id="18" name="文本框 17"/>
          <p:cNvSpPr txBox="1"/>
          <p:nvPr/>
        </p:nvSpPr>
        <p:spPr>
          <a:xfrm>
            <a:off x="4020309" y="4218005"/>
            <a:ext cx="19756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400" dirty="0" smtClean="0"/>
              <a:t>两点半</a:t>
            </a:r>
            <a:endParaRPr kumimoji="1" lang="zh-CN" altLang="en-US" sz="2400" dirty="0"/>
          </a:p>
        </p:txBody>
      </p:sp>
      <p:sp>
        <p:nvSpPr>
          <p:cNvPr id="21" name="文本框 20"/>
          <p:cNvSpPr txBox="1"/>
          <p:nvPr/>
        </p:nvSpPr>
        <p:spPr>
          <a:xfrm>
            <a:off x="6690375" y="4181222"/>
            <a:ext cx="19756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400" dirty="0" smtClean="0"/>
              <a:t>十二点半</a:t>
            </a:r>
            <a:endParaRPr kumimoji="1" lang="zh-CN" altLang="en-US" sz="2400" dirty="0"/>
          </a:p>
        </p:txBody>
      </p:sp>
      <p:pic>
        <p:nvPicPr>
          <p:cNvPr id="16" name="图片 15" descr="141a07c821bec58a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91" y="1487217"/>
            <a:ext cx="2694005" cy="2694005"/>
          </a:xfrm>
          <a:prstGeom prst="rect">
            <a:avLst/>
          </a:prstGeom>
        </p:spPr>
      </p:pic>
      <p:pic>
        <p:nvPicPr>
          <p:cNvPr id="17" name="图片 16" descr="clock.gif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01999" y="1487216"/>
            <a:ext cx="2694005" cy="2694005"/>
          </a:xfrm>
          <a:prstGeom prst="rect">
            <a:avLst/>
          </a:prstGeom>
        </p:spPr>
      </p:pic>
      <p:pic>
        <p:nvPicPr>
          <p:cNvPr id="22" name="图片 21" descr="O3nylOi11LUL162Ijj6OsQ.pn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8461" y="1487216"/>
            <a:ext cx="2406316" cy="2406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9318980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1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723194" cy="1700577"/>
          </a:xfrm>
          <a:prstGeom prst="rect">
            <a:avLst/>
          </a:prstGeom>
        </p:spPr>
      </p:pic>
      <p:sp>
        <p:nvSpPr>
          <p:cNvPr id="15" name="文本框 14"/>
          <p:cNvSpPr txBox="1"/>
          <p:nvPr/>
        </p:nvSpPr>
        <p:spPr>
          <a:xfrm>
            <a:off x="1588145" y="425699"/>
            <a:ext cx="710328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800" dirty="0" smtClean="0"/>
              <a:t>Evening time</a:t>
            </a:r>
            <a:r>
              <a:rPr kumimoji="1" lang="zh-CN" altLang="en-US" sz="2800" dirty="0" smtClean="0"/>
              <a:t>：晚上</a:t>
            </a:r>
            <a:endParaRPr kumimoji="1" lang="en-US" altLang="zh-CN" sz="2800" dirty="0" smtClean="0"/>
          </a:p>
          <a:p>
            <a:endParaRPr kumimoji="1" lang="en-US" altLang="zh-CN" sz="2800" dirty="0" smtClean="0"/>
          </a:p>
        </p:txBody>
      </p:sp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5649694"/>
              </p:ext>
            </p:extLst>
          </p:nvPr>
        </p:nvGraphicFramePr>
        <p:xfrm>
          <a:off x="572475" y="1682523"/>
          <a:ext cx="7463496" cy="309843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487832"/>
                <a:gridCol w="2487832"/>
                <a:gridCol w="2487832"/>
              </a:tblGrid>
              <a:tr h="612878">
                <a:tc>
                  <a:txBody>
                    <a:bodyPr/>
                    <a:lstStyle/>
                    <a:p>
                      <a:r>
                        <a:rPr lang="en-US" altLang="zh-CN" sz="2000" dirty="0" smtClean="0"/>
                        <a:t>7:00p.m</a:t>
                      </a:r>
                      <a:endParaRPr lang="zh-CN" alt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zh-CN" altLang="en-US" sz="2000" dirty="0" smtClean="0"/>
                        <a:t>晚上七点（钟）</a:t>
                      </a:r>
                      <a:endParaRPr lang="zh-CN" alt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altLang="zh-CN" dirty="0" err="1" smtClean="0"/>
                        <a:t>wǎn</a:t>
                      </a:r>
                      <a:r>
                        <a:rPr lang="cs-CZ" altLang="zh-CN" dirty="0" smtClean="0"/>
                        <a:t> </a:t>
                      </a:r>
                      <a:r>
                        <a:rPr lang="cs-CZ" altLang="zh-CN" dirty="0" err="1" smtClean="0"/>
                        <a:t>shàng</a:t>
                      </a:r>
                      <a:r>
                        <a:rPr lang="cs-CZ" altLang="zh-CN" dirty="0" smtClean="0"/>
                        <a:t> </a:t>
                      </a:r>
                      <a:r>
                        <a:rPr lang="cs-CZ" altLang="zh-CN" dirty="0" err="1" smtClean="0"/>
                        <a:t>qī</a:t>
                      </a:r>
                      <a:r>
                        <a:rPr lang="cs-CZ" altLang="zh-CN" dirty="0" smtClean="0"/>
                        <a:t> </a:t>
                      </a:r>
                      <a:r>
                        <a:rPr lang="cs-CZ" altLang="zh-CN" dirty="0" err="1" smtClean="0"/>
                        <a:t>diǎn</a:t>
                      </a:r>
                      <a:r>
                        <a:rPr lang="cs-CZ" altLang="zh-CN" dirty="0" smtClean="0"/>
                        <a:t> </a:t>
                      </a:r>
                      <a:r>
                        <a:rPr lang="cs-CZ" altLang="zh-CN" dirty="0" err="1" smtClean="0"/>
                        <a:t>zhōng</a:t>
                      </a:r>
                      <a:r>
                        <a:rPr lang="cs-CZ" altLang="zh-CN" dirty="0" smtClean="0"/>
                        <a:t> </a:t>
                      </a:r>
                      <a:endParaRPr lang="zh-CN" altLang="en-US" dirty="0"/>
                    </a:p>
                  </a:txBody>
                  <a:tcPr/>
                </a:tc>
              </a:tr>
              <a:tr h="621390">
                <a:tc>
                  <a:txBody>
                    <a:bodyPr/>
                    <a:lstStyle/>
                    <a:p>
                      <a:r>
                        <a:rPr lang="en-US" altLang="zh-CN" sz="2000" dirty="0" smtClean="0"/>
                        <a:t>8:05p.m</a:t>
                      </a:r>
                      <a:endParaRPr lang="zh-CN" alt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CN" alt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</a:tr>
              <a:tr h="621390">
                <a:tc>
                  <a:txBody>
                    <a:bodyPr/>
                    <a:lstStyle/>
                    <a:p>
                      <a:r>
                        <a:rPr lang="en-US" altLang="zh-CN" sz="2000" dirty="0" smtClean="0"/>
                        <a:t>9:15p.m</a:t>
                      </a:r>
                      <a:endParaRPr lang="zh-CN" alt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CN" alt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</a:tr>
              <a:tr h="621390">
                <a:tc>
                  <a:txBody>
                    <a:bodyPr/>
                    <a:lstStyle/>
                    <a:p>
                      <a:r>
                        <a:rPr lang="en-US" altLang="zh-CN" sz="2000" dirty="0" smtClean="0"/>
                        <a:t>10:30pm</a:t>
                      </a:r>
                      <a:endParaRPr lang="zh-CN" alt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CN" alt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</a:tr>
              <a:tr h="621390">
                <a:tc>
                  <a:txBody>
                    <a:bodyPr/>
                    <a:lstStyle/>
                    <a:p>
                      <a:r>
                        <a:rPr lang="en-US" altLang="zh-CN" sz="2000" dirty="0" smtClean="0"/>
                        <a:t>11:45pm</a:t>
                      </a:r>
                      <a:endParaRPr lang="zh-CN" altLang="en-US" sz="2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9" name="文本框 8"/>
          <p:cNvSpPr txBox="1"/>
          <p:nvPr/>
        </p:nvSpPr>
        <p:spPr>
          <a:xfrm>
            <a:off x="1723194" y="5218556"/>
            <a:ext cx="26774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kumimoji="1" lang="zh-CN" altLang="en-US" dirty="0"/>
          </a:p>
        </p:txBody>
      </p:sp>
      <p:sp>
        <p:nvSpPr>
          <p:cNvPr id="10" name="矩形 9"/>
          <p:cNvSpPr/>
          <p:nvPr/>
        </p:nvSpPr>
        <p:spPr>
          <a:xfrm>
            <a:off x="3104285" y="2439571"/>
            <a:ext cx="22621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晚上八点零五（分）</a:t>
            </a:r>
          </a:p>
        </p:txBody>
      </p:sp>
      <p:sp>
        <p:nvSpPr>
          <p:cNvPr id="17" name="矩形 16"/>
          <p:cNvSpPr/>
          <p:nvPr/>
        </p:nvSpPr>
        <p:spPr>
          <a:xfrm>
            <a:off x="5493686" y="2246639"/>
            <a:ext cx="254228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altLang="zh-CN" dirty="0" err="1"/>
              <a:t>wǎn</a:t>
            </a:r>
            <a:r>
              <a:rPr lang="pt-BR" altLang="zh-CN" dirty="0"/>
              <a:t> </a:t>
            </a:r>
            <a:r>
              <a:rPr lang="pt-BR" altLang="zh-CN" dirty="0" err="1"/>
              <a:t>shàng</a:t>
            </a:r>
            <a:r>
              <a:rPr lang="pt-BR" altLang="zh-CN" dirty="0"/>
              <a:t> </a:t>
            </a:r>
            <a:r>
              <a:rPr lang="pt-BR" altLang="zh-CN" dirty="0" err="1"/>
              <a:t>bā</a:t>
            </a:r>
            <a:r>
              <a:rPr lang="pt-BR" altLang="zh-CN" dirty="0"/>
              <a:t> </a:t>
            </a:r>
            <a:r>
              <a:rPr lang="pt-BR" altLang="zh-CN" dirty="0" err="1"/>
              <a:t>diǎn</a:t>
            </a:r>
            <a:r>
              <a:rPr lang="pt-BR" altLang="zh-CN" dirty="0"/>
              <a:t> </a:t>
            </a:r>
            <a:r>
              <a:rPr lang="pt-BR" altLang="zh-CN" dirty="0" err="1"/>
              <a:t>líng</a:t>
            </a:r>
            <a:r>
              <a:rPr lang="pt-BR" altLang="zh-CN" dirty="0"/>
              <a:t> </a:t>
            </a:r>
            <a:r>
              <a:rPr lang="pt-BR" altLang="zh-CN" dirty="0" err="1"/>
              <a:t>wǔ</a:t>
            </a:r>
            <a:r>
              <a:rPr lang="pt-BR" altLang="zh-CN" dirty="0"/>
              <a:t> </a:t>
            </a:r>
            <a:r>
              <a:rPr lang="pt-BR" altLang="zh-CN" dirty="0" err="1"/>
              <a:t>fèn</a:t>
            </a:r>
            <a:r>
              <a:rPr lang="pt-BR" altLang="zh-CN" dirty="0"/>
              <a:t> </a:t>
            </a:r>
            <a:endParaRPr lang="zh-CN" altLang="en-US" dirty="0"/>
          </a:p>
          <a:p>
            <a:endParaRPr lang="zh-CN" altLang="en-US" dirty="0"/>
          </a:p>
        </p:txBody>
      </p:sp>
      <p:sp>
        <p:nvSpPr>
          <p:cNvPr id="18" name="矩形 17"/>
          <p:cNvSpPr/>
          <p:nvPr/>
        </p:nvSpPr>
        <p:spPr>
          <a:xfrm>
            <a:off x="3158701" y="2995607"/>
            <a:ext cx="156966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晚上九点一刻</a:t>
            </a:r>
          </a:p>
          <a:p>
            <a:endParaRPr lang="zh-CN" altLang="en-US" dirty="0"/>
          </a:p>
        </p:txBody>
      </p:sp>
      <p:sp>
        <p:nvSpPr>
          <p:cNvPr id="11" name="矩形 10"/>
          <p:cNvSpPr/>
          <p:nvPr/>
        </p:nvSpPr>
        <p:spPr>
          <a:xfrm>
            <a:off x="3171275" y="3641938"/>
            <a:ext cx="13388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/>
              <a:t>晚上十点半</a:t>
            </a:r>
            <a:endParaRPr lang="zh-CN" altLang="en-US" dirty="0"/>
          </a:p>
        </p:txBody>
      </p:sp>
      <p:sp>
        <p:nvSpPr>
          <p:cNvPr id="21" name="矩形 20"/>
          <p:cNvSpPr/>
          <p:nvPr/>
        </p:nvSpPr>
        <p:spPr>
          <a:xfrm>
            <a:off x="3175376" y="4288723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/>
              <a:t>晚上十一点三刻</a:t>
            </a:r>
            <a:endParaRPr lang="zh-CN" altLang="en-US" dirty="0"/>
          </a:p>
        </p:txBody>
      </p:sp>
      <p:sp>
        <p:nvSpPr>
          <p:cNvPr id="22" name="矩形 21"/>
          <p:cNvSpPr/>
          <p:nvPr/>
        </p:nvSpPr>
        <p:spPr>
          <a:xfrm>
            <a:off x="5493686" y="2995607"/>
            <a:ext cx="254228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altLang="zh-CN" dirty="0" err="1"/>
              <a:t>wǎn</a:t>
            </a:r>
            <a:r>
              <a:rPr lang="it-IT" altLang="zh-CN" dirty="0"/>
              <a:t> </a:t>
            </a:r>
            <a:r>
              <a:rPr lang="it-IT" altLang="zh-CN" dirty="0" err="1"/>
              <a:t>shàng</a:t>
            </a:r>
            <a:r>
              <a:rPr lang="it-IT" altLang="zh-CN" dirty="0"/>
              <a:t> </a:t>
            </a:r>
            <a:r>
              <a:rPr lang="it-IT" altLang="zh-CN" dirty="0" err="1"/>
              <a:t>jiǔ</a:t>
            </a:r>
            <a:r>
              <a:rPr lang="it-IT" altLang="zh-CN" dirty="0"/>
              <a:t> </a:t>
            </a:r>
            <a:r>
              <a:rPr lang="it-IT" altLang="zh-CN" dirty="0" err="1"/>
              <a:t>diǎn</a:t>
            </a:r>
            <a:r>
              <a:rPr lang="it-IT" altLang="zh-CN" dirty="0"/>
              <a:t> </a:t>
            </a:r>
            <a:r>
              <a:rPr lang="it-IT" altLang="zh-CN" dirty="0" err="1"/>
              <a:t>yī</a:t>
            </a:r>
            <a:r>
              <a:rPr lang="it-IT" altLang="zh-CN" dirty="0"/>
              <a:t> </a:t>
            </a:r>
            <a:r>
              <a:rPr lang="it-IT" altLang="zh-CN" dirty="0" err="1"/>
              <a:t>kè</a:t>
            </a:r>
            <a:r>
              <a:rPr lang="it-IT" altLang="zh-CN" dirty="0"/>
              <a:t> </a:t>
            </a:r>
            <a:endParaRPr lang="zh-CN" altLang="en-US" dirty="0"/>
          </a:p>
          <a:p>
            <a:endParaRPr lang="zh-CN" altLang="en-US" dirty="0"/>
          </a:p>
        </p:txBody>
      </p:sp>
      <p:sp>
        <p:nvSpPr>
          <p:cNvPr id="16" name="矩形 15"/>
          <p:cNvSpPr/>
          <p:nvPr/>
        </p:nvSpPr>
        <p:spPr>
          <a:xfrm>
            <a:off x="5654589" y="3641938"/>
            <a:ext cx="23660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altLang="zh-CN" dirty="0" err="1"/>
              <a:t>wǎn</a:t>
            </a:r>
            <a:r>
              <a:rPr lang="cs-CZ" altLang="zh-CN" dirty="0"/>
              <a:t> </a:t>
            </a:r>
            <a:r>
              <a:rPr lang="cs-CZ" altLang="zh-CN" dirty="0" err="1"/>
              <a:t>shàng</a:t>
            </a:r>
            <a:r>
              <a:rPr lang="cs-CZ" altLang="zh-CN" dirty="0"/>
              <a:t> </a:t>
            </a:r>
            <a:r>
              <a:rPr lang="cs-CZ" altLang="zh-CN" dirty="0" err="1"/>
              <a:t>shí</a:t>
            </a:r>
            <a:r>
              <a:rPr lang="cs-CZ" altLang="zh-CN" dirty="0"/>
              <a:t> </a:t>
            </a:r>
            <a:r>
              <a:rPr lang="cs-CZ" altLang="zh-CN" dirty="0" err="1"/>
              <a:t>diǎn</a:t>
            </a:r>
            <a:r>
              <a:rPr lang="cs-CZ" altLang="zh-CN" dirty="0"/>
              <a:t> </a:t>
            </a:r>
            <a:r>
              <a:rPr lang="cs-CZ" altLang="zh-CN" dirty="0" err="1"/>
              <a:t>bàn</a:t>
            </a:r>
            <a:r>
              <a:rPr lang="cs-CZ" altLang="zh-CN" dirty="0"/>
              <a:t> </a:t>
            </a:r>
            <a:endParaRPr lang="zh-CN" altLang="en-US" dirty="0"/>
          </a:p>
        </p:txBody>
      </p:sp>
      <p:sp>
        <p:nvSpPr>
          <p:cNvPr id="23" name="矩形 22"/>
          <p:cNvSpPr/>
          <p:nvPr/>
        </p:nvSpPr>
        <p:spPr>
          <a:xfrm>
            <a:off x="5654589" y="4181927"/>
            <a:ext cx="25045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altLang="zh-CN" dirty="0" err="1"/>
              <a:t>wǎn</a:t>
            </a:r>
            <a:r>
              <a:rPr lang="it-IT" altLang="zh-CN" dirty="0"/>
              <a:t> </a:t>
            </a:r>
            <a:r>
              <a:rPr lang="it-IT" altLang="zh-CN" dirty="0" err="1"/>
              <a:t>shàng</a:t>
            </a:r>
            <a:r>
              <a:rPr lang="it-IT" altLang="zh-CN" dirty="0"/>
              <a:t> </a:t>
            </a:r>
            <a:r>
              <a:rPr lang="it-IT" altLang="zh-CN" dirty="0" err="1"/>
              <a:t>shí</a:t>
            </a:r>
            <a:r>
              <a:rPr lang="it-IT" altLang="zh-CN" dirty="0"/>
              <a:t> </a:t>
            </a:r>
            <a:r>
              <a:rPr lang="it-IT" altLang="zh-CN" dirty="0" err="1"/>
              <a:t>yī</a:t>
            </a:r>
            <a:r>
              <a:rPr lang="it-IT" altLang="zh-CN" dirty="0"/>
              <a:t> </a:t>
            </a:r>
            <a:r>
              <a:rPr lang="it-IT" altLang="zh-CN" dirty="0" err="1"/>
              <a:t>diǎn</a:t>
            </a:r>
            <a:r>
              <a:rPr lang="it-IT" altLang="zh-CN" dirty="0"/>
              <a:t> </a:t>
            </a:r>
            <a:r>
              <a:rPr lang="it-IT" altLang="zh-CN" dirty="0" err="1"/>
              <a:t>sān</a:t>
            </a:r>
            <a:r>
              <a:rPr lang="it-IT" altLang="zh-CN" dirty="0"/>
              <a:t> </a:t>
            </a:r>
            <a:r>
              <a:rPr lang="it-IT" altLang="zh-CN" dirty="0" err="1"/>
              <a:t>kè</a:t>
            </a:r>
            <a:r>
              <a:rPr lang="it-IT" altLang="zh-CN" dirty="0"/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95605407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7" grpId="0"/>
      <p:bldP spid="18" grpId="0"/>
      <p:bldP spid="11" grpId="0"/>
      <p:bldP spid="21" grpId="0"/>
      <p:bldP spid="22" grpId="0"/>
      <p:bldP spid="23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806789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723194" cy="1700577"/>
          </a:xfrm>
          <a:prstGeom prst="rect">
            <a:avLst/>
          </a:prstGeom>
        </p:spPr>
      </p:pic>
      <p:sp>
        <p:nvSpPr>
          <p:cNvPr id="15" name="文本框 14"/>
          <p:cNvSpPr txBox="1"/>
          <p:nvPr/>
        </p:nvSpPr>
        <p:spPr>
          <a:xfrm>
            <a:off x="1588145" y="443009"/>
            <a:ext cx="71032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</a:rPr>
              <a:t>The sentence structure of </a:t>
            </a:r>
            <a:r>
              <a:rPr kumimoji="1" lang="zh-CN" altLang="en-US" sz="2400" dirty="0" smtClean="0"/>
              <a:t>我请你吃饭</a:t>
            </a:r>
            <a:r>
              <a:rPr kumimoji="1" lang="zh-CN" altLang="en-US" sz="2400" dirty="0" smtClean="0">
                <a:solidFill>
                  <a:schemeClr val="bg1">
                    <a:lumMod val="50000"/>
                  </a:schemeClr>
                </a:solidFill>
              </a:rPr>
              <a:t>（</a:t>
            </a:r>
            <a:r>
              <a:rPr kumimoji="1" lang="en-US" altLang="zh-CN" sz="2400" dirty="0" err="1" smtClean="0">
                <a:solidFill>
                  <a:schemeClr val="bg1">
                    <a:lumMod val="50000"/>
                  </a:schemeClr>
                </a:solidFill>
              </a:rPr>
              <a:t>W</a:t>
            </a:r>
            <a:r>
              <a:rPr kumimoji="1" lang="en-US" altLang="zh-CN" sz="2400" dirty="0" err="1" smtClean="0">
                <a:solidFill>
                  <a:schemeClr val="bg1">
                    <a:lumMod val="50000"/>
                  </a:schemeClr>
                </a:solidFill>
                <a:ea typeface="Lucida Grande"/>
                <a:cs typeface="Lucida Grande"/>
              </a:rPr>
              <a:t>ŏ</a:t>
            </a:r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  <a:ea typeface="Lucida Grande"/>
                <a:cs typeface="Lucida Grande"/>
              </a:rPr>
              <a:t> </a:t>
            </a:r>
            <a:r>
              <a:rPr kumimoji="1" lang="en-US" altLang="zh-CN" sz="2400" dirty="0" err="1" smtClean="0">
                <a:solidFill>
                  <a:schemeClr val="bg1">
                    <a:lumMod val="50000"/>
                  </a:schemeClr>
                </a:solidFill>
                <a:ea typeface="Lucida Grande"/>
                <a:cs typeface="Lucida Grande"/>
              </a:rPr>
              <a:t>qĭng</a:t>
            </a:r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  <a:ea typeface="Lucida Grande"/>
                <a:cs typeface="Lucida Grande"/>
              </a:rPr>
              <a:t> </a:t>
            </a:r>
            <a:r>
              <a:rPr kumimoji="1" lang="en-US" altLang="zh-CN" sz="2400" dirty="0" err="1" smtClean="0">
                <a:solidFill>
                  <a:schemeClr val="bg1">
                    <a:lumMod val="50000"/>
                  </a:schemeClr>
                </a:solidFill>
                <a:ea typeface="Lucida Grande"/>
                <a:cs typeface="Lucida Grande"/>
              </a:rPr>
              <a:t>nĭ</a:t>
            </a:r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  <a:ea typeface="Lucida Grande"/>
                <a:cs typeface="Lucida Grande"/>
              </a:rPr>
              <a:t> </a:t>
            </a:r>
            <a:r>
              <a:rPr kumimoji="1" lang="en-US" altLang="zh-CN" sz="2400" dirty="0" err="1" smtClean="0">
                <a:solidFill>
                  <a:schemeClr val="bg1">
                    <a:lumMod val="50000"/>
                  </a:schemeClr>
                </a:solidFill>
                <a:ea typeface="Lucida Grande"/>
                <a:cs typeface="Lucida Grande"/>
              </a:rPr>
              <a:t>chī</a:t>
            </a:r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  <a:ea typeface="Lucida Grande"/>
                <a:cs typeface="Lucida Grande"/>
              </a:rPr>
              <a:t> </a:t>
            </a:r>
            <a:r>
              <a:rPr kumimoji="1" lang="en-US" altLang="zh-CN" sz="2400" dirty="0" err="1" smtClean="0">
                <a:solidFill>
                  <a:schemeClr val="bg1">
                    <a:lumMod val="50000"/>
                  </a:schemeClr>
                </a:solidFill>
                <a:ea typeface="Lucida Grande"/>
                <a:cs typeface="Lucida Grande"/>
              </a:rPr>
              <a:t>fàn</a:t>
            </a:r>
            <a:r>
              <a:rPr kumimoji="1" lang="zh-CN" altLang="zh-CN" sz="2400" dirty="0">
                <a:solidFill>
                  <a:schemeClr val="bg1">
                    <a:lumMod val="50000"/>
                  </a:schemeClr>
                </a:solidFill>
                <a:ea typeface="Lucida Grande"/>
                <a:cs typeface="Lucida Grande"/>
              </a:rPr>
              <a:t>，</a:t>
            </a:r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  <a:ea typeface="Lucida Grande"/>
                <a:cs typeface="Lucida Grande"/>
              </a:rPr>
              <a:t>I will treat you to dinner </a:t>
            </a:r>
            <a:r>
              <a:rPr kumimoji="1" lang="zh-CN" altLang="en-US" sz="2400" dirty="0" smtClean="0">
                <a:solidFill>
                  <a:schemeClr val="bg1">
                    <a:lumMod val="50000"/>
                  </a:schemeClr>
                </a:solidFill>
              </a:rPr>
              <a:t>）</a:t>
            </a:r>
            <a:endParaRPr kumimoji="1" lang="en-US" altLang="zh-CN" sz="2400" dirty="0" smtClean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1588145" y="1359357"/>
            <a:ext cx="7043222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400" dirty="0" err="1"/>
              <a:t>míng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tiān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lǐ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xiān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shēng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qǐng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nǐ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chī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zhōng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guó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cài</a:t>
            </a:r>
            <a:r>
              <a:rPr kumimoji="1" lang="en-US" altLang="zh-CN" sz="2400" dirty="0"/>
              <a:t> </a:t>
            </a:r>
          </a:p>
          <a:p>
            <a:r>
              <a:rPr kumimoji="1" lang="en-US" altLang="zh-CN" sz="2400" dirty="0" smtClean="0"/>
              <a:t>EXAMPLE</a:t>
            </a:r>
            <a:r>
              <a:rPr kumimoji="1" lang="zh-CN" altLang="en-US" sz="2400" dirty="0" smtClean="0"/>
              <a:t>：</a:t>
            </a:r>
            <a:r>
              <a:rPr kumimoji="1" lang="en-US" altLang="zh-CN" sz="2400" dirty="0" smtClean="0"/>
              <a:t> </a:t>
            </a:r>
            <a:r>
              <a:rPr kumimoji="1" lang="zh-CN" altLang="en-US" sz="2400" dirty="0" smtClean="0"/>
              <a:t>明天李先生请你吃中国菜</a:t>
            </a:r>
            <a:endParaRPr kumimoji="1" lang="en-US" altLang="zh-CN" sz="2400" dirty="0" smtClean="0"/>
          </a:p>
          <a:p>
            <a:r>
              <a:rPr kumimoji="1" lang="en-US" altLang="zh-CN" sz="2400" dirty="0"/>
              <a:t> </a:t>
            </a:r>
            <a:r>
              <a:rPr kumimoji="1" lang="en-US" altLang="zh-CN" sz="2400" dirty="0" smtClean="0"/>
              <a:t>                </a:t>
            </a:r>
            <a:endParaRPr kumimoji="1" lang="zh-CN" altLang="en-US" sz="2400" dirty="0"/>
          </a:p>
        </p:txBody>
      </p:sp>
      <p:sp>
        <p:nvSpPr>
          <p:cNvPr id="10" name="文本框 9"/>
          <p:cNvSpPr txBox="1"/>
          <p:nvPr/>
        </p:nvSpPr>
        <p:spPr>
          <a:xfrm>
            <a:off x="427167" y="3243230"/>
            <a:ext cx="1877474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dirty="0" err="1"/>
              <a:t>míng</a:t>
            </a:r>
            <a:r>
              <a:rPr kumimoji="1" lang="en-US" altLang="zh-CN" dirty="0"/>
              <a:t> </a:t>
            </a:r>
            <a:r>
              <a:rPr kumimoji="1" lang="en-US" altLang="zh-CN" dirty="0" err="1"/>
              <a:t>tiān</a:t>
            </a:r>
            <a:r>
              <a:rPr kumimoji="1" lang="en-US" altLang="zh-CN" dirty="0"/>
              <a:t> </a:t>
            </a:r>
          </a:p>
          <a:p>
            <a:r>
              <a:rPr kumimoji="1" lang="zh-CN" altLang="en-US" sz="2800" dirty="0" smtClean="0"/>
              <a:t>明天</a:t>
            </a:r>
            <a:endParaRPr kumimoji="1" lang="zh-CN" altLang="en-US" sz="2800" dirty="0"/>
          </a:p>
        </p:txBody>
      </p:sp>
      <p:pic>
        <p:nvPicPr>
          <p:cNvPr id="11" name="图片 10" descr="1568537517132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7998" y="2190354"/>
            <a:ext cx="2056129" cy="3140270"/>
          </a:xfrm>
          <a:prstGeom prst="rect">
            <a:avLst/>
          </a:prstGeom>
        </p:spPr>
      </p:pic>
      <p:pic>
        <p:nvPicPr>
          <p:cNvPr id="16" name="图片 15" descr="1568536473601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4506" y="2300045"/>
            <a:ext cx="2350561" cy="2932810"/>
          </a:xfrm>
          <a:prstGeom prst="rect">
            <a:avLst/>
          </a:prstGeom>
        </p:spPr>
      </p:pic>
      <p:sp>
        <p:nvSpPr>
          <p:cNvPr id="21" name="文本框 20"/>
          <p:cNvSpPr txBox="1"/>
          <p:nvPr/>
        </p:nvSpPr>
        <p:spPr>
          <a:xfrm>
            <a:off x="7012436" y="5235317"/>
            <a:ext cx="215906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dirty="0" err="1"/>
              <a:t>měi</a:t>
            </a:r>
            <a:r>
              <a:rPr kumimoji="1" lang="en-US" altLang="zh-CN" dirty="0"/>
              <a:t> </a:t>
            </a:r>
            <a:r>
              <a:rPr kumimoji="1" lang="en-US" altLang="zh-CN" dirty="0" err="1"/>
              <a:t>guó</a:t>
            </a:r>
            <a:r>
              <a:rPr kumimoji="1" lang="en-US" altLang="zh-CN" dirty="0"/>
              <a:t> </a:t>
            </a:r>
            <a:r>
              <a:rPr kumimoji="1" lang="en-US" altLang="zh-CN" dirty="0" err="1"/>
              <a:t>cài</a:t>
            </a:r>
            <a:r>
              <a:rPr kumimoji="1" lang="en-US" altLang="zh-CN" dirty="0"/>
              <a:t> </a:t>
            </a:r>
          </a:p>
          <a:p>
            <a:r>
              <a:rPr kumimoji="1" lang="zh-CN" altLang="en-US" sz="2800" dirty="0" smtClean="0"/>
              <a:t>美国菜</a:t>
            </a:r>
            <a:endParaRPr kumimoji="1" lang="zh-CN" altLang="en-US" sz="2800" dirty="0"/>
          </a:p>
        </p:txBody>
      </p:sp>
      <p:sp>
        <p:nvSpPr>
          <p:cNvPr id="8" name="文本框 7"/>
          <p:cNvSpPr txBox="1"/>
          <p:nvPr/>
        </p:nvSpPr>
        <p:spPr>
          <a:xfrm>
            <a:off x="2110044" y="5235317"/>
            <a:ext cx="2250638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dirty="0" err="1"/>
              <a:t>wáng</a:t>
            </a:r>
            <a:r>
              <a:rPr kumimoji="1" lang="en-US" altLang="zh-CN" dirty="0"/>
              <a:t> </a:t>
            </a:r>
            <a:r>
              <a:rPr kumimoji="1" lang="en-US" altLang="zh-CN" dirty="0" err="1"/>
              <a:t>péng</a:t>
            </a:r>
            <a:r>
              <a:rPr kumimoji="1" lang="en-US" altLang="zh-CN" dirty="0"/>
              <a:t> </a:t>
            </a:r>
            <a:endParaRPr kumimoji="1" lang="en-US" altLang="zh-CN" dirty="0" smtClean="0"/>
          </a:p>
          <a:p>
            <a:r>
              <a:rPr kumimoji="1" lang="zh-CN" altLang="en-US" sz="2800" dirty="0" smtClean="0"/>
              <a:t>王朋</a:t>
            </a:r>
            <a:endParaRPr kumimoji="1" lang="zh-CN" altLang="en-US" sz="2800" dirty="0"/>
          </a:p>
        </p:txBody>
      </p:sp>
      <p:sp>
        <p:nvSpPr>
          <p:cNvPr id="22" name="文本框 21"/>
          <p:cNvSpPr txBox="1"/>
          <p:nvPr/>
        </p:nvSpPr>
        <p:spPr>
          <a:xfrm>
            <a:off x="4765646" y="5232855"/>
            <a:ext cx="2250638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dirty="0" smtClean="0"/>
              <a:t> </a:t>
            </a:r>
            <a:r>
              <a:rPr kumimoji="1" lang="en-US" altLang="zh-CN" dirty="0" err="1" smtClean="0"/>
              <a:t>lǐ</a:t>
            </a:r>
            <a:r>
              <a:rPr kumimoji="1" lang="en-US" altLang="zh-CN" dirty="0" smtClean="0"/>
              <a:t> </a:t>
            </a:r>
            <a:r>
              <a:rPr kumimoji="1" lang="en-US" altLang="zh-CN" dirty="0" err="1"/>
              <a:t>yǒu</a:t>
            </a:r>
            <a:r>
              <a:rPr kumimoji="1" lang="en-US" altLang="zh-CN" dirty="0"/>
              <a:t> </a:t>
            </a:r>
          </a:p>
          <a:p>
            <a:r>
              <a:rPr kumimoji="1" lang="zh-CN" altLang="en-US" sz="2800" dirty="0" smtClean="0"/>
              <a:t>李友</a:t>
            </a:r>
            <a:endParaRPr kumimoji="1" lang="zh-CN" altLang="en-US" sz="2800" dirty="0"/>
          </a:p>
        </p:txBody>
      </p:sp>
      <p:pic>
        <p:nvPicPr>
          <p:cNvPr id="17" name="图片 16" descr="下载 (1).jpe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5335" y="2940567"/>
            <a:ext cx="2482162" cy="1651766"/>
          </a:xfrm>
          <a:prstGeom prst="rect">
            <a:avLst/>
          </a:prstGeom>
        </p:spPr>
      </p:pic>
      <p:sp>
        <p:nvSpPr>
          <p:cNvPr id="23" name="文本框 22"/>
          <p:cNvSpPr txBox="1"/>
          <p:nvPr/>
        </p:nvSpPr>
        <p:spPr>
          <a:xfrm>
            <a:off x="2699966" y="6020275"/>
            <a:ext cx="71888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2800" dirty="0" smtClean="0"/>
              <a:t>明天王朋请李友吃美国菜。</a:t>
            </a:r>
            <a:endParaRPr kumimoji="1" lang="zh-CN" altLang="en-US" sz="2800" dirty="0"/>
          </a:p>
        </p:txBody>
      </p:sp>
      <p:sp>
        <p:nvSpPr>
          <p:cNvPr id="18" name="文本框 17"/>
          <p:cNvSpPr txBox="1"/>
          <p:nvPr/>
        </p:nvSpPr>
        <p:spPr>
          <a:xfrm>
            <a:off x="1954329" y="6190071"/>
            <a:ext cx="67371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u="sng" dirty="0" smtClean="0"/>
              <a:t>        </a:t>
            </a:r>
            <a:r>
              <a:rPr kumimoji="1" lang="en-US" altLang="zh-CN" u="sng" dirty="0"/>
              <a:t> </a:t>
            </a:r>
            <a:r>
              <a:rPr kumimoji="1" lang="en-US" altLang="zh-CN" u="sng" dirty="0" smtClean="0"/>
              <a:t>                                                                                   </a:t>
            </a:r>
            <a:r>
              <a:rPr kumimoji="1" lang="en-US" altLang="zh-CN" dirty="0" smtClean="0"/>
              <a:t> </a:t>
            </a:r>
            <a:r>
              <a:rPr kumimoji="1" lang="zh-CN" altLang="en-US" dirty="0" smtClean="0"/>
              <a:t>。</a:t>
            </a:r>
            <a:r>
              <a:rPr kumimoji="1" lang="en-US" altLang="zh-CN" dirty="0" smtClean="0"/>
              <a:t>  </a:t>
            </a:r>
            <a:r>
              <a:rPr kumimoji="1" lang="en-US" altLang="zh-CN" u="sng" dirty="0" smtClean="0"/>
              <a:t>  </a:t>
            </a:r>
            <a:endParaRPr kumimoji="1" lang="zh-CN" altLang="en-US" u="sng" dirty="0"/>
          </a:p>
        </p:txBody>
      </p:sp>
    </p:spTree>
    <p:extLst>
      <p:ext uri="{BB962C8B-B14F-4D97-AF65-F5344CB8AC3E}">
        <p14:creationId xmlns:p14="http://schemas.microsoft.com/office/powerpoint/2010/main" val="435915773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806789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723194" cy="1700577"/>
          </a:xfrm>
          <a:prstGeom prst="rect">
            <a:avLst/>
          </a:prstGeom>
        </p:spPr>
      </p:pic>
      <p:sp>
        <p:nvSpPr>
          <p:cNvPr id="15" name="文本框 14"/>
          <p:cNvSpPr txBox="1"/>
          <p:nvPr/>
        </p:nvSpPr>
        <p:spPr>
          <a:xfrm>
            <a:off x="1588145" y="443009"/>
            <a:ext cx="710328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</a:rPr>
              <a:t>Alternative Questions</a:t>
            </a:r>
            <a:r>
              <a:rPr kumimoji="1" lang="zh-CN" altLang="en-US" sz="2400" dirty="0" smtClean="0">
                <a:solidFill>
                  <a:schemeClr val="bg1">
                    <a:lumMod val="50000"/>
                  </a:schemeClr>
                </a:solidFill>
              </a:rPr>
              <a:t>：</a:t>
            </a:r>
            <a:endParaRPr kumimoji="1" lang="en-US" altLang="zh-CN" sz="2400" dirty="0" smtClean="0">
              <a:solidFill>
                <a:schemeClr val="bg1">
                  <a:lumMod val="50000"/>
                </a:schemeClr>
              </a:solidFill>
            </a:endParaRPr>
          </a:p>
          <a:p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</a:rPr>
              <a:t>The structure </a:t>
            </a:r>
            <a:r>
              <a:rPr kumimoji="1" lang="zh-CN" altLang="en-US" sz="2400" dirty="0" smtClean="0">
                <a:solidFill>
                  <a:srgbClr val="000000"/>
                </a:solidFill>
              </a:rPr>
              <a:t>（是）</a:t>
            </a:r>
            <a:r>
              <a:rPr kumimoji="1" lang="en-US" altLang="zh-CN" sz="2400" dirty="0" smtClean="0">
                <a:solidFill>
                  <a:srgbClr val="000000"/>
                </a:solidFill>
              </a:rPr>
              <a:t>…</a:t>
            </a:r>
            <a:r>
              <a:rPr kumimoji="1" lang="zh-CN" altLang="en-US" sz="2400" dirty="0" smtClean="0">
                <a:solidFill>
                  <a:srgbClr val="000000"/>
                </a:solidFill>
              </a:rPr>
              <a:t>还是</a:t>
            </a:r>
            <a:r>
              <a:rPr kumimoji="1" lang="zh-CN" altLang="en-US" sz="2400" dirty="0" smtClean="0">
                <a:solidFill>
                  <a:schemeClr val="bg1">
                    <a:lumMod val="50000"/>
                  </a:schemeClr>
                </a:solidFill>
              </a:rPr>
              <a:t>（</a:t>
            </a:r>
            <a:r>
              <a:rPr kumimoji="1" lang="en-US" altLang="zh-CN" sz="2400" dirty="0" err="1" smtClean="0">
                <a:solidFill>
                  <a:schemeClr val="bg1">
                    <a:lumMod val="50000"/>
                  </a:schemeClr>
                </a:solidFill>
              </a:rPr>
              <a:t>shì</a:t>
            </a:r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</a:rPr>
              <a:t>…</a:t>
            </a:r>
            <a:r>
              <a:rPr kumimoji="1" lang="en-US" altLang="zh-CN" sz="2400" dirty="0" err="1" smtClean="0">
                <a:solidFill>
                  <a:schemeClr val="bg1">
                    <a:lumMod val="50000"/>
                  </a:schemeClr>
                </a:solidFill>
              </a:rPr>
              <a:t>háishì</a:t>
            </a:r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</a:rPr>
              <a:t>, …or…</a:t>
            </a:r>
            <a:r>
              <a:rPr kumimoji="1" lang="zh-CN" altLang="en-US" sz="2400" dirty="0" smtClean="0">
                <a:solidFill>
                  <a:schemeClr val="bg1">
                    <a:lumMod val="50000"/>
                  </a:schemeClr>
                </a:solidFill>
              </a:rPr>
              <a:t>）</a:t>
            </a:r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</a:rPr>
              <a:t>is</a:t>
            </a:r>
            <a:r>
              <a:rPr kumimoji="1" lang="en-US" altLang="zh-CN" sz="24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</a:rPr>
              <a:t>used to form an alternative question. If there is another verb used in the predicate, the first </a:t>
            </a:r>
            <a:r>
              <a:rPr kumimoji="1" lang="zh-CN" altLang="en-US" sz="2400" dirty="0" smtClean="0">
                <a:solidFill>
                  <a:schemeClr val="bg1">
                    <a:lumMod val="50000"/>
                  </a:schemeClr>
                </a:solidFill>
              </a:rPr>
              <a:t>是</a:t>
            </a:r>
            <a:r>
              <a:rPr kumimoji="1" lang="en-US" altLang="zh-CN" sz="2400" dirty="0" smtClean="0">
                <a:solidFill>
                  <a:schemeClr val="bg1">
                    <a:lumMod val="50000"/>
                  </a:schemeClr>
                </a:solidFill>
              </a:rPr>
              <a:t> often can be omitted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588145" y="2527119"/>
            <a:ext cx="945510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400" dirty="0" smtClean="0"/>
              <a:t>Example</a:t>
            </a:r>
            <a:r>
              <a:rPr kumimoji="1" lang="zh-CN" altLang="en-US" sz="2400" dirty="0" smtClean="0"/>
              <a:t>：</a:t>
            </a:r>
            <a:endParaRPr kumimoji="1" lang="en-US" altLang="zh-CN" sz="2400" dirty="0" smtClean="0"/>
          </a:p>
          <a:p>
            <a:r>
              <a:rPr kumimoji="1" lang="en-US" altLang="zh-CN" sz="2400" dirty="0" err="1"/>
              <a:t>nǐ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shì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zhōng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guó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rén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hái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shì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měi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guó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rén</a:t>
            </a:r>
            <a:r>
              <a:rPr kumimoji="1" lang="en-US" altLang="zh-CN" sz="2400" dirty="0"/>
              <a:t> </a:t>
            </a:r>
          </a:p>
          <a:p>
            <a:r>
              <a:rPr kumimoji="1" lang="zh-CN" altLang="zh-CN" sz="2400" dirty="0" smtClean="0"/>
              <a:t>1</a:t>
            </a:r>
            <a:r>
              <a:rPr kumimoji="1" lang="en-US" altLang="zh-CN" sz="2400" dirty="0" smtClean="0"/>
              <a:t>.</a:t>
            </a:r>
            <a:r>
              <a:rPr kumimoji="1" lang="zh-CN" altLang="en-US" sz="2400" dirty="0" smtClean="0"/>
              <a:t>你</a:t>
            </a:r>
            <a:r>
              <a:rPr kumimoji="1" lang="zh-CN" altLang="en-US" sz="2400" dirty="0" smtClean="0">
                <a:solidFill>
                  <a:srgbClr val="FF0000"/>
                </a:solidFill>
              </a:rPr>
              <a:t>是</a:t>
            </a:r>
            <a:r>
              <a:rPr kumimoji="1" lang="zh-CN" altLang="en-US" sz="2400" dirty="0" smtClean="0"/>
              <a:t>中国人，</a:t>
            </a:r>
            <a:r>
              <a:rPr kumimoji="1" lang="zh-CN" altLang="en-US" sz="2400" dirty="0" smtClean="0">
                <a:solidFill>
                  <a:srgbClr val="FF0000"/>
                </a:solidFill>
              </a:rPr>
              <a:t>还是</a:t>
            </a:r>
            <a:r>
              <a:rPr kumimoji="1" lang="zh-CN" altLang="en-US" sz="2400" dirty="0" smtClean="0"/>
              <a:t>美国人？</a:t>
            </a:r>
            <a:endParaRPr kumimoji="1" lang="en-US" altLang="zh-CN" sz="2400" dirty="0" smtClean="0"/>
          </a:p>
          <a:p>
            <a:endParaRPr kumimoji="1" lang="en-US" altLang="zh-CN" sz="2400" dirty="0" smtClean="0"/>
          </a:p>
          <a:p>
            <a:r>
              <a:rPr kumimoji="1" lang="en-US" altLang="zh-CN" sz="2400" dirty="0" err="1" smtClean="0"/>
              <a:t>nǐ</a:t>
            </a:r>
            <a:r>
              <a:rPr kumimoji="1" lang="en-US" altLang="zh-CN" sz="2400" dirty="0" smtClean="0"/>
              <a:t> </a:t>
            </a:r>
            <a:r>
              <a:rPr kumimoji="1" lang="en-US" altLang="zh-CN" sz="2400" dirty="0" err="1"/>
              <a:t>gē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gē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shì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lǎo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shī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hái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shì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xué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shēng</a:t>
            </a:r>
            <a:r>
              <a:rPr kumimoji="1" lang="en-US" altLang="zh-CN" sz="2400" dirty="0"/>
              <a:t> </a:t>
            </a:r>
            <a:endParaRPr kumimoji="1" lang="en-US" altLang="zh-CN" sz="2400" dirty="0" smtClean="0"/>
          </a:p>
          <a:p>
            <a:r>
              <a:rPr kumimoji="1" lang="zh-CN" altLang="zh-CN" sz="2400" dirty="0" smtClean="0"/>
              <a:t>2</a:t>
            </a:r>
            <a:r>
              <a:rPr kumimoji="1" lang="en-US" altLang="zh-CN" sz="2400" dirty="0" smtClean="0"/>
              <a:t>.</a:t>
            </a:r>
            <a:r>
              <a:rPr kumimoji="1" lang="zh-CN" altLang="en-US" sz="2400" dirty="0" smtClean="0"/>
              <a:t>你哥哥</a:t>
            </a:r>
            <a:r>
              <a:rPr kumimoji="1" lang="zh-CN" altLang="en-US" sz="2400" dirty="0" smtClean="0">
                <a:solidFill>
                  <a:srgbClr val="FF0000"/>
                </a:solidFill>
              </a:rPr>
              <a:t>是</a:t>
            </a:r>
            <a:r>
              <a:rPr kumimoji="1" lang="zh-CN" altLang="en-US" sz="2400" dirty="0" smtClean="0"/>
              <a:t>老师，</a:t>
            </a:r>
            <a:r>
              <a:rPr kumimoji="1" lang="zh-CN" altLang="en-US" sz="2400" dirty="0" smtClean="0">
                <a:solidFill>
                  <a:srgbClr val="FF0000"/>
                </a:solidFill>
              </a:rPr>
              <a:t>还是</a:t>
            </a:r>
            <a:r>
              <a:rPr kumimoji="1" lang="zh-CN" altLang="en-US" sz="2400" dirty="0" smtClean="0"/>
              <a:t>学生？</a:t>
            </a:r>
            <a:endParaRPr kumimoji="1" lang="en-US" altLang="zh-CN" sz="2400" dirty="0" smtClean="0"/>
          </a:p>
          <a:p>
            <a:endParaRPr kumimoji="1" lang="en-US" altLang="zh-CN" sz="2400" dirty="0" smtClean="0"/>
          </a:p>
          <a:p>
            <a:r>
              <a:rPr kumimoji="1" lang="en-US" altLang="zh-CN" sz="2400" dirty="0" err="1" smtClean="0"/>
              <a:t>tā</a:t>
            </a:r>
            <a:r>
              <a:rPr kumimoji="1" lang="en-US" altLang="zh-CN" sz="2400" dirty="0" smtClean="0"/>
              <a:t> </a:t>
            </a:r>
            <a:r>
              <a:rPr kumimoji="1" lang="en-US" altLang="zh-CN" sz="2400" dirty="0" err="1"/>
              <a:t>shì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xǐ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huān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chī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zhōng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guó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cài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hái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shì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měi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guó</a:t>
            </a:r>
            <a:r>
              <a:rPr kumimoji="1" lang="en-US" altLang="zh-CN" sz="2400" dirty="0"/>
              <a:t> </a:t>
            </a:r>
            <a:r>
              <a:rPr kumimoji="1" lang="en-US" altLang="zh-CN" sz="2400" dirty="0" err="1"/>
              <a:t>cài</a:t>
            </a:r>
            <a:r>
              <a:rPr kumimoji="1" lang="en-US" altLang="zh-CN" sz="2400" dirty="0"/>
              <a:t> </a:t>
            </a:r>
          </a:p>
          <a:p>
            <a:r>
              <a:rPr kumimoji="1" lang="zh-CN" altLang="zh-CN" sz="2400" dirty="0" smtClean="0"/>
              <a:t>3</a:t>
            </a:r>
            <a:r>
              <a:rPr kumimoji="1" lang="en-US" altLang="zh-CN" sz="2400" dirty="0" smtClean="0"/>
              <a:t>.</a:t>
            </a:r>
            <a:r>
              <a:rPr kumimoji="1" lang="zh-CN" altLang="en-US" sz="2400" dirty="0" smtClean="0"/>
              <a:t>他</a:t>
            </a:r>
            <a:r>
              <a:rPr kumimoji="1" lang="zh-CN" altLang="en-US" sz="2400" dirty="0" smtClean="0">
                <a:solidFill>
                  <a:srgbClr val="FF0000"/>
                </a:solidFill>
              </a:rPr>
              <a:t>是</a:t>
            </a:r>
            <a:r>
              <a:rPr kumimoji="1" lang="zh-CN" altLang="en-US" sz="2400" dirty="0" smtClean="0"/>
              <a:t>喜欢吃中国菜</a:t>
            </a:r>
            <a:r>
              <a:rPr kumimoji="1" lang="zh-CN" altLang="en-US" sz="2400" dirty="0" smtClean="0">
                <a:solidFill>
                  <a:srgbClr val="FF0000"/>
                </a:solidFill>
              </a:rPr>
              <a:t>还是</a:t>
            </a:r>
            <a:r>
              <a:rPr kumimoji="1" lang="zh-CN" altLang="en-US" sz="2400" dirty="0" smtClean="0"/>
              <a:t>美国菜？</a:t>
            </a:r>
            <a:endParaRPr kumimoji="1" lang="zh-CN" altLang="en-US" sz="2400" dirty="0"/>
          </a:p>
        </p:txBody>
      </p:sp>
    </p:spTree>
    <p:extLst>
      <p:ext uri="{BB962C8B-B14F-4D97-AF65-F5344CB8AC3E}">
        <p14:creationId xmlns:p14="http://schemas.microsoft.com/office/powerpoint/2010/main" val="3773970080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267329" y="312279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5E1BD521-DD30-49A1-B7A7-58714892F0E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054"/>
            <a:ext cx="1723194" cy="1700577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175069" y="1682523"/>
            <a:ext cx="16380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400" dirty="0" smtClean="0"/>
              <a:t>A</a:t>
            </a:r>
            <a:r>
              <a:rPr kumimoji="1" lang="zh-CN" altLang="en-US" sz="2400" dirty="0" smtClean="0"/>
              <a:t>：王朋</a:t>
            </a:r>
            <a:endParaRPr kumimoji="1" lang="zh-CN" altLang="en-US" sz="2400" dirty="0"/>
          </a:p>
        </p:txBody>
      </p:sp>
      <p:pic>
        <p:nvPicPr>
          <p:cNvPr id="10" name="图片 9" descr="1200px-Flag_of_the_People's_Republic_of_China.svg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8326" y="940748"/>
            <a:ext cx="1814796" cy="1209864"/>
          </a:xfrm>
          <a:prstGeom prst="rect">
            <a:avLst/>
          </a:prstGeom>
        </p:spPr>
      </p:pic>
      <p:pic>
        <p:nvPicPr>
          <p:cNvPr id="11" name="图片 10" descr="25611338-usa-flag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2731" y="916128"/>
            <a:ext cx="1890164" cy="1281467"/>
          </a:xfrm>
          <a:prstGeom prst="rect">
            <a:avLst/>
          </a:prstGeom>
        </p:spPr>
      </p:pic>
      <p:sp>
        <p:nvSpPr>
          <p:cNvPr id="18" name="文本框 17"/>
          <p:cNvSpPr txBox="1"/>
          <p:nvPr/>
        </p:nvSpPr>
        <p:spPr>
          <a:xfrm>
            <a:off x="5617562" y="1735930"/>
            <a:ext cx="11417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zh-CN" sz="2400" dirty="0"/>
              <a:t>？</a:t>
            </a:r>
            <a:endParaRPr kumimoji="1" lang="zh-CN" altLang="en-US" sz="2400" dirty="0"/>
          </a:p>
        </p:txBody>
      </p:sp>
      <p:sp>
        <p:nvSpPr>
          <p:cNvPr id="21" name="文本框 20"/>
          <p:cNvSpPr txBox="1"/>
          <p:nvPr/>
        </p:nvSpPr>
        <p:spPr>
          <a:xfrm>
            <a:off x="186397" y="3327443"/>
            <a:ext cx="16380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400" dirty="0" smtClean="0"/>
              <a:t>A: </a:t>
            </a:r>
            <a:r>
              <a:rPr kumimoji="1" lang="zh-CN" altLang="en-US" sz="2400" dirty="0" smtClean="0"/>
              <a:t>你姐姐</a:t>
            </a:r>
            <a:endParaRPr kumimoji="1" lang="zh-CN" altLang="en-US" sz="2400" dirty="0"/>
          </a:p>
        </p:txBody>
      </p:sp>
      <p:pic>
        <p:nvPicPr>
          <p:cNvPr id="16" name="图片 15" descr="Fotolia_80263284_Subscription_L-600x400.jp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8326" y="2526862"/>
            <a:ext cx="1828800" cy="1219200"/>
          </a:xfrm>
          <a:prstGeom prst="rect">
            <a:avLst/>
          </a:prstGeom>
        </p:spPr>
      </p:pic>
      <p:pic>
        <p:nvPicPr>
          <p:cNvPr id="17" name="图片 16" descr="thumb.png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2029" y="2499010"/>
            <a:ext cx="1975533" cy="1304976"/>
          </a:xfrm>
          <a:prstGeom prst="rect">
            <a:avLst/>
          </a:prstGeom>
        </p:spPr>
      </p:pic>
      <p:sp>
        <p:nvSpPr>
          <p:cNvPr id="22" name="文本框 21"/>
          <p:cNvSpPr txBox="1"/>
          <p:nvPr/>
        </p:nvSpPr>
        <p:spPr>
          <a:xfrm>
            <a:off x="5708857" y="3284397"/>
            <a:ext cx="11417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zh-CN" sz="2400" dirty="0"/>
              <a:t>？</a:t>
            </a:r>
            <a:endParaRPr kumimoji="1" lang="zh-CN" altLang="en-US" sz="2400" dirty="0"/>
          </a:p>
        </p:txBody>
      </p:sp>
      <p:sp>
        <p:nvSpPr>
          <p:cNvPr id="23" name="文本框 22"/>
          <p:cNvSpPr txBox="1"/>
          <p:nvPr/>
        </p:nvSpPr>
        <p:spPr>
          <a:xfrm>
            <a:off x="269044" y="4698645"/>
            <a:ext cx="16380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2400" dirty="0" smtClean="0"/>
              <a:t>A:</a:t>
            </a:r>
            <a:r>
              <a:rPr kumimoji="1" lang="zh-CN" altLang="en-US" sz="2400" dirty="0" smtClean="0"/>
              <a:t>你</a:t>
            </a:r>
            <a:endParaRPr kumimoji="1" lang="zh-CN" altLang="en-US" sz="2400" dirty="0"/>
          </a:p>
        </p:txBody>
      </p:sp>
      <p:sp>
        <p:nvSpPr>
          <p:cNvPr id="24" name="文本框 23"/>
          <p:cNvSpPr txBox="1"/>
          <p:nvPr/>
        </p:nvSpPr>
        <p:spPr>
          <a:xfrm>
            <a:off x="6039713" y="1301714"/>
            <a:ext cx="448306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dirty="0" err="1" smtClean="0"/>
              <a:t>wángpéng</a:t>
            </a:r>
            <a:r>
              <a:rPr kumimoji="1" lang="en-US" altLang="zh-CN" dirty="0" smtClean="0"/>
              <a:t> </a:t>
            </a:r>
            <a:r>
              <a:rPr kumimoji="1" lang="en-US" altLang="zh-CN" dirty="0" err="1"/>
              <a:t>shì</a:t>
            </a:r>
            <a:r>
              <a:rPr kumimoji="1" lang="en-US" altLang="zh-CN" dirty="0"/>
              <a:t> </a:t>
            </a:r>
            <a:r>
              <a:rPr kumimoji="1" lang="en-US" altLang="zh-CN" dirty="0" err="1" smtClean="0"/>
              <a:t>zhōngguó</a:t>
            </a:r>
            <a:r>
              <a:rPr kumimoji="1" lang="en-US" altLang="zh-CN" dirty="0" smtClean="0"/>
              <a:t> </a:t>
            </a:r>
            <a:r>
              <a:rPr kumimoji="1" lang="en-US" altLang="zh-CN" dirty="0" err="1"/>
              <a:t>rén</a:t>
            </a:r>
            <a:r>
              <a:rPr kumimoji="1" lang="en-US" altLang="zh-CN" dirty="0"/>
              <a:t> </a:t>
            </a:r>
          </a:p>
          <a:p>
            <a:r>
              <a:rPr kumimoji="1" lang="en-US" altLang="zh-CN" sz="2400" dirty="0" smtClean="0"/>
              <a:t>B</a:t>
            </a:r>
            <a:r>
              <a:rPr kumimoji="1" lang="zh-CN" altLang="en-US" sz="2400" dirty="0" smtClean="0"/>
              <a:t>：王朋是中国人。</a:t>
            </a:r>
            <a:endParaRPr kumimoji="1" lang="zh-CN" altLang="en-US" sz="2400" dirty="0"/>
          </a:p>
        </p:txBody>
      </p:sp>
      <p:sp>
        <p:nvSpPr>
          <p:cNvPr id="25" name="文本框 24"/>
          <p:cNvSpPr txBox="1"/>
          <p:nvPr/>
        </p:nvSpPr>
        <p:spPr>
          <a:xfrm>
            <a:off x="6109487" y="3095665"/>
            <a:ext cx="262322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dirty="0" smtClean="0"/>
              <a:t>         </a:t>
            </a:r>
            <a:r>
              <a:rPr kumimoji="1" lang="en-US" altLang="zh-CN" dirty="0" err="1" smtClean="0"/>
              <a:t>tā</a:t>
            </a:r>
            <a:r>
              <a:rPr kumimoji="1" lang="en-US" altLang="zh-CN" dirty="0" smtClean="0"/>
              <a:t> </a:t>
            </a:r>
            <a:r>
              <a:rPr kumimoji="1" lang="en-US" altLang="zh-CN" dirty="0" err="1"/>
              <a:t>shì</a:t>
            </a:r>
            <a:r>
              <a:rPr kumimoji="1" lang="en-US" altLang="zh-CN" dirty="0"/>
              <a:t> </a:t>
            </a:r>
            <a:r>
              <a:rPr kumimoji="1" lang="en-US" altLang="zh-CN" dirty="0" err="1" smtClean="0"/>
              <a:t>yīshēng</a:t>
            </a:r>
            <a:r>
              <a:rPr kumimoji="1" lang="en-US" altLang="zh-CN" dirty="0" smtClean="0"/>
              <a:t> </a:t>
            </a:r>
            <a:endParaRPr kumimoji="1" lang="en-US" altLang="zh-CN" dirty="0"/>
          </a:p>
          <a:p>
            <a:r>
              <a:rPr kumimoji="1" lang="en-US" altLang="zh-CN" sz="2400" dirty="0" smtClean="0"/>
              <a:t>B</a:t>
            </a:r>
            <a:r>
              <a:rPr kumimoji="1" lang="zh-CN" altLang="en-US" sz="2400" dirty="0" smtClean="0"/>
              <a:t>：她是医生。</a:t>
            </a:r>
            <a:endParaRPr kumimoji="1" lang="zh-CN" altLang="en-US" sz="2400" dirty="0"/>
          </a:p>
        </p:txBody>
      </p:sp>
      <p:pic>
        <p:nvPicPr>
          <p:cNvPr id="26" name="图片 25" descr="Chinese-food-on-Christmas.jp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0206" y="4245963"/>
            <a:ext cx="2402525" cy="1545753"/>
          </a:xfrm>
          <a:prstGeom prst="rect">
            <a:avLst/>
          </a:prstGeom>
        </p:spPr>
      </p:pic>
      <p:pic>
        <p:nvPicPr>
          <p:cNvPr id="27" name="图片 26" descr="下载 (1).jpe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8340" y="4393498"/>
            <a:ext cx="2101147" cy="1398218"/>
          </a:xfrm>
          <a:prstGeom prst="rect">
            <a:avLst/>
          </a:prstGeom>
        </p:spPr>
      </p:pic>
      <p:sp>
        <p:nvSpPr>
          <p:cNvPr id="28" name="文本框 27"/>
          <p:cNvSpPr txBox="1"/>
          <p:nvPr/>
        </p:nvSpPr>
        <p:spPr>
          <a:xfrm>
            <a:off x="6039713" y="5160310"/>
            <a:ext cx="11417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zh-CN" sz="2400" dirty="0"/>
              <a:t>？</a:t>
            </a:r>
            <a:endParaRPr kumimoji="1" lang="zh-CN" altLang="en-US" sz="2400" dirty="0"/>
          </a:p>
        </p:txBody>
      </p:sp>
      <p:sp>
        <p:nvSpPr>
          <p:cNvPr id="29" name="文本框 28"/>
          <p:cNvSpPr txBox="1"/>
          <p:nvPr/>
        </p:nvSpPr>
        <p:spPr>
          <a:xfrm>
            <a:off x="6188461" y="5128819"/>
            <a:ext cx="415850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dirty="0" smtClean="0"/>
              <a:t>    </a:t>
            </a:r>
            <a:r>
              <a:rPr kumimoji="1" lang="en-US" altLang="zh-CN" dirty="0" err="1" smtClean="0"/>
              <a:t>wǒ</a:t>
            </a:r>
            <a:r>
              <a:rPr kumimoji="1" lang="en-US" altLang="zh-CN" dirty="0" smtClean="0"/>
              <a:t> </a:t>
            </a:r>
            <a:r>
              <a:rPr kumimoji="1" lang="en-US" altLang="zh-CN" dirty="0" err="1" smtClean="0"/>
              <a:t>xǐhuān</a:t>
            </a:r>
            <a:r>
              <a:rPr kumimoji="1" lang="en-US" altLang="zh-CN" dirty="0" smtClean="0"/>
              <a:t> </a:t>
            </a:r>
            <a:r>
              <a:rPr kumimoji="1" lang="en-US" altLang="zh-CN" dirty="0" err="1"/>
              <a:t>chī</a:t>
            </a:r>
            <a:r>
              <a:rPr kumimoji="1" lang="en-US" altLang="zh-CN" dirty="0"/>
              <a:t> </a:t>
            </a:r>
            <a:r>
              <a:rPr kumimoji="1" lang="en-US" altLang="zh-CN" dirty="0" err="1" smtClean="0"/>
              <a:t>měiguó</a:t>
            </a:r>
            <a:r>
              <a:rPr kumimoji="1" lang="en-US" altLang="zh-CN" dirty="0" smtClean="0"/>
              <a:t> </a:t>
            </a:r>
            <a:r>
              <a:rPr kumimoji="1" lang="en-US" altLang="zh-CN" dirty="0" err="1"/>
              <a:t>cài</a:t>
            </a:r>
            <a:r>
              <a:rPr kumimoji="1" lang="en-US" altLang="zh-CN" dirty="0"/>
              <a:t> </a:t>
            </a:r>
            <a:r>
              <a:rPr kumimoji="1" lang="zh-CN" altLang="en-US" dirty="0"/>
              <a:t>。</a:t>
            </a:r>
            <a:endParaRPr kumimoji="1" lang="en-US" altLang="zh-CN" dirty="0" smtClean="0"/>
          </a:p>
          <a:p>
            <a:r>
              <a:rPr kumimoji="1" lang="en-US" altLang="zh-CN" sz="2400" dirty="0" smtClean="0"/>
              <a:t>B</a:t>
            </a:r>
            <a:r>
              <a:rPr kumimoji="1" lang="zh-CN" altLang="en-US" sz="2400" dirty="0" smtClean="0"/>
              <a:t>：我喜欢吃美国菜。</a:t>
            </a:r>
            <a:endParaRPr kumimoji="1" lang="zh-CN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730467884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1342">
            <a:extLst>
              <a:ext uri="{FF2B5EF4-FFF2-40B4-BE49-F238E27FC236}">
                <a16:creationId xmlns="" xmlns:a16="http://schemas.microsoft.com/office/drawing/2014/main" id="{87D51FD6-1FD5-45BF-BBDE-D3BF2D9D1A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7080" y="1695951"/>
            <a:ext cx="141577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800" dirty="0" smtClean="0">
                <a:solidFill>
                  <a:srgbClr val="413B17"/>
                </a:solidFill>
                <a:latin typeface="宋体" panose="02010600030101010101" pitchFamily="2" charset="-122"/>
              </a:rPr>
              <a:t>课文</a:t>
            </a:r>
            <a:endParaRPr lang="zh-CN" altLang="en-US" sz="4800" dirty="0">
              <a:solidFill>
                <a:srgbClr val="413B17"/>
              </a:solidFill>
              <a:latin typeface="宋体" panose="02010600030101010101" pitchFamily="2" charset="-122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A0124F80-8899-4388-93EF-5A28BC7D614C}"/>
              </a:ext>
            </a:extLst>
          </p:cNvPr>
          <p:cNvSpPr txBox="1"/>
          <p:nvPr/>
        </p:nvSpPr>
        <p:spPr>
          <a:xfrm>
            <a:off x="3578906" y="2584364"/>
            <a:ext cx="19851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 smtClean="0">
                <a:solidFill>
                  <a:srgbClr val="68704B"/>
                </a:solidFill>
              </a:rPr>
              <a:t>Text</a:t>
            </a:r>
            <a:endParaRPr lang="zh-CN" altLang="en-US" sz="2800" dirty="0">
              <a:solidFill>
                <a:srgbClr val="68704B"/>
              </a:solidFill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C068496B-6DF0-4A24-95BC-5229DBE5B0E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82039" y="3132688"/>
            <a:ext cx="4423394" cy="3126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4333979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1"/>
            <a:ext cx="9144000" cy="361371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/>
          <p:cNvSpPr/>
          <p:nvPr/>
        </p:nvSpPr>
        <p:spPr>
          <a:xfrm>
            <a:off x="460534" y="704216"/>
            <a:ext cx="8267700" cy="5681345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sx="101000" sy="101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/>
          </a:p>
        </p:txBody>
      </p:sp>
      <p:sp>
        <p:nvSpPr>
          <p:cNvPr id="6" name="TextBox 12"/>
          <p:cNvSpPr txBox="1">
            <a:spLocks noChangeArrowheads="1"/>
          </p:cNvSpPr>
          <p:nvPr/>
        </p:nvSpPr>
        <p:spPr bwMode="auto">
          <a:xfrm>
            <a:off x="-835957" y="2687490"/>
            <a:ext cx="5759309" cy="1200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400" b="1" dirty="0" err="1" smtClean="0">
                <a:latin typeface="+mn-lt"/>
                <a:sym typeface="微软雅黑" panose="020B0503020204020204" pitchFamily="34" charset="-122"/>
              </a:rPr>
              <a:t>jièshào</a:t>
            </a:r>
            <a:r>
              <a:rPr lang="en-US" altLang="zh-CN" sz="2400" b="1" dirty="0" smtClean="0">
                <a:latin typeface="+mn-lt"/>
                <a:sym typeface="微软雅黑" panose="020B0503020204020204" pitchFamily="34" charset="-122"/>
              </a:rPr>
              <a:t> </a:t>
            </a:r>
            <a:r>
              <a:rPr lang="en-US" altLang="zh-CN" sz="2400" b="1" dirty="0" err="1">
                <a:latin typeface="+mn-lt"/>
                <a:sym typeface="微软雅黑" panose="020B0503020204020204" pitchFamily="34" charset="-122"/>
              </a:rPr>
              <a:t>nǐ</a:t>
            </a:r>
            <a:r>
              <a:rPr lang="en-US" altLang="zh-CN" sz="2400" b="1" dirty="0">
                <a:latin typeface="+mn-lt"/>
                <a:sym typeface="微软雅黑" panose="020B0503020204020204" pitchFamily="34" charset="-122"/>
              </a:rPr>
              <a:t> </a:t>
            </a:r>
            <a:r>
              <a:rPr lang="en-US" altLang="zh-CN" sz="2400" b="1" dirty="0" err="1" smtClean="0">
                <a:latin typeface="+mn-lt"/>
                <a:sym typeface="微软雅黑" panose="020B0503020204020204" pitchFamily="34" charset="-122"/>
              </a:rPr>
              <a:t>zìjǐ</a:t>
            </a:r>
            <a:endParaRPr lang="en-US" altLang="zh-CN" sz="2400" b="1" dirty="0" smtClean="0">
              <a:latin typeface="+mn-lt"/>
              <a:sym typeface="微软雅黑" panose="020B0503020204020204" pitchFamily="34" charset="-122"/>
            </a:endParaRPr>
          </a:p>
          <a:p>
            <a:pPr algn="ctr"/>
            <a:r>
              <a:rPr lang="en-US" altLang="zh-CN" sz="2400" b="1" dirty="0" smtClean="0">
                <a:latin typeface="+mn-lt"/>
                <a:sym typeface="微软雅黑" panose="020B0503020204020204" pitchFamily="34" charset="-122"/>
              </a:rPr>
              <a:t>2.</a:t>
            </a:r>
            <a:r>
              <a:rPr lang="zh-CN" altLang="en-US" sz="2400" b="1" dirty="0" smtClean="0">
                <a:latin typeface="+mn-lt"/>
                <a:sym typeface="微软雅黑" panose="020B0503020204020204" pitchFamily="34" charset="-122"/>
              </a:rPr>
              <a:t>介绍你自己</a:t>
            </a:r>
            <a:endParaRPr lang="en-US" altLang="zh-CN" sz="2400" b="1" dirty="0" smtClean="0">
              <a:latin typeface="+mn-lt"/>
              <a:sym typeface="微软雅黑" panose="020B0503020204020204" pitchFamily="34" charset="-122"/>
            </a:endParaRPr>
          </a:p>
          <a:p>
            <a:pPr algn="ctr"/>
            <a:r>
              <a:rPr lang="en-US" altLang="zh-CN" sz="2400" b="1" dirty="0" smtClean="0">
                <a:latin typeface="+mn-lt"/>
                <a:sym typeface="微软雅黑" panose="020B0503020204020204" pitchFamily="34" charset="-122"/>
              </a:rPr>
              <a:t>introduce yourself</a:t>
            </a:r>
            <a:endParaRPr lang="zh-CN" altLang="en-US" sz="2400" b="1" dirty="0">
              <a:latin typeface="+mn-lt"/>
              <a:sym typeface="微软雅黑" panose="020B0503020204020204" pitchFamily="34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3543075" y="1461833"/>
            <a:ext cx="5789526" cy="37733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A</a:t>
            </a:r>
            <a:r>
              <a:rPr lang="zh-CN" altLang="en-US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：</a:t>
            </a:r>
            <a:r>
              <a:rPr lang="en-US" altLang="zh-CN" sz="2000" b="1" dirty="0" err="1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nǐ</a:t>
            </a:r>
            <a:r>
              <a:rPr lang="en-US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en-US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jiā</a:t>
            </a:r>
            <a:r>
              <a:rPr lang="en-US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en-US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yǒu</a:t>
            </a:r>
            <a:r>
              <a:rPr lang="en-US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en-US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jǐ</a:t>
            </a:r>
            <a:r>
              <a:rPr lang="en-US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en-US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kǒu</a:t>
            </a:r>
            <a:r>
              <a:rPr lang="en-US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en-US" altLang="zh-CN" sz="2000" b="1" dirty="0" err="1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rén</a:t>
            </a:r>
            <a:r>
              <a:rPr lang="zh-CN" altLang="en-US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？</a:t>
            </a:r>
            <a:r>
              <a:rPr lang="en-US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endParaRPr lang="en-US" altLang="zh-CN" sz="2000" b="1" dirty="0">
              <a:solidFill>
                <a:srgbClr val="000000"/>
              </a:solidFill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 algn="l">
              <a:lnSpc>
                <a:spcPct val="140000"/>
              </a:lnSpc>
              <a:buNone/>
            </a:pPr>
            <a:r>
              <a:rPr lang="en-US" altLang="zh-CN" sz="2400" b="1" dirty="0" err="1" smtClean="0">
                <a:solidFill>
                  <a:srgbClr val="8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A</a:t>
            </a:r>
            <a:r>
              <a:rPr lang="en-US" altLang="zh-CN" sz="2400" b="1" dirty="0" err="1">
                <a:solidFill>
                  <a:srgbClr val="8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：你家有几口人</a:t>
            </a:r>
            <a:r>
              <a:rPr lang="en-US" altLang="zh-CN" sz="2400" b="1" dirty="0" smtClean="0">
                <a:solidFill>
                  <a:srgbClr val="8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？</a:t>
            </a:r>
          </a:p>
          <a:p>
            <a:pPr>
              <a:lnSpc>
                <a:spcPct val="140000"/>
              </a:lnSpc>
            </a:pPr>
            <a:endParaRPr lang="en-US" altLang="zh-CN" sz="2000" b="1" dirty="0" smtClean="0">
              <a:solidFill>
                <a:srgbClr val="000000"/>
              </a:solidFill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140000"/>
              </a:lnSpc>
            </a:pPr>
            <a:r>
              <a:rPr lang="en-US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B</a:t>
            </a:r>
            <a:r>
              <a:rPr lang="zh-CN" altLang="en-US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：</a:t>
            </a:r>
            <a:r>
              <a:rPr lang="fr-FR" altLang="zh-CN" sz="2000" b="1" dirty="0" err="1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wǒ</a:t>
            </a:r>
            <a:r>
              <a:rPr lang="fr-FR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fr-FR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jiā</a:t>
            </a:r>
            <a:r>
              <a:rPr lang="fr-FR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fr-FR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yǒu</a:t>
            </a:r>
            <a:r>
              <a:rPr lang="fr-FR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fr-FR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XXkǒu</a:t>
            </a:r>
            <a:r>
              <a:rPr lang="fr-FR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fr-FR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rén</a:t>
            </a:r>
            <a:r>
              <a:rPr lang="fr-FR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zh-CN" altLang="fr-FR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，</a:t>
            </a:r>
            <a:r>
              <a:rPr lang="fr-FR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yǒu</a:t>
            </a:r>
            <a:r>
              <a:rPr lang="fr-FR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……</a:t>
            </a:r>
            <a:r>
              <a:rPr lang="zh-CN" altLang="fr-FR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，</a:t>
            </a:r>
            <a:r>
              <a:rPr lang="fr-FR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nǐ</a:t>
            </a:r>
            <a:r>
              <a:rPr lang="fr-FR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ne </a:t>
            </a:r>
            <a:r>
              <a:rPr lang="zh-CN" altLang="fr-FR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？</a:t>
            </a:r>
            <a:endParaRPr lang="en-US" altLang="zh-CN" sz="2000" b="1" dirty="0" smtClean="0">
              <a:solidFill>
                <a:srgbClr val="000000"/>
              </a:solidFill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 algn="l">
              <a:lnSpc>
                <a:spcPct val="140000"/>
              </a:lnSpc>
              <a:buNone/>
            </a:pPr>
            <a:r>
              <a:rPr lang="en-US" altLang="zh-CN" sz="2400" b="1" dirty="0" err="1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B</a:t>
            </a:r>
            <a:r>
              <a:rPr lang="en-US" altLang="zh-CN" sz="2400" b="1" dirty="0" err="1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：我家有XX口人，有</a:t>
            </a:r>
            <a:r>
              <a:rPr lang="en-US" altLang="zh-CN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……</a:t>
            </a:r>
            <a:r>
              <a:rPr lang="en-US" altLang="zh-CN" sz="2400" b="1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，你</a:t>
            </a:r>
            <a:r>
              <a:rPr lang="en-US" altLang="zh-CN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呢？</a:t>
            </a:r>
          </a:p>
          <a:p>
            <a:pPr>
              <a:lnSpc>
                <a:spcPct val="140000"/>
              </a:lnSpc>
            </a:pPr>
            <a:endParaRPr lang="en-US" altLang="zh-CN" sz="2000" b="1" dirty="0" smtClean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140000"/>
              </a:lnSpc>
            </a:pPr>
            <a:r>
              <a:rPr lang="en-US" altLang="zh-CN" sz="20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A</a:t>
            </a:r>
            <a:r>
              <a:rPr lang="zh-CN" altLang="en-US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：</a:t>
            </a:r>
            <a:r>
              <a:rPr lang="fr-FR" altLang="zh-CN" sz="2000" b="1" dirty="0" err="1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wǒ</a:t>
            </a:r>
            <a:r>
              <a:rPr lang="fr-FR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fr-FR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jiā</a:t>
            </a:r>
            <a:r>
              <a:rPr lang="fr-FR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fr-FR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yǒu</a:t>
            </a:r>
            <a:r>
              <a:rPr lang="fr-FR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fr-FR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XXkǒu</a:t>
            </a:r>
            <a:r>
              <a:rPr lang="fr-FR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fr-FR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rén</a:t>
            </a:r>
            <a:r>
              <a:rPr lang="fr-FR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</a:t>
            </a:r>
            <a:r>
              <a:rPr lang="zh-CN" altLang="fr-FR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，</a:t>
            </a:r>
            <a:r>
              <a:rPr lang="fr-FR" altLang="zh-CN" sz="2000" b="1" dirty="0" err="1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yǒu</a:t>
            </a:r>
            <a:r>
              <a:rPr lang="fr-FR" altLang="zh-CN" sz="2000" b="1" dirty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 …</a:t>
            </a:r>
            <a:r>
              <a:rPr lang="fr-FR" altLang="zh-CN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…</a:t>
            </a:r>
            <a:r>
              <a:rPr lang="zh-CN" altLang="fr-FR" sz="2000" b="1" dirty="0" smtClean="0">
                <a:solidFill>
                  <a:srgbClr val="0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。</a:t>
            </a:r>
            <a:endParaRPr lang="en-US" altLang="zh-CN" sz="2000" b="1" dirty="0" smtClean="0">
              <a:solidFill>
                <a:srgbClr val="000000"/>
              </a:solidFill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 algn="l">
              <a:lnSpc>
                <a:spcPct val="140000"/>
              </a:lnSpc>
              <a:buNone/>
            </a:pPr>
            <a:r>
              <a:rPr lang="en-US" altLang="zh-CN" sz="2400" b="1" dirty="0" err="1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A</a:t>
            </a:r>
            <a:r>
              <a:rPr lang="en-US" altLang="zh-CN" sz="2400" b="1" dirty="0" err="1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：</a:t>
            </a:r>
            <a:r>
              <a:rPr lang="en-US" altLang="zh-CN" sz="2400" b="1" dirty="0" err="1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我家有XX口人，有</a:t>
            </a:r>
            <a:r>
              <a:rPr lang="en-US" altLang="zh-CN" sz="2400" b="1" dirty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…</a:t>
            </a:r>
            <a:r>
              <a:rPr lang="en-US" altLang="zh-CN" sz="2400" b="1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…</a:t>
            </a:r>
            <a:r>
              <a:rPr lang="zh-CN" altLang="zh-CN" sz="2400" b="1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。</a:t>
            </a:r>
            <a:endParaRPr lang="en-US" altLang="zh-CN" sz="2400" b="1" dirty="0">
              <a:solidFill>
                <a:srgbClr val="C0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986036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 descr="WechatIMG335.jpe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9548" y="1389320"/>
            <a:ext cx="4381012" cy="4754260"/>
          </a:xfrm>
          <a:prstGeom prst="rect">
            <a:avLst/>
          </a:prstGeom>
        </p:spPr>
      </p:pic>
      <p:pic>
        <p:nvPicPr>
          <p:cNvPr id="15" name="图片 14" descr="WechatIMG334.jpe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4223" y="1181630"/>
            <a:ext cx="5260059" cy="51696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6149988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0"/>
            <a:ext cx="2918469" cy="3775439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27946" y="3314700"/>
            <a:ext cx="3125579" cy="3556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="" xmlns:a16="http://schemas.microsoft.com/office/drawing/2014/main" id="{45B8F856-71B5-4B70-B8E4-27EA872A78A3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5">
            <a:extLst>
              <a:ext uri="{FF2B5EF4-FFF2-40B4-BE49-F238E27FC236}">
                <a16:creationId xmlns="" xmlns:a16="http://schemas.microsoft.com/office/drawing/2014/main" id="{4D0DDEB9-F8FA-4DA0-B7DB-9326060AC059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5" name="Freeform 1224">
              <a:extLst>
                <a:ext uri="{FF2B5EF4-FFF2-40B4-BE49-F238E27FC236}">
                  <a16:creationId xmlns="" xmlns:a16="http://schemas.microsoft.com/office/drawing/2014/main" id="{1FF6806C-DFD5-4268-992F-83BEF0FF0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6" name="组合 1337">
              <a:extLst>
                <a:ext uri="{FF2B5EF4-FFF2-40B4-BE49-F238E27FC236}">
                  <a16:creationId xmlns="" xmlns:a16="http://schemas.microsoft.com/office/drawing/2014/main" id="{41AD654E-6682-4783-9551-E0ECEF4C7A37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组合 521">
              <a:extLst>
                <a:ext uri="{FF2B5EF4-FFF2-40B4-BE49-F238E27FC236}">
                  <a16:creationId xmlns="" xmlns:a16="http://schemas.microsoft.com/office/drawing/2014/main" id="{390BDDF3-FF54-4DDE-8E03-1F5045F7D5A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" name="椭圆 1338">
            <a:extLst>
              <a:ext uri="{FF2B5EF4-FFF2-40B4-BE49-F238E27FC236}">
                <a16:creationId xmlns="" xmlns:a16="http://schemas.microsoft.com/office/drawing/2014/main" id="{AA80EAD7-B0D9-496B-BD7B-6BDA8ECB3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339" y="578870"/>
            <a:ext cx="4186238" cy="558006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  <p:sp>
        <p:nvSpPr>
          <p:cNvPr id="12" name="椭圆 1339">
            <a:extLst>
              <a:ext uri="{FF2B5EF4-FFF2-40B4-BE49-F238E27FC236}">
                <a16:creationId xmlns="" xmlns:a16="http://schemas.microsoft.com/office/drawing/2014/main" id="{195C4C53-94A1-4F7C-B7A8-68C59187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259" y="573111"/>
            <a:ext cx="4364831" cy="5818187"/>
          </a:xfrm>
          <a:prstGeom prst="ellips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  <p:pic>
        <p:nvPicPr>
          <p:cNvPr id="13" name="组合 1366">
            <a:extLst>
              <a:ext uri="{FF2B5EF4-FFF2-40B4-BE49-F238E27FC236}">
                <a16:creationId xmlns="" xmlns:a16="http://schemas.microsoft.com/office/drawing/2014/main" id="{78F8E711-DA52-410F-A6BC-7261CA43C335}"/>
              </a:ext>
            </a:extLst>
          </p:cNvPr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148196" y="1945505"/>
            <a:ext cx="3306366" cy="307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椭圆 1339">
            <a:extLst>
              <a:ext uri="{FF2B5EF4-FFF2-40B4-BE49-F238E27FC236}">
                <a16:creationId xmlns="" xmlns:a16="http://schemas.microsoft.com/office/drawing/2014/main" id="{195C4C53-94A1-4F7C-B7A8-68C59187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541" y="347600"/>
            <a:ext cx="4364831" cy="5818187"/>
          </a:xfrm>
          <a:prstGeom prst="ellips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  <p:sp>
        <p:nvSpPr>
          <p:cNvPr id="21" name="椭圆 1339">
            <a:extLst>
              <a:ext uri="{FF2B5EF4-FFF2-40B4-BE49-F238E27FC236}">
                <a16:creationId xmlns="" xmlns:a16="http://schemas.microsoft.com/office/drawing/2014/main" id="{195C4C53-94A1-4F7C-B7A8-68C59187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2746" y="519188"/>
            <a:ext cx="4364831" cy="5818187"/>
          </a:xfrm>
          <a:prstGeom prst="ellips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3985612" y="2682439"/>
            <a:ext cx="1612942" cy="830997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/>
            <a:r>
              <a:rPr kumimoji="1" lang="it-IT" altLang="zh-CN" sz="4800" dirty="0" err="1" smtClean="0">
                <a:solidFill>
                  <a:schemeClr val="bg1">
                    <a:lumMod val="50000"/>
                  </a:schemeClr>
                </a:solidFill>
                <a:ea typeface="黑体"/>
                <a:cs typeface="Songti SC Regular"/>
              </a:rPr>
              <a:t>xièxiè</a:t>
            </a:r>
            <a:r>
              <a:rPr kumimoji="1" lang="it-IT" altLang="zh-CN" sz="4800" dirty="0" smtClean="0">
                <a:solidFill>
                  <a:schemeClr val="bg1">
                    <a:lumMod val="50000"/>
                  </a:schemeClr>
                </a:solidFill>
                <a:ea typeface="黑体"/>
                <a:cs typeface="Songti SC Regular"/>
              </a:rPr>
              <a:t> </a:t>
            </a:r>
            <a:endParaRPr kumimoji="1" lang="zh-CN" altLang="en-US" sz="4800" dirty="0">
              <a:solidFill>
                <a:schemeClr val="bg1">
                  <a:lumMod val="50000"/>
                </a:schemeClr>
              </a:solidFill>
              <a:ea typeface="黑体"/>
              <a:cs typeface="Songti SC Regular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2348127" y="3475582"/>
            <a:ext cx="482328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4800" dirty="0" smtClean="0">
                <a:solidFill>
                  <a:schemeClr val="bg1">
                    <a:lumMod val="50000"/>
                  </a:schemeClr>
                </a:solidFill>
                <a:ea typeface="黑体"/>
                <a:cs typeface="Songti SC Regular"/>
              </a:rPr>
              <a:t>谢谢</a:t>
            </a:r>
            <a:endParaRPr kumimoji="1" lang="en-US" altLang="zh-CN" sz="4800" dirty="0" smtClean="0">
              <a:solidFill>
                <a:schemeClr val="bg1">
                  <a:lumMod val="50000"/>
                </a:schemeClr>
              </a:solidFill>
              <a:ea typeface="黑体"/>
              <a:cs typeface="Songti SC Regular"/>
            </a:endParaRPr>
          </a:p>
          <a:p>
            <a:pPr algn="ctr"/>
            <a:endParaRPr kumimoji="1" lang="en-US" altLang="zh-CN" sz="4800" dirty="0">
              <a:solidFill>
                <a:schemeClr val="bg1">
                  <a:lumMod val="50000"/>
                </a:schemeClr>
              </a:solidFill>
              <a:ea typeface="黑体"/>
              <a:cs typeface="Songti SC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38365246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20" grpId="0" animBg="1"/>
      <p:bldP spid="2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7167" y="615062"/>
            <a:ext cx="3877056" cy="6717792"/>
            <a:chOff x="2286" y="267478"/>
            <a:chExt cx="5168888" cy="6718195"/>
          </a:xfrm>
        </p:grpSpPr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15465C67-375E-4079-9E7B-5DAA3DC8BBF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76457" y="2165782"/>
            <a:ext cx="3781052" cy="5041402"/>
          </a:xfrm>
          <a:prstGeom prst="rect">
            <a:avLst/>
          </a:prstGeom>
        </p:spPr>
      </p:pic>
      <p:sp>
        <p:nvSpPr>
          <p:cNvPr id="21" name="文本框 20"/>
          <p:cNvSpPr txBox="1"/>
          <p:nvPr/>
        </p:nvSpPr>
        <p:spPr>
          <a:xfrm>
            <a:off x="3630916" y="343220"/>
            <a:ext cx="6327211" cy="675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70000"/>
              </a:lnSpc>
            </a:pPr>
            <a:r>
              <a:rPr lang="en-US" altLang="zh-CN" sz="20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     </a:t>
            </a:r>
            <a:r>
              <a:rPr lang="en-US" altLang="zh-CN" sz="20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 </a:t>
            </a:r>
            <a:r>
              <a:rPr lang="en-US" altLang="zh-CN" sz="2000" b="1" dirty="0" err="1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nǐ</a:t>
            </a:r>
            <a:r>
              <a:rPr lang="en-US" altLang="zh-CN" sz="20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hǎo</a:t>
            </a:r>
            <a:r>
              <a:rPr lang="en-US" altLang="zh-CN" sz="2000" b="1" dirty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</a:p>
          <a:p>
            <a:pPr marL="457200" indent="-457200">
              <a:lnSpc>
                <a:spcPct val="170000"/>
              </a:lnSpc>
              <a:buFont typeface="Arial"/>
              <a:buChar char="•"/>
            </a:pPr>
            <a:r>
              <a:rPr lang="zh-CN" altLang="en-US" sz="24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你好</a:t>
            </a:r>
            <a:r>
              <a:rPr lang="en-US" altLang="zh-CN" sz="24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4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Hello</a:t>
            </a:r>
            <a:endParaRPr lang="en-US" altLang="zh-CN" sz="2400" b="1" dirty="0"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  <a:p>
            <a:pPr>
              <a:lnSpc>
                <a:spcPct val="170000"/>
              </a:lnSpc>
            </a:pPr>
            <a:r>
              <a:rPr lang="sk-SK" altLang="zh-CN" sz="20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       </a:t>
            </a:r>
            <a:r>
              <a:rPr lang="sk-SK" altLang="zh-CN" sz="20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gēn </a:t>
            </a:r>
            <a:r>
              <a:rPr lang="sk-SK" altLang="zh-CN" sz="2000" b="1" dirty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wǒ dú </a:t>
            </a:r>
            <a:endParaRPr lang="en-US" altLang="zh-CN" sz="2000" b="1" dirty="0">
              <a:solidFill>
                <a:srgbClr val="800000"/>
              </a:solidFill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  <a:p>
            <a:pPr marL="457200" indent="-457200">
              <a:lnSpc>
                <a:spcPct val="160000"/>
              </a:lnSpc>
              <a:buFont typeface="Arial"/>
              <a:buChar char="•"/>
            </a:pPr>
            <a:r>
              <a:rPr lang="zh-CN" altLang="en-US" sz="24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跟我读</a:t>
            </a:r>
            <a:r>
              <a:rPr lang="en-US" altLang="zh-CN" sz="24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Read after me</a:t>
            </a:r>
            <a:r>
              <a:rPr lang="zh-CN" altLang="en-US" sz="24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          </a:t>
            </a:r>
            <a:endParaRPr lang="zh-CN" altLang="en-US" sz="2400" b="1" dirty="0">
              <a:ea typeface="宋体" panose="02010600030101010101" pitchFamily="2" charset="-122"/>
              <a:cs typeface="宋体" panose="02010600030101010101" pitchFamily="2" charset="-122"/>
            </a:endParaRPr>
          </a:p>
          <a:p>
            <a:pPr>
              <a:lnSpc>
                <a:spcPct val="160000"/>
              </a:lnSpc>
            </a:pPr>
            <a:r>
              <a:rPr lang="sk-SK" altLang="zh-CN" sz="20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  </a:t>
            </a:r>
            <a:r>
              <a:rPr lang="sk-SK" altLang="zh-CN" sz="20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 dú yì </a:t>
            </a:r>
            <a:r>
              <a:rPr lang="sk-SK" altLang="zh-CN" sz="2000" b="1" dirty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dú </a:t>
            </a:r>
            <a:endParaRPr lang="en-US" altLang="zh-CN" sz="2000" b="1" dirty="0" smtClean="0">
              <a:solidFill>
                <a:srgbClr val="800000"/>
              </a:solidFill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  <a:p>
            <a:pPr marL="457200" indent="-457200">
              <a:lnSpc>
                <a:spcPct val="160000"/>
              </a:lnSpc>
              <a:buFont typeface="Arial"/>
              <a:buChar char="•"/>
            </a:pPr>
            <a:r>
              <a:rPr lang="zh-CN" altLang="en-US" sz="24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读一读</a:t>
            </a:r>
            <a:r>
              <a:rPr lang="en-US" altLang="zh-CN" sz="24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Read it   </a:t>
            </a:r>
          </a:p>
          <a:p>
            <a:pPr>
              <a:lnSpc>
                <a:spcPct val="160000"/>
              </a:lnSpc>
            </a:pPr>
            <a:r>
              <a:rPr lang="en-US" altLang="zh-CN" sz="20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      </a:t>
            </a:r>
            <a:r>
              <a:rPr lang="en-US" altLang="zh-CN" sz="20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zài</a:t>
            </a:r>
            <a:r>
              <a:rPr lang="en-US" altLang="zh-CN" sz="20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dú</a:t>
            </a:r>
            <a:r>
              <a:rPr lang="en-US" altLang="zh-CN" sz="2000" b="1" dirty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yí</a:t>
            </a:r>
            <a:r>
              <a:rPr lang="en-US" altLang="zh-CN" sz="20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en-US" altLang="zh-CN" sz="2000" b="1" dirty="0" err="1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biàn</a:t>
            </a:r>
            <a:r>
              <a:rPr lang="en-US" altLang="zh-CN" sz="2000" b="1" dirty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endParaRPr lang="en-US" altLang="zh-CN" sz="2000" b="1" dirty="0" smtClean="0">
              <a:solidFill>
                <a:srgbClr val="800000"/>
              </a:solidFill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  <a:p>
            <a:pPr marL="457200" indent="-457200">
              <a:lnSpc>
                <a:spcPct val="160000"/>
              </a:lnSpc>
              <a:buFont typeface="Arial"/>
              <a:buChar char="•"/>
            </a:pPr>
            <a:r>
              <a:rPr lang="zh-CN" altLang="en-US" sz="24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再读一遍 </a:t>
            </a:r>
            <a:r>
              <a:rPr lang="en-US" altLang="zh-CN" sz="24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Read it again</a:t>
            </a:r>
            <a:r>
              <a:rPr lang="zh-CN" altLang="en-US" sz="24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    </a:t>
            </a:r>
            <a:endParaRPr lang="zh-CN" altLang="en-US" sz="2400" b="1" dirty="0">
              <a:ea typeface="宋体" panose="02010600030101010101" pitchFamily="2" charset="-122"/>
              <a:cs typeface="宋体" panose="02010600030101010101" pitchFamily="2" charset="-122"/>
            </a:endParaRPr>
          </a:p>
          <a:p>
            <a:pPr>
              <a:lnSpc>
                <a:spcPct val="160000"/>
              </a:lnSpc>
            </a:pPr>
            <a:r>
              <a:rPr lang="cs-CZ" altLang="zh-CN" sz="28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  </a:t>
            </a:r>
            <a:r>
              <a:rPr lang="cs-CZ" altLang="zh-CN" sz="2000" b="1" dirty="0" err="1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hěn</a:t>
            </a:r>
            <a:r>
              <a:rPr lang="cs-CZ" altLang="zh-CN" sz="20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r>
              <a:rPr lang="cs-CZ" altLang="zh-CN" sz="2000" b="1" dirty="0" err="1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hǎo</a:t>
            </a:r>
            <a:r>
              <a:rPr lang="cs-CZ" altLang="zh-CN" sz="2000" b="1" dirty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endParaRPr lang="en-US" altLang="zh-CN" sz="2000" b="1" dirty="0">
              <a:solidFill>
                <a:srgbClr val="800000"/>
              </a:solidFill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  <a:p>
            <a:pPr marL="457200" indent="-457200">
              <a:lnSpc>
                <a:spcPct val="160000"/>
              </a:lnSpc>
              <a:buFont typeface="Arial"/>
              <a:buChar char="•"/>
            </a:pPr>
            <a:r>
              <a:rPr lang="zh-CN" altLang="en-US" sz="2400" b="1" dirty="0" smtClean="0">
                <a:solidFill>
                  <a:srgbClr val="800000"/>
                </a:solidFill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很好  </a:t>
            </a:r>
            <a:r>
              <a:rPr lang="en-US" altLang="zh-CN" sz="2400" b="1" dirty="0" smtClean="0"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Very good</a:t>
            </a:r>
            <a:endParaRPr lang="zh-CN" altLang="en-US" sz="2400" dirty="0" smtClean="0"/>
          </a:p>
          <a:p>
            <a:pPr>
              <a:lnSpc>
                <a:spcPct val="160000"/>
              </a:lnSpc>
            </a:pPr>
            <a:r>
              <a:rPr lang="zh-CN" altLang="en-US" sz="2000" b="1" dirty="0" smtClean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 </a:t>
            </a:r>
            <a:endParaRPr lang="zh-CN" altLang="en-US" sz="2000" b="1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  <a:p>
            <a:pPr>
              <a:lnSpc>
                <a:spcPct val="160000"/>
              </a:lnSpc>
            </a:pPr>
            <a:endParaRPr lang="en-US" altLang="zh-CN" sz="2000" b="1" dirty="0">
              <a:latin typeface="Segoe Print" panose="02000600000000000000" charset="0"/>
              <a:cs typeface="Segoe Print" panose="02000600000000000000" charset="0"/>
              <a:sym typeface="+mn-ea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439304" y="343220"/>
            <a:ext cx="363631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 err="1" smtClean="0">
                <a:solidFill>
                  <a:srgbClr val="C00000"/>
                </a:solidFill>
                <a:latin typeface="Segoe Print" panose="02000600000000000000" charset="0"/>
                <a:cs typeface="Segoe Print" panose="02000600000000000000" charset="0"/>
              </a:rPr>
              <a:t>kètáng</a:t>
            </a:r>
            <a:r>
              <a:rPr lang="en-US" altLang="zh-CN" sz="2800" b="1" dirty="0" smtClean="0">
                <a:solidFill>
                  <a:srgbClr val="C00000"/>
                </a:solidFill>
                <a:latin typeface="Segoe Print" panose="02000600000000000000" charset="0"/>
                <a:cs typeface="Segoe Print" panose="02000600000000000000" charset="0"/>
              </a:rPr>
              <a:t> </a:t>
            </a:r>
            <a:r>
              <a:rPr lang="en-US" altLang="zh-CN" sz="2800" b="1" dirty="0" err="1" smtClean="0">
                <a:solidFill>
                  <a:srgbClr val="C00000"/>
                </a:solidFill>
                <a:latin typeface="Segoe Print" panose="02000600000000000000" charset="0"/>
                <a:cs typeface="Segoe Print" panose="02000600000000000000" charset="0"/>
              </a:rPr>
              <a:t>yòngyǔ</a:t>
            </a:r>
            <a:r>
              <a:rPr lang="en-US" altLang="zh-CN" sz="2800" b="1" dirty="0" smtClean="0">
                <a:solidFill>
                  <a:srgbClr val="C00000"/>
                </a:solidFill>
                <a:latin typeface="Segoe Print" panose="02000600000000000000" charset="0"/>
                <a:cs typeface="Segoe Print" panose="02000600000000000000" charset="0"/>
              </a:rPr>
              <a:t> </a:t>
            </a:r>
            <a:endParaRPr lang="en-US" altLang="zh-CN" sz="2800" b="1" dirty="0">
              <a:solidFill>
                <a:srgbClr val="C00000"/>
              </a:solidFill>
              <a:latin typeface="Segoe Print" panose="02000600000000000000" charset="0"/>
              <a:cs typeface="Segoe Print" panose="02000600000000000000" charset="0"/>
            </a:endParaRPr>
          </a:p>
          <a:p>
            <a:r>
              <a:rPr lang="en-US" altLang="zh-CN" sz="2800" b="1" dirty="0" smtClean="0">
                <a:solidFill>
                  <a:srgbClr val="C00000"/>
                </a:solidFill>
                <a:latin typeface="Segoe Print" panose="02000600000000000000" charset="0"/>
                <a:cs typeface="Segoe Print" panose="02000600000000000000" charset="0"/>
              </a:rPr>
              <a:t>    </a:t>
            </a:r>
            <a:r>
              <a:rPr lang="zh-CN" altLang="en-US" sz="2800" b="1" dirty="0" smtClean="0">
                <a:solidFill>
                  <a:srgbClr val="C00000"/>
                </a:solidFill>
                <a:latin typeface="Segoe Print" panose="02000600000000000000" charset="0"/>
                <a:cs typeface="Segoe Print" panose="02000600000000000000" charset="0"/>
              </a:rPr>
              <a:t>课堂用语</a:t>
            </a:r>
            <a:r>
              <a:rPr lang="en-US" altLang="zh-CN" sz="2800" b="1" dirty="0" smtClean="0">
                <a:solidFill>
                  <a:srgbClr val="C00000"/>
                </a:solidFill>
                <a:latin typeface="Segoe Print" panose="02000600000000000000" charset="0"/>
                <a:cs typeface="Segoe Print" panose="02000600000000000000" charset="0"/>
              </a:rPr>
              <a:t>  </a:t>
            </a:r>
          </a:p>
          <a:p>
            <a:r>
              <a:rPr lang="en-US" altLang="zh-CN" sz="2400" b="1" dirty="0" smtClean="0">
                <a:latin typeface="Segoe Print" panose="02000600000000000000" charset="0"/>
                <a:cs typeface="Segoe Print" panose="02000600000000000000" charset="0"/>
              </a:rPr>
              <a:t>Expression in class</a:t>
            </a:r>
            <a:endParaRPr lang="en-US" altLang="zh-CN" sz="2400" b="1" dirty="0">
              <a:latin typeface="Segoe Print" panose="02000600000000000000" charset="0"/>
              <a:cs typeface="Segoe Print" panose="0200060000000000000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08536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0"/>
            <a:ext cx="2918469" cy="3775439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27946" y="3314700"/>
            <a:ext cx="3125579" cy="3556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="" xmlns:a16="http://schemas.microsoft.com/office/drawing/2014/main" id="{45B8F856-71B5-4B70-B8E4-27EA872A78A3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5">
            <a:extLst>
              <a:ext uri="{FF2B5EF4-FFF2-40B4-BE49-F238E27FC236}">
                <a16:creationId xmlns="" xmlns:a16="http://schemas.microsoft.com/office/drawing/2014/main" id="{4D0DDEB9-F8FA-4DA0-B7DB-9326060AC059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5" name="Freeform 1224">
              <a:extLst>
                <a:ext uri="{FF2B5EF4-FFF2-40B4-BE49-F238E27FC236}">
                  <a16:creationId xmlns="" xmlns:a16="http://schemas.microsoft.com/office/drawing/2014/main" id="{1FF6806C-DFD5-4268-992F-83BEF0FF0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6" name="组合 1337">
              <a:extLst>
                <a:ext uri="{FF2B5EF4-FFF2-40B4-BE49-F238E27FC236}">
                  <a16:creationId xmlns="" xmlns:a16="http://schemas.microsoft.com/office/drawing/2014/main" id="{41AD654E-6682-4783-9551-E0ECEF4C7A37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组合 521">
              <a:extLst>
                <a:ext uri="{FF2B5EF4-FFF2-40B4-BE49-F238E27FC236}">
                  <a16:creationId xmlns="" xmlns:a16="http://schemas.microsoft.com/office/drawing/2014/main" id="{390BDDF3-FF54-4DDE-8E03-1F5045F7D5A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" name="椭圆 1338">
            <a:extLst>
              <a:ext uri="{FF2B5EF4-FFF2-40B4-BE49-F238E27FC236}">
                <a16:creationId xmlns="" xmlns:a16="http://schemas.microsoft.com/office/drawing/2014/main" id="{AA80EAD7-B0D9-496B-BD7B-6BDA8ECB3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339" y="578870"/>
            <a:ext cx="4186238" cy="558006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  <p:sp>
        <p:nvSpPr>
          <p:cNvPr id="12" name="椭圆 1339">
            <a:extLst>
              <a:ext uri="{FF2B5EF4-FFF2-40B4-BE49-F238E27FC236}">
                <a16:creationId xmlns="" xmlns:a16="http://schemas.microsoft.com/office/drawing/2014/main" id="{195C4C53-94A1-4F7C-B7A8-68C59187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259" y="573111"/>
            <a:ext cx="4364831" cy="5818187"/>
          </a:xfrm>
          <a:prstGeom prst="ellips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  <p:pic>
        <p:nvPicPr>
          <p:cNvPr id="13" name="组合 1366">
            <a:extLst>
              <a:ext uri="{FF2B5EF4-FFF2-40B4-BE49-F238E27FC236}">
                <a16:creationId xmlns="" xmlns:a16="http://schemas.microsoft.com/office/drawing/2014/main" id="{78F8E711-DA52-410F-A6BC-7261CA43C335}"/>
              </a:ext>
            </a:extLst>
          </p:cNvPr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148196" y="1945505"/>
            <a:ext cx="3306366" cy="307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文本框 1342">
            <a:extLst>
              <a:ext uri="{FF2B5EF4-FFF2-40B4-BE49-F238E27FC236}">
                <a16:creationId xmlns="" xmlns:a16="http://schemas.microsoft.com/office/drawing/2014/main" id="{AB081B4B-52F9-4759-9586-B915A6A8D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8189" y="2375052"/>
            <a:ext cx="144142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dirty="0" err="1" smtClean="0">
                <a:latin typeface="宋体" panose="02010600030101010101" pitchFamily="2" charset="-122"/>
              </a:rPr>
              <a:t>shíjiān</a:t>
            </a:r>
            <a:r>
              <a:rPr lang="en-US" altLang="zh-CN" dirty="0" smtClean="0">
                <a:latin typeface="宋体" panose="02010600030101010101" pitchFamily="2" charset="-122"/>
              </a:rPr>
              <a:t>  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800" dirty="0" smtClean="0">
                <a:latin typeface="宋体" panose="02010600030101010101" pitchFamily="2" charset="-122"/>
              </a:rPr>
              <a:t>时间</a:t>
            </a:r>
            <a:endParaRPr lang="en-US" altLang="zh-CN" sz="4800" dirty="0" smtClean="0">
              <a:latin typeface="宋体" panose="02010600030101010101" pitchFamily="2" charset="-122"/>
            </a:endParaRPr>
          </a:p>
        </p:txBody>
      </p:sp>
      <p:sp>
        <p:nvSpPr>
          <p:cNvPr id="17" name="文本框 1345">
            <a:extLst>
              <a:ext uri="{FF2B5EF4-FFF2-40B4-BE49-F238E27FC236}">
                <a16:creationId xmlns="" xmlns:a16="http://schemas.microsoft.com/office/drawing/2014/main" id="{DE467AB2-6F82-457B-B58C-A7D428B67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0100" y="3575384"/>
            <a:ext cx="209624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 smtClean="0">
                <a:solidFill>
                  <a:srgbClr val="413B1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Dates and Time</a:t>
            </a:r>
            <a:endParaRPr lang="zh-CN" altLang="en-US" sz="2000" dirty="0">
              <a:solidFill>
                <a:srgbClr val="413B17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345">
            <a:extLst>
              <a:ext uri="{FF2B5EF4-FFF2-40B4-BE49-F238E27FC236}">
                <a16:creationId xmlns="" xmlns:a16="http://schemas.microsoft.com/office/drawing/2014/main" id="{3EE779B6-19E5-4AF6-82DE-6D8DA17AC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0100" y="4015661"/>
            <a:ext cx="209073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dirty="0" smtClean="0">
                <a:solidFill>
                  <a:srgbClr val="413B1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课程：</a:t>
            </a:r>
            <a:r>
              <a:rPr lang="en-US" altLang="zh-CN" sz="2000" dirty="0" smtClean="0">
                <a:solidFill>
                  <a:srgbClr val="413B1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LESSON3</a:t>
            </a:r>
            <a:endParaRPr lang="zh-CN" altLang="en-US" sz="2000" dirty="0">
              <a:solidFill>
                <a:srgbClr val="413B17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椭圆 1339">
            <a:extLst>
              <a:ext uri="{FF2B5EF4-FFF2-40B4-BE49-F238E27FC236}">
                <a16:creationId xmlns="" xmlns:a16="http://schemas.microsoft.com/office/drawing/2014/main" id="{195C4C53-94A1-4F7C-B7A8-68C59187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541" y="347600"/>
            <a:ext cx="4364831" cy="5818187"/>
          </a:xfrm>
          <a:prstGeom prst="ellips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  <p:sp>
        <p:nvSpPr>
          <p:cNvPr id="21" name="椭圆 1339">
            <a:extLst>
              <a:ext uri="{FF2B5EF4-FFF2-40B4-BE49-F238E27FC236}">
                <a16:creationId xmlns="" xmlns:a16="http://schemas.microsoft.com/office/drawing/2014/main" id="{195C4C53-94A1-4F7C-B7A8-68C59187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2746" y="519188"/>
            <a:ext cx="4364831" cy="5818187"/>
          </a:xfrm>
          <a:prstGeom prst="ellips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DFBE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4827229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4" grpId="0"/>
      <p:bldP spid="17" grpId="0"/>
      <p:bldP spid="18" grpId="0"/>
      <p:bldP spid="20" grpId="0" animBg="1"/>
      <p:bldP spid="2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">
            <a:extLst>
              <a:ext uri="{FF2B5EF4-FFF2-40B4-BE49-F238E27FC236}">
                <a16:creationId xmlns="" xmlns:a16="http://schemas.microsoft.com/office/drawing/2014/main" id="{6D1371C2-ED9D-4C98-B4A5-6E8D2CA1A186}"/>
              </a:ext>
            </a:extLst>
          </p:cNvPr>
          <p:cNvGrpSpPr>
            <a:grpSpLocks/>
          </p:cNvGrpSpPr>
          <p:nvPr/>
        </p:nvGrpSpPr>
        <p:grpSpPr bwMode="auto">
          <a:xfrm>
            <a:off x="425452" y="347600"/>
            <a:ext cx="8364141" cy="6983413"/>
            <a:chOff x="0" y="0"/>
            <a:chExt cx="11151065" cy="6983832"/>
          </a:xfrm>
        </p:grpSpPr>
        <p:sp>
          <p:nvSpPr>
            <p:cNvPr id="4" name="Freeform 1224">
              <a:extLst>
                <a:ext uri="{FF2B5EF4-FFF2-40B4-BE49-F238E27FC236}">
                  <a16:creationId xmlns="" xmlns:a16="http://schemas.microsoft.com/office/drawing/2014/main" id="{276ACE5F-9C2F-47BC-B513-49F42C65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147" y="0"/>
              <a:ext cx="4865918" cy="3419055"/>
            </a:xfrm>
            <a:custGeom>
              <a:avLst/>
              <a:gdLst>
                <a:gd name="T0" fmla="*/ 2918713 w 1162"/>
                <a:gd name="T1" fmla="*/ 516005 h 815"/>
                <a:gd name="T2" fmla="*/ 653256 w 1162"/>
                <a:gd name="T3" fmla="*/ 205563 h 815"/>
                <a:gd name="T4" fmla="*/ 242877 w 1162"/>
                <a:gd name="T5" fmla="*/ 1522843 h 815"/>
                <a:gd name="T6" fmla="*/ 1695952 w 1162"/>
                <a:gd name="T7" fmla="*/ 3070857 h 815"/>
                <a:gd name="T8" fmla="*/ 3969785 w 1162"/>
                <a:gd name="T9" fmla="*/ 3058271 h 815"/>
                <a:gd name="T10" fmla="*/ 4120536 w 1162"/>
                <a:gd name="T11" fmla="*/ 2277972 h 815"/>
                <a:gd name="T12" fmla="*/ 3957222 w 1162"/>
                <a:gd name="T13" fmla="*/ 2152117 h 815"/>
                <a:gd name="T14" fmla="*/ 3655720 w 1162"/>
                <a:gd name="T15" fmla="*/ 1690649 h 815"/>
                <a:gd name="T16" fmla="*/ 3726908 w 1162"/>
                <a:gd name="T17" fmla="*/ 2244410 h 815"/>
                <a:gd name="T18" fmla="*/ 2491585 w 1162"/>
                <a:gd name="T19" fmla="*/ 1527038 h 815"/>
                <a:gd name="T20" fmla="*/ 2625586 w 1162"/>
                <a:gd name="T21" fmla="*/ 1657088 h 815"/>
                <a:gd name="T22" fmla="*/ 2721899 w 1162"/>
                <a:gd name="T23" fmla="*/ 1581575 h 815"/>
                <a:gd name="T24" fmla="*/ 2185894 w 1162"/>
                <a:gd name="T25" fmla="*/ 2580023 h 815"/>
                <a:gd name="T26" fmla="*/ 1993268 w 1162"/>
                <a:gd name="T27" fmla="*/ 2651341 h 815"/>
                <a:gd name="T28" fmla="*/ 1453075 w 1162"/>
                <a:gd name="T29" fmla="*/ 2378655 h 815"/>
                <a:gd name="T30" fmla="*/ 695131 w 1162"/>
                <a:gd name="T31" fmla="*/ 931325 h 815"/>
                <a:gd name="T32" fmla="*/ 728631 w 1162"/>
                <a:gd name="T33" fmla="*/ 658640 h 815"/>
                <a:gd name="T34" fmla="*/ 770507 w 1162"/>
                <a:gd name="T35" fmla="*/ 1308890 h 815"/>
                <a:gd name="T36" fmla="*/ 1620577 w 1162"/>
                <a:gd name="T37" fmla="*/ 1367622 h 815"/>
                <a:gd name="T38" fmla="*/ 1453075 w 1162"/>
                <a:gd name="T39" fmla="*/ 1564794 h 815"/>
                <a:gd name="T40" fmla="*/ 1453075 w 1162"/>
                <a:gd name="T41" fmla="*/ 2005286 h 815"/>
                <a:gd name="T42" fmla="*/ 2437147 w 1162"/>
                <a:gd name="T43" fmla="*/ 1493477 h 815"/>
                <a:gd name="T44" fmla="*/ 2257082 w 1162"/>
                <a:gd name="T45" fmla="*/ 1824894 h 815"/>
                <a:gd name="T46" fmla="*/ 2206832 w 1162"/>
                <a:gd name="T47" fmla="*/ 1929773 h 815"/>
                <a:gd name="T48" fmla="*/ 1947205 w 1162"/>
                <a:gd name="T49" fmla="*/ 2382851 h 815"/>
                <a:gd name="T50" fmla="*/ 1423763 w 1162"/>
                <a:gd name="T51" fmla="*/ 2395436 h 815"/>
                <a:gd name="T52" fmla="*/ 1867642 w 1162"/>
                <a:gd name="T53" fmla="*/ 2575828 h 815"/>
                <a:gd name="T54" fmla="*/ 4325726 w 1162"/>
                <a:gd name="T55" fmla="*/ 1564794 h 815"/>
                <a:gd name="T56" fmla="*/ 4154037 w 1162"/>
                <a:gd name="T57" fmla="*/ 1073961 h 815"/>
                <a:gd name="T58" fmla="*/ 3538469 w 1162"/>
                <a:gd name="T59" fmla="*/ 1170450 h 815"/>
                <a:gd name="T60" fmla="*/ 3207653 w 1162"/>
                <a:gd name="T61" fmla="*/ 1136888 h 815"/>
                <a:gd name="T62" fmla="*/ 3266279 w 1162"/>
                <a:gd name="T63" fmla="*/ 767714 h 815"/>
                <a:gd name="T64" fmla="*/ 2742837 w 1162"/>
                <a:gd name="T65" fmla="*/ 1413769 h 815"/>
                <a:gd name="T66" fmla="*/ 2734462 w 1162"/>
                <a:gd name="T67" fmla="*/ 1237572 h 815"/>
                <a:gd name="T68" fmla="*/ 2537647 w 1162"/>
                <a:gd name="T69" fmla="*/ 784495 h 815"/>
                <a:gd name="T70" fmla="*/ 2491585 w 1162"/>
                <a:gd name="T71" fmla="*/ 599908 h 815"/>
                <a:gd name="T72" fmla="*/ 2504147 w 1162"/>
                <a:gd name="T73" fmla="*/ 1296304 h 815"/>
                <a:gd name="T74" fmla="*/ 1922079 w 1162"/>
                <a:gd name="T75" fmla="*/ 1157864 h 815"/>
                <a:gd name="T76" fmla="*/ 1846704 w 1162"/>
                <a:gd name="T77" fmla="*/ 1191425 h 815"/>
                <a:gd name="T78" fmla="*/ 1545201 w 1162"/>
                <a:gd name="T79" fmla="*/ 906154 h 815"/>
                <a:gd name="T80" fmla="*/ 1264636 w 1162"/>
                <a:gd name="T81" fmla="*/ 306247 h 815"/>
                <a:gd name="T82" fmla="*/ 1109697 w 1162"/>
                <a:gd name="T83" fmla="*/ 167806 h 815"/>
                <a:gd name="T84" fmla="*/ 938008 w 1162"/>
                <a:gd name="T85" fmla="*/ 121660 h 815"/>
                <a:gd name="T86" fmla="*/ 1708515 w 1162"/>
                <a:gd name="T87" fmla="*/ 1275328 h 815"/>
                <a:gd name="T88" fmla="*/ 1666640 w 1162"/>
                <a:gd name="T89" fmla="*/ 1308890 h 815"/>
                <a:gd name="T90" fmla="*/ 933821 w 1162"/>
                <a:gd name="T91" fmla="*/ 771909 h 815"/>
                <a:gd name="T92" fmla="*/ 753757 w 1162"/>
                <a:gd name="T93" fmla="*/ 339808 h 815"/>
                <a:gd name="T94" fmla="*/ 397816 w 1162"/>
                <a:gd name="T95" fmla="*/ 918740 h 815"/>
                <a:gd name="T96" fmla="*/ 799820 w 1162"/>
                <a:gd name="T97" fmla="*/ 1451525 h 815"/>
                <a:gd name="T98" fmla="*/ 523442 w 1162"/>
                <a:gd name="T99" fmla="*/ 1610941 h 815"/>
                <a:gd name="T100" fmla="*/ 314065 w 1162"/>
                <a:gd name="T101" fmla="*/ 1560599 h 815"/>
                <a:gd name="T102" fmla="*/ 841695 w 1162"/>
                <a:gd name="T103" fmla="*/ 2248605 h 815"/>
                <a:gd name="T104" fmla="*/ 1189261 w 1162"/>
                <a:gd name="T105" fmla="*/ 2366070 h 815"/>
                <a:gd name="T106" fmla="*/ 1440513 w 1162"/>
                <a:gd name="T107" fmla="*/ 2722659 h 815"/>
                <a:gd name="T108" fmla="*/ 1478201 w 1162"/>
                <a:gd name="T109" fmla="*/ 2521291 h 815"/>
                <a:gd name="T110" fmla="*/ 1917892 w 1162"/>
                <a:gd name="T111" fmla="*/ 3402274 h 815"/>
                <a:gd name="T112" fmla="*/ 2918713 w 1162"/>
                <a:gd name="T113" fmla="*/ 2894660 h 815"/>
                <a:gd name="T114" fmla="*/ 3316529 w 1162"/>
                <a:gd name="T115" fmla="*/ 2504510 h 815"/>
                <a:gd name="T116" fmla="*/ 3056902 w 1162"/>
                <a:gd name="T117" fmla="*/ 2231825 h 815"/>
                <a:gd name="T118" fmla="*/ 3664095 w 1162"/>
                <a:gd name="T119" fmla="*/ 2340899 h 815"/>
                <a:gd name="T120" fmla="*/ 3760408 w 1162"/>
                <a:gd name="T121" fmla="*/ 2496120 h 815"/>
                <a:gd name="T122" fmla="*/ 3697595 w 1162"/>
                <a:gd name="T123" fmla="*/ 2387046 h 815"/>
                <a:gd name="T124" fmla="*/ 3948847 w 1162"/>
                <a:gd name="T125" fmla="*/ 2332509 h 8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2" h="815">
                  <a:moveTo>
                    <a:pt x="1160" y="552"/>
                  </a:moveTo>
                  <a:cubicBezTo>
                    <a:pt x="1159" y="552"/>
                    <a:pt x="1159" y="552"/>
                    <a:pt x="1158" y="551"/>
                  </a:cubicBezTo>
                  <a:cubicBezTo>
                    <a:pt x="1161" y="547"/>
                    <a:pt x="1162" y="542"/>
                    <a:pt x="1160" y="537"/>
                  </a:cubicBezTo>
                  <a:cubicBezTo>
                    <a:pt x="1159" y="534"/>
                    <a:pt x="1156" y="532"/>
                    <a:pt x="1155" y="530"/>
                  </a:cubicBezTo>
                  <a:cubicBezTo>
                    <a:pt x="1153" y="527"/>
                    <a:pt x="1153" y="523"/>
                    <a:pt x="1151" y="521"/>
                  </a:cubicBezTo>
                  <a:cubicBezTo>
                    <a:pt x="1148" y="518"/>
                    <a:pt x="1144" y="517"/>
                    <a:pt x="1142" y="514"/>
                  </a:cubicBezTo>
                  <a:cubicBezTo>
                    <a:pt x="1139" y="512"/>
                    <a:pt x="1138" y="509"/>
                    <a:pt x="1134" y="507"/>
                  </a:cubicBezTo>
                  <a:cubicBezTo>
                    <a:pt x="1131" y="505"/>
                    <a:pt x="1127" y="503"/>
                    <a:pt x="1123" y="503"/>
                  </a:cubicBezTo>
                  <a:cubicBezTo>
                    <a:pt x="1127" y="498"/>
                    <a:pt x="1130" y="492"/>
                    <a:pt x="1132" y="486"/>
                  </a:cubicBezTo>
                  <a:cubicBezTo>
                    <a:pt x="1137" y="477"/>
                    <a:pt x="1140" y="466"/>
                    <a:pt x="1136" y="456"/>
                  </a:cubicBezTo>
                  <a:cubicBezTo>
                    <a:pt x="1135" y="452"/>
                    <a:pt x="1132" y="448"/>
                    <a:pt x="1128" y="446"/>
                  </a:cubicBezTo>
                  <a:cubicBezTo>
                    <a:pt x="1126" y="445"/>
                    <a:pt x="1122" y="445"/>
                    <a:pt x="1121" y="442"/>
                  </a:cubicBezTo>
                  <a:cubicBezTo>
                    <a:pt x="1121" y="439"/>
                    <a:pt x="1121" y="437"/>
                    <a:pt x="1120" y="434"/>
                  </a:cubicBezTo>
                  <a:cubicBezTo>
                    <a:pt x="1118" y="423"/>
                    <a:pt x="1109" y="413"/>
                    <a:pt x="1098" y="410"/>
                  </a:cubicBezTo>
                  <a:cubicBezTo>
                    <a:pt x="1086" y="406"/>
                    <a:pt x="1072" y="408"/>
                    <a:pt x="1060" y="410"/>
                  </a:cubicBezTo>
                  <a:cubicBezTo>
                    <a:pt x="1045" y="413"/>
                    <a:pt x="1030" y="417"/>
                    <a:pt x="1015" y="421"/>
                  </a:cubicBezTo>
                  <a:cubicBezTo>
                    <a:pt x="1006" y="423"/>
                    <a:pt x="996" y="426"/>
                    <a:pt x="987" y="429"/>
                  </a:cubicBezTo>
                  <a:cubicBezTo>
                    <a:pt x="988" y="428"/>
                    <a:pt x="989" y="425"/>
                    <a:pt x="989" y="423"/>
                  </a:cubicBezTo>
                  <a:cubicBezTo>
                    <a:pt x="992" y="419"/>
                    <a:pt x="995" y="414"/>
                    <a:pt x="998" y="410"/>
                  </a:cubicBezTo>
                  <a:cubicBezTo>
                    <a:pt x="1006" y="400"/>
                    <a:pt x="1016" y="393"/>
                    <a:pt x="1026" y="384"/>
                  </a:cubicBezTo>
                  <a:cubicBezTo>
                    <a:pt x="1041" y="371"/>
                    <a:pt x="1052" y="354"/>
                    <a:pt x="1050" y="332"/>
                  </a:cubicBezTo>
                  <a:cubicBezTo>
                    <a:pt x="1048" y="314"/>
                    <a:pt x="1035" y="295"/>
                    <a:pt x="1017" y="290"/>
                  </a:cubicBezTo>
                  <a:cubicBezTo>
                    <a:pt x="1007" y="288"/>
                    <a:pt x="998" y="287"/>
                    <a:pt x="988" y="289"/>
                  </a:cubicBezTo>
                  <a:cubicBezTo>
                    <a:pt x="987" y="289"/>
                    <a:pt x="984" y="289"/>
                    <a:pt x="982" y="290"/>
                  </a:cubicBezTo>
                  <a:cubicBezTo>
                    <a:pt x="988" y="286"/>
                    <a:pt x="993" y="280"/>
                    <a:pt x="997" y="275"/>
                  </a:cubicBezTo>
                  <a:cubicBezTo>
                    <a:pt x="1002" y="269"/>
                    <a:pt x="1006" y="261"/>
                    <a:pt x="1003" y="253"/>
                  </a:cubicBezTo>
                  <a:cubicBezTo>
                    <a:pt x="1003" y="252"/>
                    <a:pt x="1002" y="252"/>
                    <a:pt x="1001" y="252"/>
                  </a:cubicBezTo>
                  <a:cubicBezTo>
                    <a:pt x="1000" y="252"/>
                    <a:pt x="998" y="252"/>
                    <a:pt x="997" y="253"/>
                  </a:cubicBezTo>
                  <a:cubicBezTo>
                    <a:pt x="994" y="253"/>
                    <a:pt x="994" y="252"/>
                    <a:pt x="995" y="249"/>
                  </a:cubicBezTo>
                  <a:cubicBezTo>
                    <a:pt x="996" y="248"/>
                    <a:pt x="994" y="246"/>
                    <a:pt x="993" y="246"/>
                  </a:cubicBezTo>
                  <a:cubicBezTo>
                    <a:pt x="994" y="243"/>
                    <a:pt x="993" y="240"/>
                    <a:pt x="991" y="238"/>
                  </a:cubicBezTo>
                  <a:cubicBezTo>
                    <a:pt x="988" y="234"/>
                    <a:pt x="984" y="233"/>
                    <a:pt x="980" y="232"/>
                  </a:cubicBezTo>
                  <a:cubicBezTo>
                    <a:pt x="975" y="231"/>
                    <a:pt x="972" y="225"/>
                    <a:pt x="966" y="225"/>
                  </a:cubicBezTo>
                  <a:cubicBezTo>
                    <a:pt x="961" y="224"/>
                    <a:pt x="955" y="224"/>
                    <a:pt x="949" y="225"/>
                  </a:cubicBezTo>
                  <a:cubicBezTo>
                    <a:pt x="934" y="227"/>
                    <a:pt x="920" y="232"/>
                    <a:pt x="905" y="234"/>
                  </a:cubicBezTo>
                  <a:cubicBezTo>
                    <a:pt x="898" y="235"/>
                    <a:pt x="891" y="235"/>
                    <a:pt x="884" y="237"/>
                  </a:cubicBezTo>
                  <a:cubicBezTo>
                    <a:pt x="879" y="238"/>
                    <a:pt x="874" y="240"/>
                    <a:pt x="870" y="242"/>
                  </a:cubicBezTo>
                  <a:cubicBezTo>
                    <a:pt x="870" y="241"/>
                    <a:pt x="871" y="240"/>
                    <a:pt x="872" y="239"/>
                  </a:cubicBezTo>
                  <a:cubicBezTo>
                    <a:pt x="874" y="236"/>
                    <a:pt x="875" y="234"/>
                    <a:pt x="877" y="232"/>
                  </a:cubicBezTo>
                  <a:cubicBezTo>
                    <a:pt x="894" y="206"/>
                    <a:pt x="903" y="178"/>
                    <a:pt x="899" y="148"/>
                  </a:cubicBezTo>
                  <a:cubicBezTo>
                    <a:pt x="895" y="121"/>
                    <a:pt x="885" y="86"/>
                    <a:pt x="857" y="76"/>
                  </a:cubicBezTo>
                  <a:cubicBezTo>
                    <a:pt x="851" y="73"/>
                    <a:pt x="844" y="69"/>
                    <a:pt x="838" y="70"/>
                  </a:cubicBezTo>
                  <a:cubicBezTo>
                    <a:pt x="833" y="70"/>
                    <a:pt x="827" y="73"/>
                    <a:pt x="824" y="77"/>
                  </a:cubicBezTo>
                  <a:cubicBezTo>
                    <a:pt x="822" y="78"/>
                    <a:pt x="819" y="81"/>
                    <a:pt x="816" y="82"/>
                  </a:cubicBezTo>
                  <a:cubicBezTo>
                    <a:pt x="813" y="82"/>
                    <a:pt x="810" y="81"/>
                    <a:pt x="806" y="80"/>
                  </a:cubicBezTo>
                  <a:cubicBezTo>
                    <a:pt x="800" y="79"/>
                    <a:pt x="794" y="79"/>
                    <a:pt x="788" y="82"/>
                  </a:cubicBezTo>
                  <a:cubicBezTo>
                    <a:pt x="775" y="87"/>
                    <a:pt x="763" y="95"/>
                    <a:pt x="752" y="105"/>
                  </a:cubicBezTo>
                  <a:cubicBezTo>
                    <a:pt x="747" y="110"/>
                    <a:pt x="743" y="116"/>
                    <a:pt x="738" y="121"/>
                  </a:cubicBezTo>
                  <a:cubicBezTo>
                    <a:pt x="736" y="124"/>
                    <a:pt x="733" y="127"/>
                    <a:pt x="733" y="131"/>
                  </a:cubicBezTo>
                  <a:cubicBezTo>
                    <a:pt x="732" y="131"/>
                    <a:pt x="732" y="131"/>
                    <a:pt x="732" y="131"/>
                  </a:cubicBezTo>
                  <a:cubicBezTo>
                    <a:pt x="729" y="130"/>
                    <a:pt x="729" y="126"/>
                    <a:pt x="727" y="125"/>
                  </a:cubicBezTo>
                  <a:cubicBezTo>
                    <a:pt x="724" y="123"/>
                    <a:pt x="722" y="123"/>
                    <a:pt x="719" y="123"/>
                  </a:cubicBezTo>
                  <a:cubicBezTo>
                    <a:pt x="712" y="122"/>
                    <a:pt x="704" y="122"/>
                    <a:pt x="697" y="123"/>
                  </a:cubicBezTo>
                  <a:cubicBezTo>
                    <a:pt x="689" y="124"/>
                    <a:pt x="681" y="125"/>
                    <a:pt x="673" y="126"/>
                  </a:cubicBezTo>
                  <a:cubicBezTo>
                    <a:pt x="670" y="127"/>
                    <a:pt x="668" y="127"/>
                    <a:pt x="665" y="128"/>
                  </a:cubicBezTo>
                  <a:cubicBezTo>
                    <a:pt x="662" y="127"/>
                    <a:pt x="658" y="124"/>
                    <a:pt x="655" y="122"/>
                  </a:cubicBezTo>
                  <a:cubicBezTo>
                    <a:pt x="652" y="121"/>
                    <a:pt x="648" y="119"/>
                    <a:pt x="645" y="117"/>
                  </a:cubicBezTo>
                  <a:cubicBezTo>
                    <a:pt x="638" y="114"/>
                    <a:pt x="630" y="111"/>
                    <a:pt x="623" y="109"/>
                  </a:cubicBezTo>
                  <a:cubicBezTo>
                    <a:pt x="610" y="106"/>
                    <a:pt x="595" y="105"/>
                    <a:pt x="581" y="106"/>
                  </a:cubicBezTo>
                  <a:cubicBezTo>
                    <a:pt x="567" y="107"/>
                    <a:pt x="554" y="112"/>
                    <a:pt x="543" y="121"/>
                  </a:cubicBezTo>
                  <a:cubicBezTo>
                    <a:pt x="540" y="124"/>
                    <a:pt x="535" y="128"/>
                    <a:pt x="533" y="132"/>
                  </a:cubicBezTo>
                  <a:cubicBezTo>
                    <a:pt x="533" y="132"/>
                    <a:pt x="533" y="132"/>
                    <a:pt x="533" y="132"/>
                  </a:cubicBezTo>
                  <a:cubicBezTo>
                    <a:pt x="530" y="131"/>
                    <a:pt x="528" y="131"/>
                    <a:pt x="525" y="130"/>
                  </a:cubicBezTo>
                  <a:cubicBezTo>
                    <a:pt x="520" y="116"/>
                    <a:pt x="514" y="101"/>
                    <a:pt x="505" y="89"/>
                  </a:cubicBezTo>
                  <a:cubicBezTo>
                    <a:pt x="499" y="81"/>
                    <a:pt x="488" y="68"/>
                    <a:pt x="477" y="74"/>
                  </a:cubicBezTo>
                  <a:cubicBezTo>
                    <a:pt x="474" y="75"/>
                    <a:pt x="472" y="78"/>
                    <a:pt x="469" y="79"/>
                  </a:cubicBezTo>
                  <a:cubicBezTo>
                    <a:pt x="465" y="81"/>
                    <a:pt x="463" y="78"/>
                    <a:pt x="460" y="76"/>
                  </a:cubicBezTo>
                  <a:cubicBezTo>
                    <a:pt x="457" y="74"/>
                    <a:pt x="454" y="74"/>
                    <a:pt x="451" y="77"/>
                  </a:cubicBezTo>
                  <a:cubicBezTo>
                    <a:pt x="450" y="79"/>
                    <a:pt x="449" y="76"/>
                    <a:pt x="447" y="75"/>
                  </a:cubicBezTo>
                  <a:cubicBezTo>
                    <a:pt x="445" y="73"/>
                    <a:pt x="443" y="72"/>
                    <a:pt x="440" y="71"/>
                  </a:cubicBezTo>
                  <a:cubicBezTo>
                    <a:pt x="436" y="69"/>
                    <a:pt x="433" y="69"/>
                    <a:pt x="429" y="72"/>
                  </a:cubicBezTo>
                  <a:cubicBezTo>
                    <a:pt x="424" y="75"/>
                    <a:pt x="419" y="82"/>
                    <a:pt x="415" y="87"/>
                  </a:cubicBezTo>
                  <a:cubicBezTo>
                    <a:pt x="410" y="92"/>
                    <a:pt x="407" y="99"/>
                    <a:pt x="402" y="105"/>
                  </a:cubicBezTo>
                  <a:cubicBezTo>
                    <a:pt x="397" y="112"/>
                    <a:pt x="390" y="118"/>
                    <a:pt x="386" y="126"/>
                  </a:cubicBezTo>
                  <a:cubicBezTo>
                    <a:pt x="383" y="133"/>
                    <a:pt x="381" y="139"/>
                    <a:pt x="380" y="147"/>
                  </a:cubicBezTo>
                  <a:cubicBezTo>
                    <a:pt x="377" y="162"/>
                    <a:pt x="373" y="177"/>
                    <a:pt x="371" y="192"/>
                  </a:cubicBezTo>
                  <a:cubicBezTo>
                    <a:pt x="369" y="183"/>
                    <a:pt x="366" y="173"/>
                    <a:pt x="362" y="164"/>
                  </a:cubicBezTo>
                  <a:cubicBezTo>
                    <a:pt x="357" y="153"/>
                    <a:pt x="351" y="143"/>
                    <a:pt x="344" y="133"/>
                  </a:cubicBezTo>
                  <a:cubicBezTo>
                    <a:pt x="342" y="129"/>
                    <a:pt x="341" y="125"/>
                    <a:pt x="338" y="122"/>
                  </a:cubicBezTo>
                  <a:cubicBezTo>
                    <a:pt x="337" y="121"/>
                    <a:pt x="333" y="120"/>
                    <a:pt x="333" y="119"/>
                  </a:cubicBezTo>
                  <a:cubicBezTo>
                    <a:pt x="332" y="118"/>
                    <a:pt x="331" y="117"/>
                    <a:pt x="330" y="116"/>
                  </a:cubicBezTo>
                  <a:cubicBezTo>
                    <a:pt x="329" y="114"/>
                    <a:pt x="328" y="113"/>
                    <a:pt x="327" y="111"/>
                  </a:cubicBezTo>
                  <a:cubicBezTo>
                    <a:pt x="325" y="109"/>
                    <a:pt x="322" y="106"/>
                    <a:pt x="319" y="104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98"/>
                    <a:pt x="313" y="88"/>
                    <a:pt x="310" y="82"/>
                  </a:cubicBezTo>
                  <a:cubicBezTo>
                    <a:pt x="307" y="74"/>
                    <a:pt x="304" y="67"/>
                    <a:pt x="300" y="60"/>
                  </a:cubicBezTo>
                  <a:cubicBezTo>
                    <a:pt x="296" y="53"/>
                    <a:pt x="291" y="46"/>
                    <a:pt x="286" y="40"/>
                  </a:cubicBezTo>
                  <a:cubicBezTo>
                    <a:pt x="280" y="33"/>
                    <a:pt x="274" y="26"/>
                    <a:pt x="267" y="20"/>
                  </a:cubicBezTo>
                  <a:cubicBezTo>
                    <a:pt x="261" y="15"/>
                    <a:pt x="254" y="10"/>
                    <a:pt x="246" y="6"/>
                  </a:cubicBezTo>
                  <a:cubicBezTo>
                    <a:pt x="244" y="5"/>
                    <a:pt x="238" y="2"/>
                    <a:pt x="236" y="4"/>
                  </a:cubicBezTo>
                  <a:cubicBezTo>
                    <a:pt x="229" y="0"/>
                    <a:pt x="223" y="18"/>
                    <a:pt x="222" y="23"/>
                  </a:cubicBezTo>
                  <a:cubicBezTo>
                    <a:pt x="217" y="41"/>
                    <a:pt x="218" y="59"/>
                    <a:pt x="222" y="77"/>
                  </a:cubicBezTo>
                  <a:cubicBezTo>
                    <a:pt x="227" y="99"/>
                    <a:pt x="234" y="120"/>
                    <a:pt x="245" y="140"/>
                  </a:cubicBezTo>
                  <a:cubicBezTo>
                    <a:pt x="251" y="150"/>
                    <a:pt x="259" y="158"/>
                    <a:pt x="267" y="167"/>
                  </a:cubicBezTo>
                  <a:cubicBezTo>
                    <a:pt x="271" y="172"/>
                    <a:pt x="276" y="177"/>
                    <a:pt x="281" y="182"/>
                  </a:cubicBezTo>
                  <a:cubicBezTo>
                    <a:pt x="269" y="179"/>
                    <a:pt x="256" y="178"/>
                    <a:pt x="244" y="180"/>
                  </a:cubicBezTo>
                  <a:cubicBezTo>
                    <a:pt x="244" y="176"/>
                    <a:pt x="243" y="172"/>
                    <a:pt x="243" y="168"/>
                  </a:cubicBezTo>
                  <a:cubicBezTo>
                    <a:pt x="242" y="163"/>
                    <a:pt x="242" y="159"/>
                    <a:pt x="241" y="154"/>
                  </a:cubicBezTo>
                  <a:cubicBezTo>
                    <a:pt x="239" y="146"/>
                    <a:pt x="237" y="138"/>
                    <a:pt x="233" y="130"/>
                  </a:cubicBezTo>
                  <a:cubicBezTo>
                    <a:pt x="229" y="122"/>
                    <a:pt x="222" y="115"/>
                    <a:pt x="217" y="107"/>
                  </a:cubicBezTo>
                  <a:cubicBezTo>
                    <a:pt x="213" y="99"/>
                    <a:pt x="210" y="90"/>
                    <a:pt x="204" y="84"/>
                  </a:cubicBezTo>
                  <a:cubicBezTo>
                    <a:pt x="199" y="80"/>
                    <a:pt x="196" y="76"/>
                    <a:pt x="193" y="71"/>
                  </a:cubicBezTo>
                  <a:cubicBezTo>
                    <a:pt x="191" y="68"/>
                    <a:pt x="189" y="65"/>
                    <a:pt x="186" y="63"/>
                  </a:cubicBezTo>
                  <a:cubicBezTo>
                    <a:pt x="183" y="59"/>
                    <a:pt x="179" y="56"/>
                    <a:pt x="176" y="52"/>
                  </a:cubicBezTo>
                  <a:cubicBezTo>
                    <a:pt x="170" y="47"/>
                    <a:pt x="162" y="42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3" y="45"/>
                    <a:pt x="149" y="42"/>
                    <a:pt x="145" y="42"/>
                  </a:cubicBezTo>
                  <a:cubicBezTo>
                    <a:pt x="138" y="42"/>
                    <a:pt x="131" y="41"/>
                    <a:pt x="126" y="45"/>
                  </a:cubicBezTo>
                  <a:cubicBezTo>
                    <a:pt x="119" y="50"/>
                    <a:pt x="114" y="58"/>
                    <a:pt x="108" y="65"/>
                  </a:cubicBezTo>
                  <a:cubicBezTo>
                    <a:pt x="103" y="72"/>
                    <a:pt x="98" y="79"/>
                    <a:pt x="94" y="87"/>
                  </a:cubicBezTo>
                  <a:cubicBezTo>
                    <a:pt x="87" y="103"/>
                    <a:pt x="77" y="119"/>
                    <a:pt x="74" y="137"/>
                  </a:cubicBezTo>
                  <a:cubicBezTo>
                    <a:pt x="72" y="145"/>
                    <a:pt x="71" y="154"/>
                    <a:pt x="71" y="163"/>
                  </a:cubicBezTo>
                  <a:cubicBezTo>
                    <a:pt x="71" y="168"/>
                    <a:pt x="71" y="172"/>
                    <a:pt x="72" y="177"/>
                  </a:cubicBezTo>
                  <a:cubicBezTo>
                    <a:pt x="72" y="178"/>
                    <a:pt x="72" y="179"/>
                    <a:pt x="72" y="181"/>
                  </a:cubicBezTo>
                  <a:cubicBezTo>
                    <a:pt x="69" y="178"/>
                    <a:pt x="65" y="177"/>
                    <a:pt x="63" y="173"/>
                  </a:cubicBezTo>
                  <a:cubicBezTo>
                    <a:pt x="58" y="164"/>
                    <a:pt x="47" y="163"/>
                    <a:pt x="38" y="160"/>
                  </a:cubicBezTo>
                  <a:cubicBezTo>
                    <a:pt x="35" y="159"/>
                    <a:pt x="32" y="159"/>
                    <a:pt x="30" y="158"/>
                  </a:cubicBezTo>
                  <a:cubicBezTo>
                    <a:pt x="26" y="152"/>
                    <a:pt x="23" y="145"/>
                    <a:pt x="19" y="139"/>
                  </a:cubicBezTo>
                  <a:cubicBezTo>
                    <a:pt x="13" y="133"/>
                    <a:pt x="6" y="127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27"/>
                    <a:pt x="2" y="128"/>
                    <a:pt x="3" y="129"/>
                  </a:cubicBezTo>
                  <a:cubicBezTo>
                    <a:pt x="9" y="134"/>
                    <a:pt x="15" y="139"/>
                    <a:pt x="19" y="145"/>
                  </a:cubicBezTo>
                  <a:cubicBezTo>
                    <a:pt x="22" y="149"/>
                    <a:pt x="24" y="154"/>
                    <a:pt x="27" y="158"/>
                  </a:cubicBezTo>
                  <a:cubicBezTo>
                    <a:pt x="20" y="157"/>
                    <a:pt x="13" y="158"/>
                    <a:pt x="5" y="160"/>
                  </a:cubicBezTo>
                  <a:cubicBezTo>
                    <a:pt x="4" y="160"/>
                    <a:pt x="2" y="161"/>
                    <a:pt x="0" y="162"/>
                  </a:cubicBezTo>
                  <a:cubicBezTo>
                    <a:pt x="1" y="160"/>
                    <a:pt x="0" y="159"/>
                    <a:pt x="0" y="15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" y="163"/>
                    <a:pt x="10" y="162"/>
                    <a:pt x="15" y="162"/>
                  </a:cubicBezTo>
                  <a:cubicBezTo>
                    <a:pt x="27" y="159"/>
                    <a:pt x="38" y="163"/>
                    <a:pt x="49" y="167"/>
                  </a:cubicBezTo>
                  <a:cubicBezTo>
                    <a:pt x="52" y="168"/>
                    <a:pt x="57" y="169"/>
                    <a:pt x="59" y="173"/>
                  </a:cubicBezTo>
                  <a:cubicBezTo>
                    <a:pt x="60" y="174"/>
                    <a:pt x="61" y="176"/>
                    <a:pt x="62" y="178"/>
                  </a:cubicBezTo>
                  <a:cubicBezTo>
                    <a:pt x="65" y="182"/>
                    <a:pt x="70" y="183"/>
                    <a:pt x="73" y="188"/>
                  </a:cubicBezTo>
                  <a:cubicBezTo>
                    <a:pt x="79" y="197"/>
                    <a:pt x="80" y="209"/>
                    <a:pt x="81" y="220"/>
                  </a:cubicBezTo>
                  <a:cubicBezTo>
                    <a:pt x="81" y="231"/>
                    <a:pt x="82" y="242"/>
                    <a:pt x="84" y="253"/>
                  </a:cubicBezTo>
                  <a:cubicBezTo>
                    <a:pt x="86" y="264"/>
                    <a:pt x="87" y="275"/>
                    <a:pt x="90" y="285"/>
                  </a:cubicBezTo>
                  <a:cubicBezTo>
                    <a:pt x="97" y="304"/>
                    <a:pt x="108" y="320"/>
                    <a:pt x="114" y="338"/>
                  </a:cubicBezTo>
                  <a:cubicBezTo>
                    <a:pt x="114" y="339"/>
                    <a:pt x="114" y="339"/>
                    <a:pt x="115" y="339"/>
                  </a:cubicBezTo>
                  <a:cubicBezTo>
                    <a:pt x="115" y="339"/>
                    <a:pt x="115" y="340"/>
                    <a:pt x="115" y="340"/>
                  </a:cubicBezTo>
                  <a:cubicBezTo>
                    <a:pt x="114" y="343"/>
                    <a:pt x="115" y="346"/>
                    <a:pt x="118" y="348"/>
                  </a:cubicBezTo>
                  <a:cubicBezTo>
                    <a:pt x="122" y="353"/>
                    <a:pt x="124" y="359"/>
                    <a:pt x="127" y="365"/>
                  </a:cubicBezTo>
                  <a:cubicBezTo>
                    <a:pt x="128" y="366"/>
                    <a:pt x="131" y="374"/>
                    <a:pt x="129" y="374"/>
                  </a:cubicBezTo>
                  <a:cubicBezTo>
                    <a:pt x="128" y="374"/>
                    <a:pt x="126" y="374"/>
                    <a:pt x="125" y="374"/>
                  </a:cubicBezTo>
                  <a:cubicBezTo>
                    <a:pt x="124" y="376"/>
                    <a:pt x="123" y="377"/>
                    <a:pt x="124" y="378"/>
                  </a:cubicBezTo>
                  <a:cubicBezTo>
                    <a:pt x="118" y="374"/>
                    <a:pt x="115" y="366"/>
                    <a:pt x="109" y="361"/>
                  </a:cubicBezTo>
                  <a:cubicBezTo>
                    <a:pt x="108" y="360"/>
                    <a:pt x="106" y="360"/>
                    <a:pt x="106" y="362"/>
                  </a:cubicBezTo>
                  <a:cubicBezTo>
                    <a:pt x="105" y="367"/>
                    <a:pt x="108" y="371"/>
                    <a:pt x="110" y="375"/>
                  </a:cubicBezTo>
                  <a:cubicBezTo>
                    <a:pt x="110" y="375"/>
                    <a:pt x="114" y="383"/>
                    <a:pt x="112" y="382"/>
                  </a:cubicBezTo>
                  <a:cubicBezTo>
                    <a:pt x="110" y="382"/>
                    <a:pt x="107" y="380"/>
                    <a:pt x="105" y="379"/>
                  </a:cubicBezTo>
                  <a:cubicBezTo>
                    <a:pt x="102" y="378"/>
                    <a:pt x="98" y="378"/>
                    <a:pt x="97" y="381"/>
                  </a:cubicBezTo>
                  <a:cubicBezTo>
                    <a:pt x="96" y="382"/>
                    <a:pt x="96" y="382"/>
                    <a:pt x="96" y="382"/>
                  </a:cubicBezTo>
                  <a:cubicBezTo>
                    <a:pt x="90" y="377"/>
                    <a:pt x="82" y="372"/>
                    <a:pt x="75" y="368"/>
                  </a:cubicBezTo>
                  <a:cubicBezTo>
                    <a:pt x="66" y="363"/>
                    <a:pt x="57" y="357"/>
                    <a:pt x="47" y="352"/>
                  </a:cubicBezTo>
                  <a:cubicBezTo>
                    <a:pt x="38" y="348"/>
                    <a:pt x="29" y="342"/>
                    <a:pt x="20" y="337"/>
                  </a:cubicBezTo>
                  <a:cubicBezTo>
                    <a:pt x="13" y="333"/>
                    <a:pt x="7" y="329"/>
                    <a:pt x="0" y="326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3"/>
                    <a:pt x="13" y="337"/>
                    <a:pt x="20" y="341"/>
                  </a:cubicBezTo>
                  <a:cubicBezTo>
                    <a:pt x="29" y="346"/>
                    <a:pt x="38" y="351"/>
                    <a:pt x="47" y="356"/>
                  </a:cubicBezTo>
                  <a:cubicBezTo>
                    <a:pt x="52" y="359"/>
                    <a:pt x="56" y="361"/>
                    <a:pt x="61" y="363"/>
                  </a:cubicBezTo>
                  <a:cubicBezTo>
                    <a:pt x="60" y="363"/>
                    <a:pt x="59" y="363"/>
                    <a:pt x="58" y="363"/>
                  </a:cubicBezTo>
                  <a:cubicBezTo>
                    <a:pt x="56" y="362"/>
                    <a:pt x="54" y="360"/>
                    <a:pt x="51" y="359"/>
                  </a:cubicBezTo>
                  <a:cubicBezTo>
                    <a:pt x="51" y="359"/>
                    <a:pt x="50" y="359"/>
                    <a:pt x="50" y="359"/>
                  </a:cubicBezTo>
                  <a:cubicBezTo>
                    <a:pt x="48" y="357"/>
                    <a:pt x="45" y="356"/>
                    <a:pt x="43" y="356"/>
                  </a:cubicBezTo>
                  <a:cubicBezTo>
                    <a:pt x="32" y="352"/>
                    <a:pt x="20" y="349"/>
                    <a:pt x="9" y="348"/>
                  </a:cubicBezTo>
                  <a:cubicBezTo>
                    <a:pt x="6" y="348"/>
                    <a:pt x="3" y="348"/>
                    <a:pt x="0" y="347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12" y="352"/>
                    <a:pt x="25" y="353"/>
                    <a:pt x="37" y="356"/>
                  </a:cubicBezTo>
                  <a:cubicBezTo>
                    <a:pt x="41" y="357"/>
                    <a:pt x="45" y="359"/>
                    <a:pt x="48" y="360"/>
                  </a:cubicBezTo>
                  <a:cubicBezTo>
                    <a:pt x="48" y="360"/>
                    <a:pt x="48" y="361"/>
                    <a:pt x="48" y="361"/>
                  </a:cubicBezTo>
                  <a:cubicBezTo>
                    <a:pt x="51" y="366"/>
                    <a:pt x="54" y="370"/>
                    <a:pt x="56" y="374"/>
                  </a:cubicBezTo>
                  <a:cubicBezTo>
                    <a:pt x="59" y="380"/>
                    <a:pt x="61" y="386"/>
                    <a:pt x="64" y="392"/>
                  </a:cubicBezTo>
                  <a:cubicBezTo>
                    <a:pt x="70" y="403"/>
                    <a:pt x="78" y="412"/>
                    <a:pt x="87" y="421"/>
                  </a:cubicBezTo>
                  <a:cubicBezTo>
                    <a:pt x="91" y="425"/>
                    <a:pt x="96" y="428"/>
                    <a:pt x="101" y="432"/>
                  </a:cubicBezTo>
                  <a:cubicBezTo>
                    <a:pt x="107" y="436"/>
                    <a:pt x="111" y="442"/>
                    <a:pt x="115" y="448"/>
                  </a:cubicBezTo>
                  <a:cubicBezTo>
                    <a:pt x="122" y="460"/>
                    <a:pt x="126" y="473"/>
                    <a:pt x="131" y="485"/>
                  </a:cubicBezTo>
                  <a:cubicBezTo>
                    <a:pt x="131" y="485"/>
                    <a:pt x="131" y="486"/>
                    <a:pt x="131" y="486"/>
                  </a:cubicBezTo>
                  <a:cubicBezTo>
                    <a:pt x="130" y="489"/>
                    <a:pt x="131" y="492"/>
                    <a:pt x="132" y="495"/>
                  </a:cubicBezTo>
                  <a:cubicBezTo>
                    <a:pt x="134" y="499"/>
                    <a:pt x="135" y="503"/>
                    <a:pt x="135" y="507"/>
                  </a:cubicBezTo>
                  <a:cubicBezTo>
                    <a:pt x="136" y="515"/>
                    <a:pt x="137" y="524"/>
                    <a:pt x="142" y="531"/>
                  </a:cubicBezTo>
                  <a:cubicBezTo>
                    <a:pt x="146" y="535"/>
                    <a:pt x="151" y="538"/>
                    <a:pt x="154" y="542"/>
                  </a:cubicBezTo>
                  <a:cubicBezTo>
                    <a:pt x="158" y="545"/>
                    <a:pt x="162" y="549"/>
                    <a:pt x="166" y="553"/>
                  </a:cubicBezTo>
                  <a:cubicBezTo>
                    <a:pt x="175" y="561"/>
                    <a:pt x="184" y="569"/>
                    <a:pt x="194" y="575"/>
                  </a:cubicBezTo>
                  <a:cubicBezTo>
                    <a:pt x="204" y="582"/>
                    <a:pt x="213" y="588"/>
                    <a:pt x="224" y="594"/>
                  </a:cubicBezTo>
                  <a:cubicBezTo>
                    <a:pt x="228" y="596"/>
                    <a:pt x="232" y="598"/>
                    <a:pt x="237" y="599"/>
                  </a:cubicBezTo>
                  <a:cubicBezTo>
                    <a:pt x="243" y="600"/>
                    <a:pt x="248" y="602"/>
                    <a:pt x="253" y="606"/>
                  </a:cubicBezTo>
                  <a:cubicBezTo>
                    <a:pt x="257" y="609"/>
                    <a:pt x="261" y="612"/>
                    <a:pt x="265" y="615"/>
                  </a:cubicBezTo>
                  <a:cubicBezTo>
                    <a:pt x="270" y="618"/>
                    <a:pt x="272" y="621"/>
                    <a:pt x="275" y="626"/>
                  </a:cubicBezTo>
                  <a:cubicBezTo>
                    <a:pt x="270" y="632"/>
                    <a:pt x="277" y="639"/>
                    <a:pt x="281" y="643"/>
                  </a:cubicBezTo>
                  <a:cubicBezTo>
                    <a:pt x="291" y="651"/>
                    <a:pt x="296" y="663"/>
                    <a:pt x="303" y="673"/>
                  </a:cubicBezTo>
                  <a:cubicBezTo>
                    <a:pt x="312" y="684"/>
                    <a:pt x="322" y="694"/>
                    <a:pt x="329" y="706"/>
                  </a:cubicBezTo>
                  <a:cubicBezTo>
                    <a:pt x="334" y="716"/>
                    <a:pt x="340" y="726"/>
                    <a:pt x="345" y="736"/>
                  </a:cubicBezTo>
                  <a:cubicBezTo>
                    <a:pt x="348" y="741"/>
                    <a:pt x="351" y="747"/>
                    <a:pt x="353" y="753"/>
                  </a:cubicBezTo>
                  <a:cubicBezTo>
                    <a:pt x="354" y="758"/>
                    <a:pt x="352" y="762"/>
                    <a:pt x="352" y="766"/>
                  </a:cubicBezTo>
                  <a:cubicBezTo>
                    <a:pt x="352" y="768"/>
                    <a:pt x="353" y="770"/>
                    <a:pt x="353" y="771"/>
                  </a:cubicBezTo>
                  <a:cubicBezTo>
                    <a:pt x="353" y="771"/>
                    <a:pt x="353" y="772"/>
                    <a:pt x="353" y="772"/>
                  </a:cubicBezTo>
                  <a:cubicBezTo>
                    <a:pt x="352" y="777"/>
                    <a:pt x="353" y="783"/>
                    <a:pt x="353" y="789"/>
                  </a:cubicBezTo>
                  <a:cubicBezTo>
                    <a:pt x="354" y="795"/>
                    <a:pt x="354" y="800"/>
                    <a:pt x="354" y="806"/>
                  </a:cubicBezTo>
                  <a:cubicBezTo>
                    <a:pt x="353" y="809"/>
                    <a:pt x="353" y="812"/>
                    <a:pt x="352" y="815"/>
                  </a:cubicBezTo>
                  <a:cubicBezTo>
                    <a:pt x="356" y="815"/>
                    <a:pt x="356" y="815"/>
                    <a:pt x="356" y="815"/>
                  </a:cubicBezTo>
                  <a:cubicBezTo>
                    <a:pt x="357" y="810"/>
                    <a:pt x="357" y="805"/>
                    <a:pt x="357" y="800"/>
                  </a:cubicBezTo>
                  <a:cubicBezTo>
                    <a:pt x="357" y="791"/>
                    <a:pt x="357" y="782"/>
                    <a:pt x="356" y="774"/>
                  </a:cubicBezTo>
                  <a:cubicBezTo>
                    <a:pt x="358" y="775"/>
                    <a:pt x="362" y="775"/>
                    <a:pt x="366" y="773"/>
                  </a:cubicBezTo>
                  <a:cubicBezTo>
                    <a:pt x="373" y="770"/>
                    <a:pt x="385" y="768"/>
                    <a:pt x="389" y="760"/>
                  </a:cubicBezTo>
                  <a:cubicBezTo>
                    <a:pt x="393" y="752"/>
                    <a:pt x="394" y="744"/>
                    <a:pt x="392" y="735"/>
                  </a:cubicBezTo>
                  <a:cubicBezTo>
                    <a:pt x="392" y="735"/>
                    <a:pt x="393" y="735"/>
                    <a:pt x="393" y="735"/>
                  </a:cubicBezTo>
                  <a:cubicBezTo>
                    <a:pt x="393" y="735"/>
                    <a:pt x="394" y="734"/>
                    <a:pt x="393" y="734"/>
                  </a:cubicBezTo>
                  <a:cubicBezTo>
                    <a:pt x="392" y="731"/>
                    <a:pt x="391" y="729"/>
                    <a:pt x="390" y="726"/>
                  </a:cubicBezTo>
                  <a:cubicBezTo>
                    <a:pt x="391" y="727"/>
                    <a:pt x="393" y="728"/>
                    <a:pt x="394" y="729"/>
                  </a:cubicBezTo>
                  <a:cubicBezTo>
                    <a:pt x="397" y="730"/>
                    <a:pt x="399" y="731"/>
                    <a:pt x="402" y="732"/>
                  </a:cubicBezTo>
                  <a:cubicBezTo>
                    <a:pt x="398" y="732"/>
                    <a:pt x="396" y="739"/>
                    <a:pt x="397" y="743"/>
                  </a:cubicBezTo>
                  <a:cubicBezTo>
                    <a:pt x="397" y="743"/>
                    <a:pt x="398" y="743"/>
                    <a:pt x="398" y="743"/>
                  </a:cubicBezTo>
                  <a:cubicBezTo>
                    <a:pt x="399" y="740"/>
                    <a:pt x="400" y="732"/>
                    <a:pt x="404" y="733"/>
                  </a:cubicBezTo>
                  <a:cubicBezTo>
                    <a:pt x="405" y="733"/>
                    <a:pt x="405" y="732"/>
                    <a:pt x="405" y="732"/>
                  </a:cubicBezTo>
                  <a:cubicBezTo>
                    <a:pt x="411" y="732"/>
                    <a:pt x="417" y="731"/>
                    <a:pt x="421" y="726"/>
                  </a:cubicBezTo>
                  <a:cubicBezTo>
                    <a:pt x="420" y="728"/>
                    <a:pt x="421" y="730"/>
                    <a:pt x="421" y="732"/>
                  </a:cubicBezTo>
                  <a:cubicBezTo>
                    <a:pt x="427" y="752"/>
                    <a:pt x="465" y="751"/>
                    <a:pt x="469" y="732"/>
                  </a:cubicBezTo>
                  <a:cubicBezTo>
                    <a:pt x="469" y="732"/>
                    <a:pt x="470" y="731"/>
                    <a:pt x="470" y="731"/>
                  </a:cubicBezTo>
                  <a:cubicBezTo>
                    <a:pt x="469" y="734"/>
                    <a:pt x="468" y="736"/>
                    <a:pt x="467" y="738"/>
                  </a:cubicBezTo>
                  <a:cubicBezTo>
                    <a:pt x="463" y="745"/>
                    <a:pt x="455" y="749"/>
                    <a:pt x="447" y="750"/>
                  </a:cubicBezTo>
                  <a:cubicBezTo>
                    <a:pt x="439" y="751"/>
                    <a:pt x="431" y="750"/>
                    <a:pt x="425" y="746"/>
                  </a:cubicBezTo>
                  <a:cubicBezTo>
                    <a:pt x="419" y="743"/>
                    <a:pt x="415" y="738"/>
                    <a:pt x="411" y="732"/>
                  </a:cubicBezTo>
                  <a:cubicBezTo>
                    <a:pt x="411" y="732"/>
                    <a:pt x="410" y="732"/>
                    <a:pt x="410" y="733"/>
                  </a:cubicBezTo>
                  <a:cubicBezTo>
                    <a:pt x="412" y="749"/>
                    <a:pt x="433" y="756"/>
                    <a:pt x="447" y="753"/>
                  </a:cubicBezTo>
                  <a:cubicBezTo>
                    <a:pt x="453" y="752"/>
                    <a:pt x="459" y="751"/>
                    <a:pt x="463" y="748"/>
                  </a:cubicBezTo>
                  <a:cubicBezTo>
                    <a:pt x="461" y="759"/>
                    <a:pt x="460" y="772"/>
                    <a:pt x="458" y="784"/>
                  </a:cubicBezTo>
                  <a:cubicBezTo>
                    <a:pt x="456" y="793"/>
                    <a:pt x="454" y="803"/>
                    <a:pt x="454" y="812"/>
                  </a:cubicBezTo>
                  <a:cubicBezTo>
                    <a:pt x="454" y="813"/>
                    <a:pt x="454" y="813"/>
                    <a:pt x="454" y="813"/>
                  </a:cubicBezTo>
                  <a:cubicBezTo>
                    <a:pt x="453" y="805"/>
                    <a:pt x="453" y="798"/>
                    <a:pt x="455" y="791"/>
                  </a:cubicBezTo>
                  <a:cubicBezTo>
                    <a:pt x="455" y="790"/>
                    <a:pt x="454" y="790"/>
                    <a:pt x="454" y="790"/>
                  </a:cubicBezTo>
                  <a:cubicBezTo>
                    <a:pt x="450" y="797"/>
                    <a:pt x="450" y="806"/>
                    <a:pt x="451" y="814"/>
                  </a:cubicBezTo>
                  <a:cubicBezTo>
                    <a:pt x="451" y="814"/>
                    <a:pt x="451" y="815"/>
                    <a:pt x="451" y="815"/>
                  </a:cubicBezTo>
                  <a:cubicBezTo>
                    <a:pt x="459" y="815"/>
                    <a:pt x="459" y="815"/>
                    <a:pt x="459" y="815"/>
                  </a:cubicBezTo>
                  <a:cubicBezTo>
                    <a:pt x="476" y="808"/>
                    <a:pt x="492" y="798"/>
                    <a:pt x="507" y="788"/>
                  </a:cubicBezTo>
                  <a:cubicBezTo>
                    <a:pt x="525" y="776"/>
                    <a:pt x="543" y="763"/>
                    <a:pt x="561" y="752"/>
                  </a:cubicBezTo>
                  <a:cubicBezTo>
                    <a:pt x="579" y="740"/>
                    <a:pt x="597" y="727"/>
                    <a:pt x="616" y="716"/>
                  </a:cubicBezTo>
                  <a:cubicBezTo>
                    <a:pt x="631" y="707"/>
                    <a:pt x="645" y="697"/>
                    <a:pt x="658" y="686"/>
                  </a:cubicBezTo>
                  <a:cubicBezTo>
                    <a:pt x="653" y="695"/>
                    <a:pt x="653" y="705"/>
                    <a:pt x="660" y="713"/>
                  </a:cubicBezTo>
                  <a:cubicBezTo>
                    <a:pt x="662" y="716"/>
                    <a:pt x="665" y="718"/>
                    <a:pt x="668" y="720"/>
                  </a:cubicBezTo>
                  <a:cubicBezTo>
                    <a:pt x="664" y="721"/>
                    <a:pt x="661" y="724"/>
                    <a:pt x="658" y="726"/>
                  </a:cubicBezTo>
                  <a:cubicBezTo>
                    <a:pt x="651" y="731"/>
                    <a:pt x="645" y="736"/>
                    <a:pt x="638" y="741"/>
                  </a:cubicBezTo>
                  <a:cubicBezTo>
                    <a:pt x="628" y="749"/>
                    <a:pt x="617" y="756"/>
                    <a:pt x="606" y="762"/>
                  </a:cubicBezTo>
                  <a:cubicBezTo>
                    <a:pt x="596" y="767"/>
                    <a:pt x="586" y="774"/>
                    <a:pt x="577" y="781"/>
                  </a:cubicBezTo>
                  <a:cubicBezTo>
                    <a:pt x="560" y="794"/>
                    <a:pt x="541" y="804"/>
                    <a:pt x="523" y="815"/>
                  </a:cubicBezTo>
                  <a:cubicBezTo>
                    <a:pt x="530" y="815"/>
                    <a:pt x="530" y="815"/>
                    <a:pt x="530" y="815"/>
                  </a:cubicBezTo>
                  <a:cubicBezTo>
                    <a:pt x="546" y="805"/>
                    <a:pt x="563" y="795"/>
                    <a:pt x="578" y="784"/>
                  </a:cubicBezTo>
                  <a:cubicBezTo>
                    <a:pt x="597" y="771"/>
                    <a:pt x="617" y="760"/>
                    <a:pt x="636" y="747"/>
                  </a:cubicBezTo>
                  <a:cubicBezTo>
                    <a:pt x="643" y="742"/>
                    <a:pt x="649" y="738"/>
                    <a:pt x="656" y="732"/>
                  </a:cubicBezTo>
                  <a:cubicBezTo>
                    <a:pt x="660" y="729"/>
                    <a:pt x="666" y="721"/>
                    <a:pt x="672" y="721"/>
                  </a:cubicBezTo>
                  <a:cubicBezTo>
                    <a:pt x="676" y="721"/>
                    <a:pt x="680" y="721"/>
                    <a:pt x="684" y="720"/>
                  </a:cubicBezTo>
                  <a:cubicBezTo>
                    <a:pt x="689" y="718"/>
                    <a:pt x="693" y="716"/>
                    <a:pt x="698" y="714"/>
                  </a:cubicBezTo>
                  <a:cubicBezTo>
                    <a:pt x="702" y="713"/>
                    <a:pt x="706" y="713"/>
                    <a:pt x="710" y="712"/>
                  </a:cubicBezTo>
                  <a:cubicBezTo>
                    <a:pt x="712" y="713"/>
                    <a:pt x="715" y="714"/>
                    <a:pt x="719" y="714"/>
                  </a:cubicBezTo>
                  <a:cubicBezTo>
                    <a:pt x="727" y="715"/>
                    <a:pt x="736" y="713"/>
                    <a:pt x="741" y="706"/>
                  </a:cubicBezTo>
                  <a:cubicBezTo>
                    <a:pt x="744" y="702"/>
                    <a:pt x="747" y="698"/>
                    <a:pt x="747" y="693"/>
                  </a:cubicBezTo>
                  <a:cubicBezTo>
                    <a:pt x="747" y="692"/>
                    <a:pt x="748" y="691"/>
                    <a:pt x="748" y="690"/>
                  </a:cubicBezTo>
                  <a:cubicBezTo>
                    <a:pt x="751" y="688"/>
                    <a:pt x="754" y="686"/>
                    <a:pt x="757" y="683"/>
                  </a:cubicBezTo>
                  <a:cubicBezTo>
                    <a:pt x="769" y="675"/>
                    <a:pt x="780" y="665"/>
                    <a:pt x="792" y="656"/>
                  </a:cubicBezTo>
                  <a:cubicBezTo>
                    <a:pt x="802" y="647"/>
                    <a:pt x="813" y="639"/>
                    <a:pt x="821" y="628"/>
                  </a:cubicBezTo>
                  <a:cubicBezTo>
                    <a:pt x="821" y="628"/>
                    <a:pt x="821" y="628"/>
                    <a:pt x="821" y="629"/>
                  </a:cubicBezTo>
                  <a:cubicBezTo>
                    <a:pt x="822" y="644"/>
                    <a:pt x="825" y="659"/>
                    <a:pt x="830" y="673"/>
                  </a:cubicBezTo>
                  <a:cubicBezTo>
                    <a:pt x="833" y="681"/>
                    <a:pt x="836" y="688"/>
                    <a:pt x="840" y="695"/>
                  </a:cubicBezTo>
                  <a:cubicBezTo>
                    <a:pt x="843" y="702"/>
                    <a:pt x="846" y="709"/>
                    <a:pt x="850" y="715"/>
                  </a:cubicBezTo>
                  <a:cubicBezTo>
                    <a:pt x="858" y="725"/>
                    <a:pt x="868" y="734"/>
                    <a:pt x="881" y="735"/>
                  </a:cubicBezTo>
                  <a:cubicBezTo>
                    <a:pt x="888" y="736"/>
                    <a:pt x="895" y="735"/>
                    <a:pt x="902" y="735"/>
                  </a:cubicBezTo>
                  <a:cubicBezTo>
                    <a:pt x="910" y="735"/>
                    <a:pt x="917" y="735"/>
                    <a:pt x="924" y="734"/>
                  </a:cubicBezTo>
                  <a:cubicBezTo>
                    <a:pt x="932" y="733"/>
                    <a:pt x="940" y="732"/>
                    <a:pt x="948" y="729"/>
                  </a:cubicBezTo>
                  <a:cubicBezTo>
                    <a:pt x="953" y="727"/>
                    <a:pt x="960" y="725"/>
                    <a:pt x="965" y="721"/>
                  </a:cubicBezTo>
                  <a:cubicBezTo>
                    <a:pt x="973" y="712"/>
                    <a:pt x="980" y="697"/>
                    <a:pt x="980" y="684"/>
                  </a:cubicBezTo>
                  <a:cubicBezTo>
                    <a:pt x="980" y="670"/>
                    <a:pt x="973" y="658"/>
                    <a:pt x="967" y="646"/>
                  </a:cubicBezTo>
                  <a:cubicBezTo>
                    <a:pt x="960" y="631"/>
                    <a:pt x="953" y="616"/>
                    <a:pt x="943" y="603"/>
                  </a:cubicBezTo>
                  <a:cubicBezTo>
                    <a:pt x="940" y="599"/>
                    <a:pt x="936" y="593"/>
                    <a:pt x="931" y="588"/>
                  </a:cubicBezTo>
                  <a:cubicBezTo>
                    <a:pt x="935" y="588"/>
                    <a:pt x="939" y="588"/>
                    <a:pt x="942" y="588"/>
                  </a:cubicBezTo>
                  <a:cubicBezTo>
                    <a:pt x="943" y="589"/>
                    <a:pt x="943" y="589"/>
                    <a:pt x="944" y="589"/>
                  </a:cubicBezTo>
                  <a:cubicBezTo>
                    <a:pt x="947" y="588"/>
                    <a:pt x="954" y="592"/>
                    <a:pt x="957" y="593"/>
                  </a:cubicBezTo>
                  <a:cubicBezTo>
                    <a:pt x="961" y="594"/>
                    <a:pt x="966" y="596"/>
                    <a:pt x="970" y="598"/>
                  </a:cubicBezTo>
                  <a:cubicBezTo>
                    <a:pt x="977" y="600"/>
                    <a:pt x="984" y="600"/>
                    <a:pt x="991" y="600"/>
                  </a:cubicBezTo>
                  <a:cubicBezTo>
                    <a:pt x="997" y="601"/>
                    <a:pt x="1003" y="601"/>
                    <a:pt x="1009" y="600"/>
                  </a:cubicBezTo>
                  <a:cubicBezTo>
                    <a:pt x="1023" y="598"/>
                    <a:pt x="1036" y="595"/>
                    <a:pt x="1050" y="593"/>
                  </a:cubicBezTo>
                  <a:cubicBezTo>
                    <a:pt x="1057" y="592"/>
                    <a:pt x="1064" y="590"/>
                    <a:pt x="1071" y="589"/>
                  </a:cubicBezTo>
                  <a:cubicBezTo>
                    <a:pt x="1078" y="589"/>
                    <a:pt x="1084" y="588"/>
                    <a:pt x="1091" y="588"/>
                  </a:cubicBezTo>
                  <a:cubicBezTo>
                    <a:pt x="1098" y="587"/>
                    <a:pt x="1105" y="585"/>
                    <a:pt x="1112" y="582"/>
                  </a:cubicBezTo>
                  <a:cubicBezTo>
                    <a:pt x="1119" y="579"/>
                    <a:pt x="1127" y="576"/>
                    <a:pt x="1135" y="574"/>
                  </a:cubicBezTo>
                  <a:cubicBezTo>
                    <a:pt x="1143" y="571"/>
                    <a:pt x="1155" y="567"/>
                    <a:pt x="1159" y="560"/>
                  </a:cubicBezTo>
                  <a:cubicBezTo>
                    <a:pt x="1161" y="558"/>
                    <a:pt x="1162" y="554"/>
                    <a:pt x="1160" y="552"/>
                  </a:cubicBezTo>
                  <a:close/>
                  <a:moveTo>
                    <a:pt x="1016" y="424"/>
                  </a:moveTo>
                  <a:cubicBezTo>
                    <a:pt x="1028" y="421"/>
                    <a:pt x="1041" y="418"/>
                    <a:pt x="1054" y="415"/>
                  </a:cubicBezTo>
                  <a:cubicBezTo>
                    <a:pt x="1065" y="413"/>
                    <a:pt x="1078" y="410"/>
                    <a:pt x="1090" y="412"/>
                  </a:cubicBezTo>
                  <a:cubicBezTo>
                    <a:pt x="1103" y="414"/>
                    <a:pt x="1115" y="423"/>
                    <a:pt x="1117" y="436"/>
                  </a:cubicBezTo>
                  <a:cubicBezTo>
                    <a:pt x="1118" y="439"/>
                    <a:pt x="1117" y="445"/>
                    <a:pt x="1120" y="447"/>
                  </a:cubicBezTo>
                  <a:cubicBezTo>
                    <a:pt x="1125" y="449"/>
                    <a:pt x="1129" y="449"/>
                    <a:pt x="1132" y="454"/>
                  </a:cubicBezTo>
                  <a:cubicBezTo>
                    <a:pt x="1137" y="464"/>
                    <a:pt x="1134" y="477"/>
                    <a:pt x="1129" y="486"/>
                  </a:cubicBezTo>
                  <a:cubicBezTo>
                    <a:pt x="1123" y="498"/>
                    <a:pt x="1116" y="510"/>
                    <a:pt x="1108" y="519"/>
                  </a:cubicBezTo>
                  <a:cubicBezTo>
                    <a:pt x="1103" y="524"/>
                    <a:pt x="1099" y="528"/>
                    <a:pt x="1095" y="533"/>
                  </a:cubicBezTo>
                  <a:cubicBezTo>
                    <a:pt x="1092" y="536"/>
                    <a:pt x="1089" y="540"/>
                    <a:pt x="1084" y="541"/>
                  </a:cubicBezTo>
                  <a:cubicBezTo>
                    <a:pt x="1084" y="541"/>
                    <a:pt x="1084" y="541"/>
                    <a:pt x="1084" y="541"/>
                  </a:cubicBezTo>
                  <a:cubicBezTo>
                    <a:pt x="1078" y="541"/>
                    <a:pt x="1072" y="542"/>
                    <a:pt x="1066" y="542"/>
                  </a:cubicBezTo>
                  <a:cubicBezTo>
                    <a:pt x="1049" y="544"/>
                    <a:pt x="1033" y="545"/>
                    <a:pt x="1016" y="545"/>
                  </a:cubicBezTo>
                  <a:cubicBezTo>
                    <a:pt x="1007" y="545"/>
                    <a:pt x="998" y="545"/>
                    <a:pt x="989" y="545"/>
                  </a:cubicBezTo>
                  <a:cubicBezTo>
                    <a:pt x="991" y="544"/>
                    <a:pt x="992" y="544"/>
                    <a:pt x="994" y="544"/>
                  </a:cubicBezTo>
                  <a:cubicBezTo>
                    <a:pt x="996" y="544"/>
                    <a:pt x="999" y="544"/>
                    <a:pt x="1002" y="544"/>
                  </a:cubicBezTo>
                  <a:cubicBezTo>
                    <a:pt x="1001" y="544"/>
                    <a:pt x="1001" y="544"/>
                    <a:pt x="1001" y="544"/>
                  </a:cubicBezTo>
                  <a:cubicBezTo>
                    <a:pt x="1001" y="544"/>
                    <a:pt x="1001" y="545"/>
                    <a:pt x="1001" y="545"/>
                  </a:cubicBezTo>
                  <a:cubicBezTo>
                    <a:pt x="1005" y="545"/>
                    <a:pt x="1008" y="544"/>
                    <a:pt x="1012" y="544"/>
                  </a:cubicBezTo>
                  <a:cubicBezTo>
                    <a:pt x="1013" y="544"/>
                    <a:pt x="1014" y="544"/>
                    <a:pt x="1015" y="544"/>
                  </a:cubicBezTo>
                  <a:cubicBezTo>
                    <a:pt x="1021" y="544"/>
                    <a:pt x="1027" y="544"/>
                    <a:pt x="1033" y="543"/>
                  </a:cubicBezTo>
                  <a:cubicBezTo>
                    <a:pt x="1040" y="541"/>
                    <a:pt x="1045" y="539"/>
                    <a:pt x="1051" y="537"/>
                  </a:cubicBezTo>
                  <a:cubicBezTo>
                    <a:pt x="1052" y="537"/>
                    <a:pt x="1051" y="536"/>
                    <a:pt x="1051" y="536"/>
                  </a:cubicBezTo>
                  <a:cubicBezTo>
                    <a:pt x="1045" y="538"/>
                    <a:pt x="1038" y="540"/>
                    <a:pt x="1031" y="541"/>
                  </a:cubicBezTo>
                  <a:cubicBezTo>
                    <a:pt x="1030" y="541"/>
                    <a:pt x="1028" y="541"/>
                    <a:pt x="1026" y="541"/>
                  </a:cubicBezTo>
                  <a:cubicBezTo>
                    <a:pt x="1033" y="540"/>
                    <a:pt x="1038" y="537"/>
                    <a:pt x="1044" y="536"/>
                  </a:cubicBezTo>
                  <a:cubicBezTo>
                    <a:pt x="1045" y="535"/>
                    <a:pt x="1045" y="535"/>
                    <a:pt x="1044" y="535"/>
                  </a:cubicBezTo>
                  <a:cubicBezTo>
                    <a:pt x="1037" y="536"/>
                    <a:pt x="1029" y="539"/>
                    <a:pt x="1022" y="540"/>
                  </a:cubicBezTo>
                  <a:cubicBezTo>
                    <a:pt x="1018" y="541"/>
                    <a:pt x="1015" y="541"/>
                    <a:pt x="1011" y="541"/>
                  </a:cubicBezTo>
                  <a:cubicBezTo>
                    <a:pt x="1011" y="541"/>
                    <a:pt x="1010" y="541"/>
                    <a:pt x="1010" y="541"/>
                  </a:cubicBezTo>
                  <a:cubicBezTo>
                    <a:pt x="1007" y="541"/>
                    <a:pt x="1003" y="541"/>
                    <a:pt x="1000" y="541"/>
                  </a:cubicBezTo>
                  <a:cubicBezTo>
                    <a:pt x="1007" y="539"/>
                    <a:pt x="1014" y="536"/>
                    <a:pt x="1020" y="534"/>
                  </a:cubicBezTo>
                  <a:cubicBezTo>
                    <a:pt x="1021" y="534"/>
                    <a:pt x="1020" y="533"/>
                    <a:pt x="1020" y="533"/>
                  </a:cubicBezTo>
                  <a:cubicBezTo>
                    <a:pt x="1008" y="537"/>
                    <a:pt x="996" y="540"/>
                    <a:pt x="984" y="543"/>
                  </a:cubicBezTo>
                  <a:cubicBezTo>
                    <a:pt x="984" y="543"/>
                    <a:pt x="984" y="543"/>
                    <a:pt x="984" y="543"/>
                  </a:cubicBezTo>
                  <a:cubicBezTo>
                    <a:pt x="982" y="543"/>
                    <a:pt x="981" y="543"/>
                    <a:pt x="979" y="544"/>
                  </a:cubicBezTo>
                  <a:cubicBezTo>
                    <a:pt x="978" y="544"/>
                    <a:pt x="977" y="544"/>
                    <a:pt x="977" y="544"/>
                  </a:cubicBezTo>
                  <a:cubicBezTo>
                    <a:pt x="981" y="542"/>
                    <a:pt x="985" y="539"/>
                    <a:pt x="989" y="537"/>
                  </a:cubicBezTo>
                  <a:cubicBezTo>
                    <a:pt x="996" y="533"/>
                    <a:pt x="1004" y="529"/>
                    <a:pt x="1012" y="527"/>
                  </a:cubicBezTo>
                  <a:cubicBezTo>
                    <a:pt x="1012" y="527"/>
                    <a:pt x="1012" y="526"/>
                    <a:pt x="1012" y="526"/>
                  </a:cubicBezTo>
                  <a:cubicBezTo>
                    <a:pt x="1003" y="528"/>
                    <a:pt x="997" y="531"/>
                    <a:pt x="989" y="535"/>
                  </a:cubicBezTo>
                  <a:cubicBezTo>
                    <a:pt x="985" y="536"/>
                    <a:pt x="982" y="538"/>
                    <a:pt x="978" y="540"/>
                  </a:cubicBezTo>
                  <a:cubicBezTo>
                    <a:pt x="976" y="541"/>
                    <a:pt x="973" y="542"/>
                    <a:pt x="971" y="543"/>
                  </a:cubicBezTo>
                  <a:cubicBezTo>
                    <a:pt x="970" y="543"/>
                    <a:pt x="969" y="543"/>
                    <a:pt x="968" y="543"/>
                  </a:cubicBezTo>
                  <a:cubicBezTo>
                    <a:pt x="962" y="542"/>
                    <a:pt x="955" y="541"/>
                    <a:pt x="950" y="544"/>
                  </a:cubicBezTo>
                  <a:cubicBezTo>
                    <a:pt x="946" y="546"/>
                    <a:pt x="943" y="548"/>
                    <a:pt x="941" y="552"/>
                  </a:cubicBezTo>
                  <a:cubicBezTo>
                    <a:pt x="938" y="550"/>
                    <a:pt x="933" y="551"/>
                    <a:pt x="930" y="551"/>
                  </a:cubicBezTo>
                  <a:cubicBezTo>
                    <a:pt x="929" y="551"/>
                    <a:pt x="928" y="551"/>
                    <a:pt x="927" y="551"/>
                  </a:cubicBezTo>
                  <a:cubicBezTo>
                    <a:pt x="937" y="549"/>
                    <a:pt x="947" y="544"/>
                    <a:pt x="956" y="541"/>
                  </a:cubicBezTo>
                  <a:cubicBezTo>
                    <a:pt x="964" y="538"/>
                    <a:pt x="971" y="535"/>
                    <a:pt x="978" y="532"/>
                  </a:cubicBezTo>
                  <a:cubicBezTo>
                    <a:pt x="985" y="528"/>
                    <a:pt x="993" y="524"/>
                    <a:pt x="1001" y="521"/>
                  </a:cubicBezTo>
                  <a:cubicBezTo>
                    <a:pt x="1001" y="520"/>
                    <a:pt x="1001" y="519"/>
                    <a:pt x="1000" y="520"/>
                  </a:cubicBezTo>
                  <a:cubicBezTo>
                    <a:pt x="992" y="523"/>
                    <a:pt x="985" y="527"/>
                    <a:pt x="977" y="530"/>
                  </a:cubicBezTo>
                  <a:cubicBezTo>
                    <a:pt x="970" y="533"/>
                    <a:pt x="963" y="535"/>
                    <a:pt x="955" y="538"/>
                  </a:cubicBezTo>
                  <a:cubicBezTo>
                    <a:pt x="942" y="543"/>
                    <a:pt x="928" y="548"/>
                    <a:pt x="914" y="549"/>
                  </a:cubicBezTo>
                  <a:cubicBezTo>
                    <a:pt x="913" y="549"/>
                    <a:pt x="913" y="550"/>
                    <a:pt x="912" y="550"/>
                  </a:cubicBezTo>
                  <a:cubicBezTo>
                    <a:pt x="912" y="550"/>
                    <a:pt x="911" y="550"/>
                    <a:pt x="911" y="550"/>
                  </a:cubicBezTo>
                  <a:cubicBezTo>
                    <a:pt x="909" y="550"/>
                    <a:pt x="907" y="550"/>
                    <a:pt x="905" y="550"/>
                  </a:cubicBezTo>
                  <a:cubicBezTo>
                    <a:pt x="905" y="550"/>
                    <a:pt x="906" y="549"/>
                    <a:pt x="906" y="549"/>
                  </a:cubicBezTo>
                  <a:cubicBezTo>
                    <a:pt x="906" y="549"/>
                    <a:pt x="907" y="549"/>
                    <a:pt x="907" y="549"/>
                  </a:cubicBezTo>
                  <a:cubicBezTo>
                    <a:pt x="911" y="549"/>
                    <a:pt x="915" y="547"/>
                    <a:pt x="919" y="545"/>
                  </a:cubicBezTo>
                  <a:cubicBezTo>
                    <a:pt x="924" y="543"/>
                    <a:pt x="929" y="540"/>
                    <a:pt x="934" y="538"/>
                  </a:cubicBezTo>
                  <a:cubicBezTo>
                    <a:pt x="944" y="532"/>
                    <a:pt x="954" y="526"/>
                    <a:pt x="965" y="523"/>
                  </a:cubicBezTo>
                  <a:cubicBezTo>
                    <a:pt x="966" y="522"/>
                    <a:pt x="966" y="521"/>
                    <a:pt x="965" y="521"/>
                  </a:cubicBezTo>
                  <a:cubicBezTo>
                    <a:pt x="954" y="525"/>
                    <a:pt x="944" y="529"/>
                    <a:pt x="934" y="534"/>
                  </a:cubicBezTo>
                  <a:cubicBezTo>
                    <a:pt x="929" y="536"/>
                    <a:pt x="924" y="539"/>
                    <a:pt x="919" y="541"/>
                  </a:cubicBezTo>
                  <a:cubicBezTo>
                    <a:pt x="916" y="543"/>
                    <a:pt x="912" y="544"/>
                    <a:pt x="909" y="545"/>
                  </a:cubicBezTo>
                  <a:cubicBezTo>
                    <a:pt x="910" y="545"/>
                    <a:pt x="910" y="544"/>
                    <a:pt x="910" y="544"/>
                  </a:cubicBezTo>
                  <a:cubicBezTo>
                    <a:pt x="911" y="543"/>
                    <a:pt x="912" y="543"/>
                    <a:pt x="913" y="542"/>
                  </a:cubicBezTo>
                  <a:cubicBezTo>
                    <a:pt x="916" y="541"/>
                    <a:pt x="919" y="539"/>
                    <a:pt x="921" y="538"/>
                  </a:cubicBezTo>
                  <a:cubicBezTo>
                    <a:pt x="928" y="534"/>
                    <a:pt x="934" y="529"/>
                    <a:pt x="940" y="525"/>
                  </a:cubicBezTo>
                  <a:cubicBezTo>
                    <a:pt x="947" y="521"/>
                    <a:pt x="954" y="517"/>
                    <a:pt x="960" y="513"/>
                  </a:cubicBezTo>
                  <a:cubicBezTo>
                    <a:pt x="967" y="508"/>
                    <a:pt x="974" y="504"/>
                    <a:pt x="980" y="500"/>
                  </a:cubicBezTo>
                  <a:cubicBezTo>
                    <a:pt x="981" y="500"/>
                    <a:pt x="980" y="500"/>
                    <a:pt x="980" y="500"/>
                  </a:cubicBezTo>
                  <a:cubicBezTo>
                    <a:pt x="964" y="508"/>
                    <a:pt x="950" y="518"/>
                    <a:pt x="934" y="527"/>
                  </a:cubicBezTo>
                  <a:cubicBezTo>
                    <a:pt x="928" y="531"/>
                    <a:pt x="923" y="534"/>
                    <a:pt x="917" y="537"/>
                  </a:cubicBezTo>
                  <a:cubicBezTo>
                    <a:pt x="918" y="535"/>
                    <a:pt x="920" y="534"/>
                    <a:pt x="921" y="532"/>
                  </a:cubicBezTo>
                  <a:cubicBezTo>
                    <a:pt x="921" y="532"/>
                    <a:pt x="921" y="532"/>
                    <a:pt x="921" y="532"/>
                  </a:cubicBezTo>
                  <a:cubicBezTo>
                    <a:pt x="926" y="532"/>
                    <a:pt x="930" y="529"/>
                    <a:pt x="934" y="526"/>
                  </a:cubicBezTo>
                  <a:cubicBezTo>
                    <a:pt x="939" y="523"/>
                    <a:pt x="943" y="520"/>
                    <a:pt x="948" y="517"/>
                  </a:cubicBezTo>
                  <a:cubicBezTo>
                    <a:pt x="957" y="510"/>
                    <a:pt x="965" y="503"/>
                    <a:pt x="972" y="495"/>
                  </a:cubicBezTo>
                  <a:cubicBezTo>
                    <a:pt x="973" y="494"/>
                    <a:pt x="972" y="494"/>
                    <a:pt x="972" y="494"/>
                  </a:cubicBezTo>
                  <a:cubicBezTo>
                    <a:pt x="964" y="503"/>
                    <a:pt x="955" y="510"/>
                    <a:pt x="945" y="516"/>
                  </a:cubicBezTo>
                  <a:cubicBezTo>
                    <a:pt x="940" y="519"/>
                    <a:pt x="936" y="522"/>
                    <a:pt x="931" y="524"/>
                  </a:cubicBezTo>
                  <a:cubicBezTo>
                    <a:pt x="930" y="525"/>
                    <a:pt x="929" y="525"/>
                    <a:pt x="928" y="526"/>
                  </a:cubicBezTo>
                  <a:cubicBezTo>
                    <a:pt x="928" y="526"/>
                    <a:pt x="928" y="526"/>
                    <a:pt x="928" y="525"/>
                  </a:cubicBezTo>
                  <a:cubicBezTo>
                    <a:pt x="928" y="525"/>
                    <a:pt x="928" y="525"/>
                    <a:pt x="928" y="525"/>
                  </a:cubicBezTo>
                  <a:cubicBezTo>
                    <a:pt x="934" y="521"/>
                    <a:pt x="939" y="517"/>
                    <a:pt x="945" y="513"/>
                  </a:cubicBezTo>
                  <a:cubicBezTo>
                    <a:pt x="950" y="510"/>
                    <a:pt x="953" y="508"/>
                    <a:pt x="957" y="502"/>
                  </a:cubicBezTo>
                  <a:cubicBezTo>
                    <a:pt x="957" y="502"/>
                    <a:pt x="957" y="502"/>
                    <a:pt x="957" y="502"/>
                  </a:cubicBezTo>
                  <a:cubicBezTo>
                    <a:pt x="960" y="499"/>
                    <a:pt x="963" y="496"/>
                    <a:pt x="965" y="494"/>
                  </a:cubicBezTo>
                  <a:cubicBezTo>
                    <a:pt x="974" y="485"/>
                    <a:pt x="983" y="476"/>
                    <a:pt x="994" y="469"/>
                  </a:cubicBezTo>
                  <a:cubicBezTo>
                    <a:pt x="994" y="469"/>
                    <a:pt x="994" y="468"/>
                    <a:pt x="993" y="469"/>
                  </a:cubicBezTo>
                  <a:cubicBezTo>
                    <a:pt x="983" y="474"/>
                    <a:pt x="975" y="483"/>
                    <a:pt x="966" y="491"/>
                  </a:cubicBezTo>
                  <a:cubicBezTo>
                    <a:pt x="964" y="492"/>
                    <a:pt x="962" y="494"/>
                    <a:pt x="960" y="496"/>
                  </a:cubicBezTo>
                  <a:cubicBezTo>
                    <a:pt x="957" y="497"/>
                    <a:pt x="954" y="499"/>
                    <a:pt x="951" y="501"/>
                  </a:cubicBezTo>
                  <a:cubicBezTo>
                    <a:pt x="953" y="499"/>
                    <a:pt x="955" y="497"/>
                    <a:pt x="957" y="495"/>
                  </a:cubicBezTo>
                  <a:cubicBezTo>
                    <a:pt x="964" y="488"/>
                    <a:pt x="972" y="481"/>
                    <a:pt x="979" y="475"/>
                  </a:cubicBezTo>
                  <a:cubicBezTo>
                    <a:pt x="982" y="471"/>
                    <a:pt x="986" y="468"/>
                    <a:pt x="989" y="465"/>
                  </a:cubicBezTo>
                  <a:cubicBezTo>
                    <a:pt x="993" y="461"/>
                    <a:pt x="997" y="459"/>
                    <a:pt x="1001" y="457"/>
                  </a:cubicBezTo>
                  <a:cubicBezTo>
                    <a:pt x="1006" y="453"/>
                    <a:pt x="1012" y="448"/>
                    <a:pt x="1019" y="447"/>
                  </a:cubicBezTo>
                  <a:cubicBezTo>
                    <a:pt x="1019" y="447"/>
                    <a:pt x="1019" y="446"/>
                    <a:pt x="1019" y="446"/>
                  </a:cubicBezTo>
                  <a:cubicBezTo>
                    <a:pt x="1013" y="446"/>
                    <a:pt x="1008" y="449"/>
                    <a:pt x="1003" y="453"/>
                  </a:cubicBezTo>
                  <a:cubicBezTo>
                    <a:pt x="997" y="458"/>
                    <a:pt x="990" y="462"/>
                    <a:pt x="984" y="468"/>
                  </a:cubicBezTo>
                  <a:cubicBezTo>
                    <a:pt x="975" y="474"/>
                    <a:pt x="967" y="481"/>
                    <a:pt x="959" y="489"/>
                  </a:cubicBezTo>
                  <a:cubicBezTo>
                    <a:pt x="955" y="492"/>
                    <a:pt x="951" y="497"/>
                    <a:pt x="947" y="501"/>
                  </a:cubicBezTo>
                  <a:cubicBezTo>
                    <a:pt x="955" y="492"/>
                    <a:pt x="964" y="484"/>
                    <a:pt x="972" y="476"/>
                  </a:cubicBezTo>
                  <a:cubicBezTo>
                    <a:pt x="977" y="471"/>
                    <a:pt x="982" y="465"/>
                    <a:pt x="987" y="462"/>
                  </a:cubicBezTo>
                  <a:cubicBezTo>
                    <a:pt x="992" y="459"/>
                    <a:pt x="996" y="457"/>
                    <a:pt x="1000" y="452"/>
                  </a:cubicBezTo>
                  <a:cubicBezTo>
                    <a:pt x="1001" y="452"/>
                    <a:pt x="1000" y="451"/>
                    <a:pt x="999" y="451"/>
                  </a:cubicBezTo>
                  <a:cubicBezTo>
                    <a:pt x="990" y="461"/>
                    <a:pt x="978" y="467"/>
                    <a:pt x="969" y="476"/>
                  </a:cubicBezTo>
                  <a:cubicBezTo>
                    <a:pt x="962" y="483"/>
                    <a:pt x="954" y="489"/>
                    <a:pt x="948" y="496"/>
                  </a:cubicBezTo>
                  <a:cubicBezTo>
                    <a:pt x="949" y="494"/>
                    <a:pt x="950" y="492"/>
                    <a:pt x="951" y="490"/>
                  </a:cubicBezTo>
                  <a:cubicBezTo>
                    <a:pt x="952" y="491"/>
                    <a:pt x="952" y="491"/>
                    <a:pt x="953" y="491"/>
                  </a:cubicBezTo>
                  <a:cubicBezTo>
                    <a:pt x="958" y="487"/>
                    <a:pt x="962" y="481"/>
                    <a:pt x="966" y="476"/>
                  </a:cubicBezTo>
                  <a:cubicBezTo>
                    <a:pt x="970" y="471"/>
                    <a:pt x="974" y="467"/>
                    <a:pt x="979" y="463"/>
                  </a:cubicBezTo>
                  <a:cubicBezTo>
                    <a:pt x="988" y="454"/>
                    <a:pt x="999" y="447"/>
                    <a:pt x="1008" y="439"/>
                  </a:cubicBezTo>
                  <a:cubicBezTo>
                    <a:pt x="1009" y="439"/>
                    <a:pt x="1008" y="439"/>
                    <a:pt x="1008" y="439"/>
                  </a:cubicBezTo>
                  <a:cubicBezTo>
                    <a:pt x="996" y="444"/>
                    <a:pt x="987" y="453"/>
                    <a:pt x="977" y="461"/>
                  </a:cubicBezTo>
                  <a:cubicBezTo>
                    <a:pt x="972" y="466"/>
                    <a:pt x="968" y="471"/>
                    <a:pt x="963" y="475"/>
                  </a:cubicBezTo>
                  <a:cubicBezTo>
                    <a:pt x="961" y="478"/>
                    <a:pt x="959" y="480"/>
                    <a:pt x="957" y="482"/>
                  </a:cubicBezTo>
                  <a:cubicBezTo>
                    <a:pt x="965" y="470"/>
                    <a:pt x="972" y="457"/>
                    <a:pt x="976" y="443"/>
                  </a:cubicBezTo>
                  <a:cubicBezTo>
                    <a:pt x="977" y="441"/>
                    <a:pt x="977" y="439"/>
                    <a:pt x="978" y="438"/>
                  </a:cubicBezTo>
                  <a:cubicBezTo>
                    <a:pt x="978" y="438"/>
                    <a:pt x="979" y="437"/>
                    <a:pt x="979" y="437"/>
                  </a:cubicBezTo>
                  <a:cubicBezTo>
                    <a:pt x="990" y="431"/>
                    <a:pt x="1004" y="428"/>
                    <a:pt x="1016" y="424"/>
                  </a:cubicBezTo>
                  <a:close/>
                  <a:moveTo>
                    <a:pt x="893" y="481"/>
                  </a:moveTo>
                  <a:cubicBezTo>
                    <a:pt x="893" y="481"/>
                    <a:pt x="893" y="481"/>
                    <a:pt x="893" y="481"/>
                  </a:cubicBezTo>
                  <a:cubicBezTo>
                    <a:pt x="893" y="481"/>
                    <a:pt x="893" y="481"/>
                    <a:pt x="894" y="481"/>
                  </a:cubicBezTo>
                  <a:cubicBezTo>
                    <a:pt x="895" y="480"/>
                    <a:pt x="894" y="478"/>
                    <a:pt x="894" y="477"/>
                  </a:cubicBezTo>
                  <a:cubicBezTo>
                    <a:pt x="895" y="474"/>
                    <a:pt x="895" y="471"/>
                    <a:pt x="896" y="469"/>
                  </a:cubicBezTo>
                  <a:cubicBezTo>
                    <a:pt x="896" y="466"/>
                    <a:pt x="896" y="462"/>
                    <a:pt x="895" y="459"/>
                  </a:cubicBezTo>
                  <a:cubicBezTo>
                    <a:pt x="895" y="456"/>
                    <a:pt x="896" y="452"/>
                    <a:pt x="895" y="448"/>
                  </a:cubicBezTo>
                  <a:cubicBezTo>
                    <a:pt x="895" y="448"/>
                    <a:pt x="894" y="448"/>
                    <a:pt x="894" y="448"/>
                  </a:cubicBezTo>
                  <a:cubicBezTo>
                    <a:pt x="893" y="452"/>
                    <a:pt x="894" y="455"/>
                    <a:pt x="894" y="459"/>
                  </a:cubicBezTo>
                  <a:cubicBezTo>
                    <a:pt x="894" y="462"/>
                    <a:pt x="893" y="466"/>
                    <a:pt x="894" y="469"/>
                  </a:cubicBezTo>
                  <a:cubicBezTo>
                    <a:pt x="894" y="471"/>
                    <a:pt x="893" y="474"/>
                    <a:pt x="892" y="477"/>
                  </a:cubicBezTo>
                  <a:cubicBezTo>
                    <a:pt x="892" y="476"/>
                    <a:pt x="892" y="475"/>
                    <a:pt x="892" y="475"/>
                  </a:cubicBezTo>
                  <a:cubicBezTo>
                    <a:pt x="890" y="465"/>
                    <a:pt x="889" y="455"/>
                    <a:pt x="885" y="446"/>
                  </a:cubicBezTo>
                  <a:cubicBezTo>
                    <a:pt x="883" y="441"/>
                    <a:pt x="880" y="437"/>
                    <a:pt x="877" y="432"/>
                  </a:cubicBezTo>
                  <a:cubicBezTo>
                    <a:pt x="877" y="428"/>
                    <a:pt x="875" y="424"/>
                    <a:pt x="874" y="420"/>
                  </a:cubicBezTo>
                  <a:cubicBezTo>
                    <a:pt x="873" y="414"/>
                    <a:pt x="872" y="408"/>
                    <a:pt x="873" y="403"/>
                  </a:cubicBezTo>
                  <a:cubicBezTo>
                    <a:pt x="873" y="402"/>
                    <a:pt x="871" y="401"/>
                    <a:pt x="871" y="402"/>
                  </a:cubicBezTo>
                  <a:cubicBezTo>
                    <a:pt x="871" y="408"/>
                    <a:pt x="871" y="413"/>
                    <a:pt x="872" y="419"/>
                  </a:cubicBezTo>
                  <a:cubicBezTo>
                    <a:pt x="872" y="422"/>
                    <a:pt x="873" y="425"/>
                    <a:pt x="874" y="427"/>
                  </a:cubicBezTo>
                  <a:cubicBezTo>
                    <a:pt x="870" y="422"/>
                    <a:pt x="865" y="417"/>
                    <a:pt x="859" y="412"/>
                  </a:cubicBezTo>
                  <a:cubicBezTo>
                    <a:pt x="859" y="408"/>
                    <a:pt x="858" y="405"/>
                    <a:pt x="857" y="402"/>
                  </a:cubicBezTo>
                  <a:cubicBezTo>
                    <a:pt x="856" y="397"/>
                    <a:pt x="856" y="390"/>
                    <a:pt x="857" y="385"/>
                  </a:cubicBezTo>
                  <a:cubicBezTo>
                    <a:pt x="857" y="384"/>
                    <a:pt x="855" y="383"/>
                    <a:pt x="855" y="385"/>
                  </a:cubicBezTo>
                  <a:cubicBezTo>
                    <a:pt x="855" y="391"/>
                    <a:pt x="855" y="396"/>
                    <a:pt x="856" y="402"/>
                  </a:cubicBezTo>
                  <a:cubicBezTo>
                    <a:pt x="856" y="404"/>
                    <a:pt x="856" y="407"/>
                    <a:pt x="857" y="410"/>
                  </a:cubicBezTo>
                  <a:cubicBezTo>
                    <a:pt x="855" y="408"/>
                    <a:pt x="853" y="407"/>
                    <a:pt x="851" y="405"/>
                  </a:cubicBezTo>
                  <a:cubicBezTo>
                    <a:pt x="851" y="404"/>
                    <a:pt x="851" y="403"/>
                    <a:pt x="851" y="402"/>
                  </a:cubicBezTo>
                  <a:cubicBezTo>
                    <a:pt x="851" y="401"/>
                    <a:pt x="850" y="400"/>
                    <a:pt x="850" y="399"/>
                  </a:cubicBezTo>
                  <a:cubicBezTo>
                    <a:pt x="850" y="398"/>
                    <a:pt x="848" y="398"/>
                    <a:pt x="848" y="399"/>
                  </a:cubicBezTo>
                  <a:cubicBezTo>
                    <a:pt x="848" y="400"/>
                    <a:pt x="848" y="402"/>
                    <a:pt x="849" y="403"/>
                  </a:cubicBezTo>
                  <a:cubicBezTo>
                    <a:pt x="849" y="403"/>
                    <a:pt x="849" y="403"/>
                    <a:pt x="849" y="404"/>
                  </a:cubicBezTo>
                  <a:cubicBezTo>
                    <a:pt x="841" y="399"/>
                    <a:pt x="833" y="396"/>
                    <a:pt x="824" y="394"/>
                  </a:cubicBezTo>
                  <a:cubicBezTo>
                    <a:pt x="821" y="394"/>
                    <a:pt x="816" y="391"/>
                    <a:pt x="812" y="391"/>
                  </a:cubicBezTo>
                  <a:cubicBezTo>
                    <a:pt x="813" y="390"/>
                    <a:pt x="814" y="390"/>
                    <a:pt x="815" y="389"/>
                  </a:cubicBezTo>
                  <a:cubicBezTo>
                    <a:pt x="820" y="385"/>
                    <a:pt x="824" y="382"/>
                    <a:pt x="828" y="378"/>
                  </a:cubicBezTo>
                  <a:cubicBezTo>
                    <a:pt x="836" y="372"/>
                    <a:pt x="851" y="362"/>
                    <a:pt x="854" y="350"/>
                  </a:cubicBezTo>
                  <a:cubicBezTo>
                    <a:pt x="854" y="350"/>
                    <a:pt x="855" y="350"/>
                    <a:pt x="855" y="349"/>
                  </a:cubicBezTo>
                  <a:cubicBezTo>
                    <a:pt x="855" y="335"/>
                    <a:pt x="848" y="321"/>
                    <a:pt x="838" y="310"/>
                  </a:cubicBezTo>
                  <a:cubicBezTo>
                    <a:pt x="838" y="310"/>
                    <a:pt x="838" y="309"/>
                    <a:pt x="838" y="309"/>
                  </a:cubicBezTo>
                  <a:cubicBezTo>
                    <a:pt x="839" y="309"/>
                    <a:pt x="839" y="308"/>
                    <a:pt x="839" y="308"/>
                  </a:cubicBezTo>
                  <a:cubicBezTo>
                    <a:pt x="840" y="305"/>
                    <a:pt x="845" y="302"/>
                    <a:pt x="847" y="300"/>
                  </a:cubicBezTo>
                  <a:cubicBezTo>
                    <a:pt x="851" y="295"/>
                    <a:pt x="856" y="290"/>
                    <a:pt x="860" y="285"/>
                  </a:cubicBezTo>
                  <a:cubicBezTo>
                    <a:pt x="864" y="280"/>
                    <a:pt x="868" y="274"/>
                    <a:pt x="874" y="272"/>
                  </a:cubicBezTo>
                  <a:cubicBezTo>
                    <a:pt x="879" y="270"/>
                    <a:pt x="883" y="269"/>
                    <a:pt x="886" y="266"/>
                  </a:cubicBezTo>
                  <a:cubicBezTo>
                    <a:pt x="899" y="257"/>
                    <a:pt x="911" y="251"/>
                    <a:pt x="927" y="252"/>
                  </a:cubicBezTo>
                  <a:cubicBezTo>
                    <a:pt x="945" y="254"/>
                    <a:pt x="957" y="264"/>
                    <a:pt x="966" y="280"/>
                  </a:cubicBezTo>
                  <a:cubicBezTo>
                    <a:pt x="980" y="306"/>
                    <a:pt x="988" y="337"/>
                    <a:pt x="988" y="367"/>
                  </a:cubicBezTo>
                  <a:cubicBezTo>
                    <a:pt x="986" y="382"/>
                    <a:pt x="984" y="397"/>
                    <a:pt x="978" y="411"/>
                  </a:cubicBezTo>
                  <a:cubicBezTo>
                    <a:pt x="972" y="429"/>
                    <a:pt x="962" y="446"/>
                    <a:pt x="953" y="463"/>
                  </a:cubicBezTo>
                  <a:cubicBezTo>
                    <a:pt x="945" y="478"/>
                    <a:pt x="935" y="492"/>
                    <a:pt x="924" y="505"/>
                  </a:cubicBezTo>
                  <a:cubicBezTo>
                    <a:pt x="926" y="501"/>
                    <a:pt x="929" y="496"/>
                    <a:pt x="931" y="492"/>
                  </a:cubicBezTo>
                  <a:cubicBezTo>
                    <a:pt x="933" y="487"/>
                    <a:pt x="935" y="482"/>
                    <a:pt x="938" y="478"/>
                  </a:cubicBezTo>
                  <a:cubicBezTo>
                    <a:pt x="939" y="478"/>
                    <a:pt x="938" y="477"/>
                    <a:pt x="938" y="477"/>
                  </a:cubicBezTo>
                  <a:cubicBezTo>
                    <a:pt x="933" y="480"/>
                    <a:pt x="932" y="486"/>
                    <a:pt x="929" y="491"/>
                  </a:cubicBezTo>
                  <a:cubicBezTo>
                    <a:pt x="926" y="497"/>
                    <a:pt x="921" y="503"/>
                    <a:pt x="920" y="510"/>
                  </a:cubicBezTo>
                  <a:cubicBezTo>
                    <a:pt x="920" y="510"/>
                    <a:pt x="919" y="510"/>
                    <a:pt x="919" y="511"/>
                  </a:cubicBezTo>
                  <a:cubicBezTo>
                    <a:pt x="913" y="517"/>
                    <a:pt x="907" y="524"/>
                    <a:pt x="901" y="530"/>
                  </a:cubicBezTo>
                  <a:cubicBezTo>
                    <a:pt x="901" y="529"/>
                    <a:pt x="902" y="527"/>
                    <a:pt x="902" y="526"/>
                  </a:cubicBezTo>
                  <a:cubicBezTo>
                    <a:pt x="904" y="522"/>
                    <a:pt x="907" y="517"/>
                    <a:pt x="909" y="513"/>
                  </a:cubicBezTo>
                  <a:cubicBezTo>
                    <a:pt x="910" y="513"/>
                    <a:pt x="909" y="513"/>
                    <a:pt x="909" y="513"/>
                  </a:cubicBezTo>
                  <a:cubicBezTo>
                    <a:pt x="908" y="514"/>
                    <a:pt x="906" y="516"/>
                    <a:pt x="905" y="517"/>
                  </a:cubicBezTo>
                  <a:cubicBezTo>
                    <a:pt x="906" y="517"/>
                    <a:pt x="906" y="516"/>
                    <a:pt x="906" y="516"/>
                  </a:cubicBezTo>
                  <a:cubicBezTo>
                    <a:pt x="909" y="507"/>
                    <a:pt x="912" y="498"/>
                    <a:pt x="913" y="488"/>
                  </a:cubicBezTo>
                  <a:cubicBezTo>
                    <a:pt x="913" y="488"/>
                    <a:pt x="912" y="488"/>
                    <a:pt x="912" y="488"/>
                  </a:cubicBezTo>
                  <a:cubicBezTo>
                    <a:pt x="909" y="497"/>
                    <a:pt x="908" y="506"/>
                    <a:pt x="904" y="515"/>
                  </a:cubicBezTo>
                  <a:cubicBezTo>
                    <a:pt x="901" y="522"/>
                    <a:pt x="898" y="529"/>
                    <a:pt x="894" y="535"/>
                  </a:cubicBezTo>
                  <a:cubicBezTo>
                    <a:pt x="894" y="535"/>
                    <a:pt x="894" y="535"/>
                    <a:pt x="894" y="535"/>
                  </a:cubicBezTo>
                  <a:cubicBezTo>
                    <a:pt x="893" y="537"/>
                    <a:pt x="891" y="538"/>
                    <a:pt x="890" y="540"/>
                  </a:cubicBezTo>
                  <a:cubicBezTo>
                    <a:pt x="890" y="538"/>
                    <a:pt x="890" y="537"/>
                    <a:pt x="890" y="535"/>
                  </a:cubicBezTo>
                  <a:cubicBezTo>
                    <a:pt x="891" y="526"/>
                    <a:pt x="894" y="516"/>
                    <a:pt x="894" y="507"/>
                  </a:cubicBezTo>
                  <a:cubicBezTo>
                    <a:pt x="894" y="498"/>
                    <a:pt x="894" y="490"/>
                    <a:pt x="893" y="481"/>
                  </a:cubicBezTo>
                  <a:close/>
                  <a:moveTo>
                    <a:pt x="713" y="477"/>
                  </a:moveTo>
                  <a:cubicBezTo>
                    <a:pt x="712" y="474"/>
                    <a:pt x="712" y="471"/>
                    <a:pt x="711" y="468"/>
                  </a:cubicBezTo>
                  <a:cubicBezTo>
                    <a:pt x="710" y="459"/>
                    <a:pt x="714" y="450"/>
                    <a:pt x="715" y="441"/>
                  </a:cubicBezTo>
                  <a:cubicBezTo>
                    <a:pt x="716" y="435"/>
                    <a:pt x="717" y="429"/>
                    <a:pt x="721" y="424"/>
                  </a:cubicBezTo>
                  <a:cubicBezTo>
                    <a:pt x="724" y="421"/>
                    <a:pt x="728" y="418"/>
                    <a:pt x="731" y="416"/>
                  </a:cubicBezTo>
                  <a:cubicBezTo>
                    <a:pt x="735" y="415"/>
                    <a:pt x="739" y="414"/>
                    <a:pt x="742" y="414"/>
                  </a:cubicBezTo>
                  <a:cubicBezTo>
                    <a:pt x="740" y="414"/>
                    <a:pt x="738" y="415"/>
                    <a:pt x="737" y="416"/>
                  </a:cubicBezTo>
                  <a:cubicBezTo>
                    <a:pt x="733" y="418"/>
                    <a:pt x="729" y="421"/>
                    <a:pt x="726" y="424"/>
                  </a:cubicBezTo>
                  <a:cubicBezTo>
                    <a:pt x="720" y="433"/>
                    <a:pt x="716" y="443"/>
                    <a:pt x="714" y="454"/>
                  </a:cubicBezTo>
                  <a:cubicBezTo>
                    <a:pt x="713" y="461"/>
                    <a:pt x="712" y="469"/>
                    <a:pt x="713" y="477"/>
                  </a:cubicBezTo>
                  <a:close/>
                  <a:moveTo>
                    <a:pt x="712" y="421"/>
                  </a:moveTo>
                  <a:cubicBezTo>
                    <a:pt x="712" y="420"/>
                    <a:pt x="711" y="418"/>
                    <a:pt x="709" y="416"/>
                  </a:cubicBezTo>
                  <a:cubicBezTo>
                    <a:pt x="712" y="417"/>
                    <a:pt x="715" y="417"/>
                    <a:pt x="717" y="417"/>
                  </a:cubicBezTo>
                  <a:cubicBezTo>
                    <a:pt x="720" y="417"/>
                    <a:pt x="723" y="417"/>
                    <a:pt x="726" y="416"/>
                  </a:cubicBezTo>
                  <a:cubicBezTo>
                    <a:pt x="721" y="419"/>
                    <a:pt x="718" y="423"/>
                    <a:pt x="715" y="428"/>
                  </a:cubicBezTo>
                  <a:cubicBezTo>
                    <a:pt x="714" y="425"/>
                    <a:pt x="713" y="421"/>
                    <a:pt x="712" y="421"/>
                  </a:cubicBezTo>
                  <a:close/>
                  <a:moveTo>
                    <a:pt x="741" y="410"/>
                  </a:moveTo>
                  <a:cubicBezTo>
                    <a:pt x="728" y="413"/>
                    <a:pt x="715" y="413"/>
                    <a:pt x="702" y="412"/>
                  </a:cubicBezTo>
                  <a:cubicBezTo>
                    <a:pt x="695" y="411"/>
                    <a:pt x="689" y="411"/>
                    <a:pt x="682" y="410"/>
                  </a:cubicBezTo>
                  <a:cubicBezTo>
                    <a:pt x="676" y="409"/>
                    <a:pt x="670" y="409"/>
                    <a:pt x="664" y="407"/>
                  </a:cubicBezTo>
                  <a:cubicBezTo>
                    <a:pt x="653" y="404"/>
                    <a:pt x="644" y="398"/>
                    <a:pt x="636" y="390"/>
                  </a:cubicBezTo>
                  <a:cubicBezTo>
                    <a:pt x="632" y="386"/>
                    <a:pt x="626" y="379"/>
                    <a:pt x="620" y="383"/>
                  </a:cubicBezTo>
                  <a:cubicBezTo>
                    <a:pt x="619" y="383"/>
                    <a:pt x="619" y="384"/>
                    <a:pt x="620" y="384"/>
                  </a:cubicBezTo>
                  <a:cubicBezTo>
                    <a:pt x="628" y="385"/>
                    <a:pt x="633" y="393"/>
                    <a:pt x="639" y="399"/>
                  </a:cubicBezTo>
                  <a:cubicBezTo>
                    <a:pt x="638" y="398"/>
                    <a:pt x="637" y="398"/>
                    <a:pt x="635" y="397"/>
                  </a:cubicBezTo>
                  <a:cubicBezTo>
                    <a:pt x="634" y="396"/>
                    <a:pt x="633" y="396"/>
                    <a:pt x="632" y="396"/>
                  </a:cubicBezTo>
                  <a:cubicBezTo>
                    <a:pt x="631" y="396"/>
                    <a:pt x="631" y="396"/>
                    <a:pt x="631" y="396"/>
                  </a:cubicBezTo>
                  <a:cubicBezTo>
                    <a:pt x="630" y="399"/>
                    <a:pt x="636" y="399"/>
                    <a:pt x="637" y="400"/>
                  </a:cubicBezTo>
                  <a:cubicBezTo>
                    <a:pt x="640" y="402"/>
                    <a:pt x="643" y="404"/>
                    <a:pt x="646" y="406"/>
                  </a:cubicBezTo>
                  <a:cubicBezTo>
                    <a:pt x="647" y="406"/>
                    <a:pt x="647" y="405"/>
                    <a:pt x="647" y="405"/>
                  </a:cubicBezTo>
                  <a:cubicBezTo>
                    <a:pt x="647" y="405"/>
                    <a:pt x="647" y="404"/>
                    <a:pt x="646" y="404"/>
                  </a:cubicBezTo>
                  <a:cubicBezTo>
                    <a:pt x="656" y="409"/>
                    <a:pt x="665" y="412"/>
                    <a:pt x="676" y="413"/>
                  </a:cubicBezTo>
                  <a:cubicBezTo>
                    <a:pt x="685" y="414"/>
                    <a:pt x="695" y="415"/>
                    <a:pt x="704" y="416"/>
                  </a:cubicBezTo>
                  <a:cubicBezTo>
                    <a:pt x="705" y="417"/>
                    <a:pt x="706" y="417"/>
                    <a:pt x="707" y="418"/>
                  </a:cubicBezTo>
                  <a:cubicBezTo>
                    <a:pt x="709" y="420"/>
                    <a:pt x="710" y="422"/>
                    <a:pt x="711" y="424"/>
                  </a:cubicBezTo>
                  <a:cubicBezTo>
                    <a:pt x="712" y="425"/>
                    <a:pt x="713" y="429"/>
                    <a:pt x="714" y="430"/>
                  </a:cubicBezTo>
                  <a:cubicBezTo>
                    <a:pt x="714" y="431"/>
                    <a:pt x="713" y="432"/>
                    <a:pt x="713" y="433"/>
                  </a:cubicBezTo>
                  <a:cubicBezTo>
                    <a:pt x="712" y="439"/>
                    <a:pt x="712" y="444"/>
                    <a:pt x="710" y="450"/>
                  </a:cubicBezTo>
                  <a:cubicBezTo>
                    <a:pt x="709" y="454"/>
                    <a:pt x="708" y="459"/>
                    <a:pt x="707" y="463"/>
                  </a:cubicBezTo>
                  <a:cubicBezTo>
                    <a:pt x="702" y="472"/>
                    <a:pt x="691" y="476"/>
                    <a:pt x="683" y="480"/>
                  </a:cubicBezTo>
                  <a:cubicBezTo>
                    <a:pt x="671" y="485"/>
                    <a:pt x="660" y="489"/>
                    <a:pt x="648" y="494"/>
                  </a:cubicBezTo>
                  <a:cubicBezTo>
                    <a:pt x="642" y="496"/>
                    <a:pt x="636" y="499"/>
                    <a:pt x="630" y="500"/>
                  </a:cubicBezTo>
                  <a:cubicBezTo>
                    <a:pt x="624" y="501"/>
                    <a:pt x="619" y="501"/>
                    <a:pt x="613" y="502"/>
                  </a:cubicBezTo>
                  <a:cubicBezTo>
                    <a:pt x="601" y="503"/>
                    <a:pt x="590" y="500"/>
                    <a:pt x="581" y="493"/>
                  </a:cubicBezTo>
                  <a:cubicBezTo>
                    <a:pt x="572" y="487"/>
                    <a:pt x="563" y="477"/>
                    <a:pt x="557" y="468"/>
                  </a:cubicBezTo>
                  <a:cubicBezTo>
                    <a:pt x="550" y="457"/>
                    <a:pt x="547" y="445"/>
                    <a:pt x="543" y="434"/>
                  </a:cubicBezTo>
                  <a:cubicBezTo>
                    <a:pt x="539" y="423"/>
                    <a:pt x="536" y="412"/>
                    <a:pt x="540" y="401"/>
                  </a:cubicBezTo>
                  <a:cubicBezTo>
                    <a:pt x="542" y="395"/>
                    <a:pt x="543" y="389"/>
                    <a:pt x="545" y="383"/>
                  </a:cubicBezTo>
                  <a:cubicBezTo>
                    <a:pt x="547" y="378"/>
                    <a:pt x="550" y="375"/>
                    <a:pt x="553" y="371"/>
                  </a:cubicBezTo>
                  <a:cubicBezTo>
                    <a:pt x="560" y="366"/>
                    <a:pt x="567" y="360"/>
                    <a:pt x="576" y="360"/>
                  </a:cubicBezTo>
                  <a:cubicBezTo>
                    <a:pt x="583" y="360"/>
                    <a:pt x="589" y="361"/>
                    <a:pt x="595" y="364"/>
                  </a:cubicBezTo>
                  <a:cubicBezTo>
                    <a:pt x="598" y="365"/>
                    <a:pt x="601" y="367"/>
                    <a:pt x="604" y="368"/>
                  </a:cubicBezTo>
                  <a:cubicBezTo>
                    <a:pt x="606" y="369"/>
                    <a:pt x="607" y="370"/>
                    <a:pt x="609" y="370"/>
                  </a:cubicBezTo>
                  <a:cubicBezTo>
                    <a:pt x="609" y="370"/>
                    <a:pt x="609" y="370"/>
                    <a:pt x="609" y="370"/>
                  </a:cubicBezTo>
                  <a:cubicBezTo>
                    <a:pt x="608" y="371"/>
                    <a:pt x="607" y="372"/>
                    <a:pt x="607" y="373"/>
                  </a:cubicBezTo>
                  <a:cubicBezTo>
                    <a:pt x="606" y="375"/>
                    <a:pt x="605" y="378"/>
                    <a:pt x="605" y="380"/>
                  </a:cubicBezTo>
                  <a:cubicBezTo>
                    <a:pt x="593" y="374"/>
                    <a:pt x="579" y="385"/>
                    <a:pt x="567" y="386"/>
                  </a:cubicBezTo>
                  <a:cubicBezTo>
                    <a:pt x="566" y="386"/>
                    <a:pt x="566" y="388"/>
                    <a:pt x="567" y="388"/>
                  </a:cubicBezTo>
                  <a:cubicBezTo>
                    <a:pt x="573" y="387"/>
                    <a:pt x="579" y="384"/>
                    <a:pt x="584" y="383"/>
                  </a:cubicBezTo>
                  <a:cubicBezTo>
                    <a:pt x="591" y="381"/>
                    <a:pt x="598" y="380"/>
                    <a:pt x="604" y="381"/>
                  </a:cubicBezTo>
                  <a:cubicBezTo>
                    <a:pt x="605" y="381"/>
                    <a:pt x="605" y="381"/>
                    <a:pt x="605" y="381"/>
                  </a:cubicBezTo>
                  <a:cubicBezTo>
                    <a:pt x="605" y="381"/>
                    <a:pt x="605" y="382"/>
                    <a:pt x="605" y="383"/>
                  </a:cubicBezTo>
                  <a:cubicBezTo>
                    <a:pt x="604" y="383"/>
                    <a:pt x="604" y="383"/>
                    <a:pt x="603" y="384"/>
                  </a:cubicBezTo>
                  <a:cubicBezTo>
                    <a:pt x="602" y="386"/>
                    <a:pt x="601" y="389"/>
                    <a:pt x="601" y="391"/>
                  </a:cubicBezTo>
                  <a:cubicBezTo>
                    <a:pt x="595" y="392"/>
                    <a:pt x="592" y="397"/>
                    <a:pt x="587" y="400"/>
                  </a:cubicBezTo>
                  <a:cubicBezTo>
                    <a:pt x="583" y="402"/>
                    <a:pt x="581" y="404"/>
                    <a:pt x="578" y="407"/>
                  </a:cubicBezTo>
                  <a:cubicBezTo>
                    <a:pt x="576" y="409"/>
                    <a:pt x="574" y="410"/>
                    <a:pt x="571" y="412"/>
                  </a:cubicBezTo>
                  <a:cubicBezTo>
                    <a:pt x="571" y="412"/>
                    <a:pt x="571" y="412"/>
                    <a:pt x="570" y="412"/>
                  </a:cubicBezTo>
                  <a:cubicBezTo>
                    <a:pt x="570" y="413"/>
                    <a:pt x="569" y="414"/>
                    <a:pt x="568" y="414"/>
                  </a:cubicBezTo>
                  <a:cubicBezTo>
                    <a:pt x="567" y="415"/>
                    <a:pt x="569" y="418"/>
                    <a:pt x="571" y="416"/>
                  </a:cubicBezTo>
                  <a:cubicBezTo>
                    <a:pt x="574" y="413"/>
                    <a:pt x="577" y="410"/>
                    <a:pt x="581" y="407"/>
                  </a:cubicBezTo>
                  <a:cubicBezTo>
                    <a:pt x="583" y="406"/>
                    <a:pt x="585" y="404"/>
                    <a:pt x="587" y="402"/>
                  </a:cubicBezTo>
                  <a:cubicBezTo>
                    <a:pt x="590" y="398"/>
                    <a:pt x="596" y="393"/>
                    <a:pt x="601" y="391"/>
                  </a:cubicBezTo>
                  <a:cubicBezTo>
                    <a:pt x="602" y="392"/>
                    <a:pt x="602" y="392"/>
                    <a:pt x="602" y="393"/>
                  </a:cubicBezTo>
                  <a:cubicBezTo>
                    <a:pt x="599" y="395"/>
                    <a:pt x="597" y="398"/>
                    <a:pt x="595" y="401"/>
                  </a:cubicBezTo>
                  <a:cubicBezTo>
                    <a:pt x="595" y="401"/>
                    <a:pt x="595" y="401"/>
                    <a:pt x="596" y="401"/>
                  </a:cubicBezTo>
                  <a:cubicBezTo>
                    <a:pt x="598" y="399"/>
                    <a:pt x="600" y="396"/>
                    <a:pt x="602" y="394"/>
                  </a:cubicBezTo>
                  <a:cubicBezTo>
                    <a:pt x="603" y="394"/>
                    <a:pt x="603" y="395"/>
                    <a:pt x="604" y="395"/>
                  </a:cubicBezTo>
                  <a:cubicBezTo>
                    <a:pt x="602" y="397"/>
                    <a:pt x="601" y="400"/>
                    <a:pt x="600" y="403"/>
                  </a:cubicBezTo>
                  <a:cubicBezTo>
                    <a:pt x="600" y="403"/>
                    <a:pt x="600" y="403"/>
                    <a:pt x="600" y="403"/>
                  </a:cubicBezTo>
                  <a:cubicBezTo>
                    <a:pt x="601" y="400"/>
                    <a:pt x="603" y="398"/>
                    <a:pt x="605" y="396"/>
                  </a:cubicBezTo>
                  <a:cubicBezTo>
                    <a:pt x="606" y="397"/>
                    <a:pt x="608" y="397"/>
                    <a:pt x="610" y="397"/>
                  </a:cubicBezTo>
                  <a:cubicBezTo>
                    <a:pt x="612" y="397"/>
                    <a:pt x="614" y="397"/>
                    <a:pt x="617" y="397"/>
                  </a:cubicBezTo>
                  <a:cubicBezTo>
                    <a:pt x="617" y="397"/>
                    <a:pt x="617" y="397"/>
                    <a:pt x="617" y="397"/>
                  </a:cubicBezTo>
                  <a:cubicBezTo>
                    <a:pt x="617" y="404"/>
                    <a:pt x="621" y="410"/>
                    <a:pt x="625" y="414"/>
                  </a:cubicBezTo>
                  <a:cubicBezTo>
                    <a:pt x="631" y="421"/>
                    <a:pt x="637" y="428"/>
                    <a:pt x="644" y="433"/>
                  </a:cubicBezTo>
                  <a:cubicBezTo>
                    <a:pt x="644" y="434"/>
                    <a:pt x="645" y="433"/>
                    <a:pt x="644" y="433"/>
                  </a:cubicBezTo>
                  <a:cubicBezTo>
                    <a:pt x="638" y="428"/>
                    <a:pt x="633" y="421"/>
                    <a:pt x="628" y="415"/>
                  </a:cubicBezTo>
                  <a:cubicBezTo>
                    <a:pt x="626" y="412"/>
                    <a:pt x="623" y="410"/>
                    <a:pt x="622" y="407"/>
                  </a:cubicBezTo>
                  <a:cubicBezTo>
                    <a:pt x="620" y="404"/>
                    <a:pt x="620" y="401"/>
                    <a:pt x="61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19" y="398"/>
                    <a:pt x="619" y="397"/>
                    <a:pt x="619" y="397"/>
                  </a:cubicBezTo>
                  <a:cubicBezTo>
                    <a:pt x="619" y="397"/>
                    <a:pt x="618" y="397"/>
                    <a:pt x="618" y="397"/>
                  </a:cubicBezTo>
                  <a:cubicBezTo>
                    <a:pt x="619" y="396"/>
                    <a:pt x="620" y="396"/>
                    <a:pt x="622" y="396"/>
                  </a:cubicBezTo>
                  <a:cubicBezTo>
                    <a:pt x="622" y="398"/>
                    <a:pt x="623" y="400"/>
                    <a:pt x="625" y="401"/>
                  </a:cubicBezTo>
                  <a:cubicBezTo>
                    <a:pt x="626" y="404"/>
                    <a:pt x="629" y="405"/>
                    <a:pt x="630" y="406"/>
                  </a:cubicBezTo>
                  <a:cubicBezTo>
                    <a:pt x="630" y="407"/>
                    <a:pt x="631" y="406"/>
                    <a:pt x="631" y="406"/>
                  </a:cubicBezTo>
                  <a:cubicBezTo>
                    <a:pt x="629" y="405"/>
                    <a:pt x="628" y="403"/>
                    <a:pt x="627" y="401"/>
                  </a:cubicBezTo>
                  <a:cubicBezTo>
                    <a:pt x="625" y="399"/>
                    <a:pt x="624" y="398"/>
                    <a:pt x="623" y="396"/>
                  </a:cubicBezTo>
                  <a:cubicBezTo>
                    <a:pt x="624" y="396"/>
                    <a:pt x="625" y="395"/>
                    <a:pt x="625" y="395"/>
                  </a:cubicBezTo>
                  <a:cubicBezTo>
                    <a:pt x="625" y="396"/>
                    <a:pt x="625" y="396"/>
                    <a:pt x="626" y="397"/>
                  </a:cubicBezTo>
                  <a:cubicBezTo>
                    <a:pt x="632" y="405"/>
                    <a:pt x="641" y="409"/>
                    <a:pt x="651" y="412"/>
                  </a:cubicBezTo>
                  <a:cubicBezTo>
                    <a:pt x="651" y="412"/>
                    <a:pt x="651" y="412"/>
                    <a:pt x="651" y="412"/>
                  </a:cubicBezTo>
                  <a:cubicBezTo>
                    <a:pt x="641" y="409"/>
                    <a:pt x="634" y="402"/>
                    <a:pt x="627" y="395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4"/>
                    <a:pt x="629" y="394"/>
                    <a:pt x="630" y="394"/>
                  </a:cubicBezTo>
                  <a:cubicBezTo>
                    <a:pt x="631" y="393"/>
                    <a:pt x="631" y="392"/>
                    <a:pt x="630" y="392"/>
                  </a:cubicBezTo>
                  <a:cubicBezTo>
                    <a:pt x="626" y="392"/>
                    <a:pt x="622" y="392"/>
                    <a:pt x="619" y="393"/>
                  </a:cubicBezTo>
                  <a:cubicBezTo>
                    <a:pt x="615" y="393"/>
                    <a:pt x="612" y="393"/>
                    <a:pt x="610" y="390"/>
                  </a:cubicBezTo>
                  <a:cubicBezTo>
                    <a:pt x="608" y="387"/>
                    <a:pt x="607" y="383"/>
                    <a:pt x="608" y="380"/>
                  </a:cubicBezTo>
                  <a:cubicBezTo>
                    <a:pt x="610" y="372"/>
                    <a:pt x="619" y="365"/>
                    <a:pt x="627" y="371"/>
                  </a:cubicBezTo>
                  <a:cubicBezTo>
                    <a:pt x="631" y="374"/>
                    <a:pt x="634" y="378"/>
                    <a:pt x="639" y="380"/>
                  </a:cubicBezTo>
                  <a:cubicBezTo>
                    <a:pt x="643" y="382"/>
                    <a:pt x="648" y="382"/>
                    <a:pt x="652" y="383"/>
                  </a:cubicBezTo>
                  <a:cubicBezTo>
                    <a:pt x="665" y="384"/>
                    <a:pt x="677" y="388"/>
                    <a:pt x="689" y="392"/>
                  </a:cubicBezTo>
                  <a:cubicBezTo>
                    <a:pt x="700" y="394"/>
                    <a:pt x="711" y="398"/>
                    <a:pt x="722" y="400"/>
                  </a:cubicBezTo>
                  <a:cubicBezTo>
                    <a:pt x="731" y="401"/>
                    <a:pt x="741" y="399"/>
                    <a:pt x="750" y="398"/>
                  </a:cubicBezTo>
                  <a:cubicBezTo>
                    <a:pt x="758" y="397"/>
                    <a:pt x="766" y="395"/>
                    <a:pt x="774" y="394"/>
                  </a:cubicBezTo>
                  <a:cubicBezTo>
                    <a:pt x="778" y="393"/>
                    <a:pt x="785" y="392"/>
                    <a:pt x="787" y="388"/>
                  </a:cubicBezTo>
                  <a:cubicBezTo>
                    <a:pt x="787" y="387"/>
                    <a:pt x="786" y="386"/>
                    <a:pt x="786" y="387"/>
                  </a:cubicBezTo>
                  <a:cubicBezTo>
                    <a:pt x="784" y="390"/>
                    <a:pt x="778" y="390"/>
                    <a:pt x="775" y="391"/>
                  </a:cubicBezTo>
                  <a:cubicBezTo>
                    <a:pt x="771" y="392"/>
                    <a:pt x="767" y="392"/>
                    <a:pt x="764" y="393"/>
                  </a:cubicBezTo>
                  <a:cubicBezTo>
                    <a:pt x="758" y="394"/>
                    <a:pt x="752" y="395"/>
                    <a:pt x="746" y="395"/>
                  </a:cubicBezTo>
                  <a:cubicBezTo>
                    <a:pt x="740" y="396"/>
                    <a:pt x="733" y="397"/>
                    <a:pt x="727" y="396"/>
                  </a:cubicBezTo>
                  <a:cubicBezTo>
                    <a:pt x="720" y="396"/>
                    <a:pt x="712" y="394"/>
                    <a:pt x="705" y="392"/>
                  </a:cubicBezTo>
                  <a:cubicBezTo>
                    <a:pt x="709" y="392"/>
                    <a:pt x="712" y="391"/>
                    <a:pt x="715" y="390"/>
                  </a:cubicBezTo>
                  <a:cubicBezTo>
                    <a:pt x="723" y="388"/>
                    <a:pt x="731" y="387"/>
                    <a:pt x="740" y="387"/>
                  </a:cubicBezTo>
                  <a:cubicBezTo>
                    <a:pt x="740" y="387"/>
                    <a:pt x="740" y="386"/>
                    <a:pt x="740" y="386"/>
                  </a:cubicBezTo>
                  <a:cubicBezTo>
                    <a:pt x="733" y="385"/>
                    <a:pt x="727" y="386"/>
                    <a:pt x="721" y="388"/>
                  </a:cubicBezTo>
                  <a:cubicBezTo>
                    <a:pt x="717" y="389"/>
                    <a:pt x="712" y="390"/>
                    <a:pt x="707" y="390"/>
                  </a:cubicBezTo>
                  <a:cubicBezTo>
                    <a:pt x="704" y="390"/>
                    <a:pt x="700" y="389"/>
                    <a:pt x="697" y="390"/>
                  </a:cubicBezTo>
                  <a:cubicBezTo>
                    <a:pt x="694" y="389"/>
                    <a:pt x="691" y="388"/>
                    <a:pt x="688" y="387"/>
                  </a:cubicBezTo>
                  <a:cubicBezTo>
                    <a:pt x="688" y="387"/>
                    <a:pt x="688" y="387"/>
                    <a:pt x="688" y="387"/>
                  </a:cubicBezTo>
                  <a:cubicBezTo>
                    <a:pt x="690" y="387"/>
                    <a:pt x="693" y="386"/>
                    <a:pt x="695" y="386"/>
                  </a:cubicBezTo>
                  <a:cubicBezTo>
                    <a:pt x="706" y="385"/>
                    <a:pt x="716" y="383"/>
                    <a:pt x="726" y="381"/>
                  </a:cubicBezTo>
                  <a:cubicBezTo>
                    <a:pt x="727" y="381"/>
                    <a:pt x="727" y="380"/>
                    <a:pt x="726" y="380"/>
                  </a:cubicBezTo>
                  <a:cubicBezTo>
                    <a:pt x="717" y="382"/>
                    <a:pt x="708" y="384"/>
                    <a:pt x="698" y="384"/>
                  </a:cubicBezTo>
                  <a:cubicBezTo>
                    <a:pt x="694" y="384"/>
                    <a:pt x="690" y="385"/>
                    <a:pt x="686" y="385"/>
                  </a:cubicBezTo>
                  <a:cubicBezTo>
                    <a:pt x="683" y="385"/>
                    <a:pt x="680" y="384"/>
                    <a:pt x="678" y="383"/>
                  </a:cubicBezTo>
                  <a:cubicBezTo>
                    <a:pt x="678" y="383"/>
                    <a:pt x="679" y="383"/>
                    <a:pt x="680" y="383"/>
                  </a:cubicBezTo>
                  <a:cubicBezTo>
                    <a:pt x="687" y="382"/>
                    <a:pt x="694" y="380"/>
                    <a:pt x="701" y="378"/>
                  </a:cubicBezTo>
                  <a:cubicBezTo>
                    <a:pt x="717" y="375"/>
                    <a:pt x="732" y="370"/>
                    <a:pt x="748" y="367"/>
                  </a:cubicBezTo>
                  <a:cubicBezTo>
                    <a:pt x="749" y="366"/>
                    <a:pt x="748" y="366"/>
                    <a:pt x="748" y="366"/>
                  </a:cubicBezTo>
                  <a:cubicBezTo>
                    <a:pt x="740" y="366"/>
                    <a:pt x="734" y="369"/>
                    <a:pt x="726" y="371"/>
                  </a:cubicBezTo>
                  <a:cubicBezTo>
                    <a:pt x="718" y="372"/>
                    <a:pt x="711" y="375"/>
                    <a:pt x="703" y="376"/>
                  </a:cubicBezTo>
                  <a:cubicBezTo>
                    <a:pt x="695" y="377"/>
                    <a:pt x="688" y="379"/>
                    <a:pt x="681" y="380"/>
                  </a:cubicBezTo>
                  <a:cubicBezTo>
                    <a:pt x="675" y="381"/>
                    <a:pt x="669" y="380"/>
                    <a:pt x="664" y="379"/>
                  </a:cubicBezTo>
                  <a:cubicBezTo>
                    <a:pt x="667" y="378"/>
                    <a:pt x="670" y="378"/>
                    <a:pt x="673" y="377"/>
                  </a:cubicBezTo>
                  <a:cubicBezTo>
                    <a:pt x="678" y="376"/>
                    <a:pt x="684" y="377"/>
                    <a:pt x="689" y="375"/>
                  </a:cubicBezTo>
                  <a:cubicBezTo>
                    <a:pt x="694" y="374"/>
                    <a:pt x="699" y="372"/>
                    <a:pt x="704" y="371"/>
                  </a:cubicBezTo>
                  <a:cubicBezTo>
                    <a:pt x="705" y="371"/>
                    <a:pt x="704" y="370"/>
                    <a:pt x="704" y="370"/>
                  </a:cubicBezTo>
                  <a:cubicBezTo>
                    <a:pt x="694" y="372"/>
                    <a:pt x="684" y="374"/>
                    <a:pt x="674" y="375"/>
                  </a:cubicBezTo>
                  <a:cubicBezTo>
                    <a:pt x="675" y="375"/>
                    <a:pt x="676" y="374"/>
                    <a:pt x="677" y="374"/>
                  </a:cubicBezTo>
                  <a:cubicBezTo>
                    <a:pt x="687" y="369"/>
                    <a:pt x="698" y="363"/>
                    <a:pt x="709" y="359"/>
                  </a:cubicBezTo>
                  <a:cubicBezTo>
                    <a:pt x="710" y="359"/>
                    <a:pt x="710" y="359"/>
                    <a:pt x="709" y="359"/>
                  </a:cubicBezTo>
                  <a:cubicBezTo>
                    <a:pt x="690" y="363"/>
                    <a:pt x="674" y="378"/>
                    <a:pt x="654" y="376"/>
                  </a:cubicBezTo>
                  <a:cubicBezTo>
                    <a:pt x="654" y="376"/>
                    <a:pt x="654" y="377"/>
                    <a:pt x="653" y="377"/>
                  </a:cubicBezTo>
                  <a:cubicBezTo>
                    <a:pt x="652" y="377"/>
                    <a:pt x="651" y="377"/>
                    <a:pt x="650" y="377"/>
                  </a:cubicBezTo>
                  <a:cubicBezTo>
                    <a:pt x="657" y="376"/>
                    <a:pt x="664" y="374"/>
                    <a:pt x="670" y="371"/>
                  </a:cubicBezTo>
                  <a:cubicBezTo>
                    <a:pt x="680" y="368"/>
                    <a:pt x="689" y="364"/>
                    <a:pt x="698" y="360"/>
                  </a:cubicBezTo>
                  <a:cubicBezTo>
                    <a:pt x="718" y="351"/>
                    <a:pt x="738" y="342"/>
                    <a:pt x="760" y="338"/>
                  </a:cubicBezTo>
                  <a:cubicBezTo>
                    <a:pt x="761" y="337"/>
                    <a:pt x="760" y="336"/>
                    <a:pt x="760" y="336"/>
                  </a:cubicBezTo>
                  <a:cubicBezTo>
                    <a:pt x="739" y="340"/>
                    <a:pt x="720" y="349"/>
                    <a:pt x="701" y="357"/>
                  </a:cubicBezTo>
                  <a:cubicBezTo>
                    <a:pt x="691" y="361"/>
                    <a:pt x="681" y="365"/>
                    <a:pt x="671" y="369"/>
                  </a:cubicBezTo>
                  <a:cubicBezTo>
                    <a:pt x="663" y="371"/>
                    <a:pt x="655" y="373"/>
                    <a:pt x="647" y="375"/>
                  </a:cubicBezTo>
                  <a:cubicBezTo>
                    <a:pt x="647" y="374"/>
                    <a:pt x="647" y="374"/>
                    <a:pt x="647" y="374"/>
                  </a:cubicBezTo>
                  <a:cubicBezTo>
                    <a:pt x="654" y="373"/>
                    <a:pt x="661" y="370"/>
                    <a:pt x="667" y="367"/>
                  </a:cubicBezTo>
                  <a:cubicBezTo>
                    <a:pt x="680" y="362"/>
                    <a:pt x="691" y="352"/>
                    <a:pt x="705" y="349"/>
                  </a:cubicBezTo>
                  <a:cubicBezTo>
                    <a:pt x="705" y="349"/>
                    <a:pt x="705" y="349"/>
                    <a:pt x="705" y="349"/>
                  </a:cubicBezTo>
                  <a:cubicBezTo>
                    <a:pt x="698" y="350"/>
                    <a:pt x="693" y="352"/>
                    <a:pt x="687" y="356"/>
                  </a:cubicBezTo>
                  <a:cubicBezTo>
                    <a:pt x="679" y="360"/>
                    <a:pt x="671" y="364"/>
                    <a:pt x="663" y="367"/>
                  </a:cubicBezTo>
                  <a:cubicBezTo>
                    <a:pt x="661" y="368"/>
                    <a:pt x="658" y="369"/>
                    <a:pt x="656" y="369"/>
                  </a:cubicBezTo>
                  <a:cubicBezTo>
                    <a:pt x="658" y="368"/>
                    <a:pt x="661" y="366"/>
                    <a:pt x="663" y="365"/>
                  </a:cubicBezTo>
                  <a:cubicBezTo>
                    <a:pt x="663" y="365"/>
                    <a:pt x="663" y="365"/>
                    <a:pt x="663" y="365"/>
                  </a:cubicBezTo>
                  <a:cubicBezTo>
                    <a:pt x="660" y="366"/>
                    <a:pt x="657" y="366"/>
                    <a:pt x="654" y="367"/>
                  </a:cubicBezTo>
                  <a:cubicBezTo>
                    <a:pt x="651" y="369"/>
                    <a:pt x="648" y="370"/>
                    <a:pt x="644" y="371"/>
                  </a:cubicBezTo>
                  <a:cubicBezTo>
                    <a:pt x="644" y="371"/>
                    <a:pt x="644" y="371"/>
                    <a:pt x="643" y="371"/>
                  </a:cubicBezTo>
                  <a:cubicBezTo>
                    <a:pt x="647" y="369"/>
                    <a:pt x="650" y="367"/>
                    <a:pt x="654" y="365"/>
                  </a:cubicBezTo>
                  <a:cubicBezTo>
                    <a:pt x="659" y="362"/>
                    <a:pt x="664" y="359"/>
                    <a:pt x="668" y="355"/>
                  </a:cubicBezTo>
                  <a:cubicBezTo>
                    <a:pt x="677" y="349"/>
                    <a:pt x="687" y="343"/>
                    <a:pt x="697" y="338"/>
                  </a:cubicBezTo>
                  <a:cubicBezTo>
                    <a:pt x="698" y="338"/>
                    <a:pt x="697" y="337"/>
                    <a:pt x="696" y="337"/>
                  </a:cubicBezTo>
                  <a:cubicBezTo>
                    <a:pt x="686" y="342"/>
                    <a:pt x="675" y="347"/>
                    <a:pt x="665" y="354"/>
                  </a:cubicBezTo>
                  <a:cubicBezTo>
                    <a:pt x="660" y="358"/>
                    <a:pt x="655" y="361"/>
                    <a:pt x="649" y="364"/>
                  </a:cubicBezTo>
                  <a:cubicBezTo>
                    <a:pt x="648" y="365"/>
                    <a:pt x="647" y="366"/>
                    <a:pt x="646" y="366"/>
                  </a:cubicBezTo>
                  <a:cubicBezTo>
                    <a:pt x="646" y="366"/>
                    <a:pt x="646" y="366"/>
                    <a:pt x="647" y="365"/>
                  </a:cubicBezTo>
                  <a:cubicBezTo>
                    <a:pt x="649" y="364"/>
                    <a:pt x="651" y="362"/>
                    <a:pt x="653" y="361"/>
                  </a:cubicBezTo>
                  <a:cubicBezTo>
                    <a:pt x="658" y="358"/>
                    <a:pt x="663" y="355"/>
                    <a:pt x="668" y="351"/>
                  </a:cubicBezTo>
                  <a:cubicBezTo>
                    <a:pt x="677" y="344"/>
                    <a:pt x="685" y="335"/>
                    <a:pt x="696" y="330"/>
                  </a:cubicBezTo>
                  <a:cubicBezTo>
                    <a:pt x="697" y="329"/>
                    <a:pt x="696" y="328"/>
                    <a:pt x="696" y="329"/>
                  </a:cubicBezTo>
                  <a:cubicBezTo>
                    <a:pt x="683" y="334"/>
                    <a:pt x="674" y="344"/>
                    <a:pt x="663" y="351"/>
                  </a:cubicBezTo>
                  <a:cubicBezTo>
                    <a:pt x="659" y="354"/>
                    <a:pt x="654" y="356"/>
                    <a:pt x="650" y="359"/>
                  </a:cubicBezTo>
                  <a:cubicBezTo>
                    <a:pt x="650" y="359"/>
                    <a:pt x="650" y="359"/>
                    <a:pt x="650" y="359"/>
                  </a:cubicBezTo>
                  <a:cubicBezTo>
                    <a:pt x="655" y="355"/>
                    <a:pt x="660" y="351"/>
                    <a:pt x="666" y="347"/>
                  </a:cubicBezTo>
                  <a:cubicBezTo>
                    <a:pt x="676" y="340"/>
                    <a:pt x="685" y="332"/>
                    <a:pt x="695" y="324"/>
                  </a:cubicBezTo>
                  <a:cubicBezTo>
                    <a:pt x="705" y="316"/>
                    <a:pt x="716" y="308"/>
                    <a:pt x="725" y="298"/>
                  </a:cubicBezTo>
                  <a:cubicBezTo>
                    <a:pt x="729" y="293"/>
                    <a:pt x="733" y="287"/>
                    <a:pt x="738" y="283"/>
                  </a:cubicBezTo>
                  <a:cubicBezTo>
                    <a:pt x="741" y="282"/>
                    <a:pt x="743" y="280"/>
                    <a:pt x="745" y="278"/>
                  </a:cubicBezTo>
                  <a:cubicBezTo>
                    <a:pt x="745" y="278"/>
                    <a:pt x="746" y="278"/>
                    <a:pt x="746" y="278"/>
                  </a:cubicBezTo>
                  <a:cubicBezTo>
                    <a:pt x="758" y="276"/>
                    <a:pt x="768" y="279"/>
                    <a:pt x="779" y="281"/>
                  </a:cubicBezTo>
                  <a:cubicBezTo>
                    <a:pt x="788" y="284"/>
                    <a:pt x="796" y="285"/>
                    <a:pt x="804" y="289"/>
                  </a:cubicBezTo>
                  <a:cubicBezTo>
                    <a:pt x="804" y="289"/>
                    <a:pt x="805" y="289"/>
                    <a:pt x="805" y="289"/>
                  </a:cubicBezTo>
                  <a:cubicBezTo>
                    <a:pt x="807" y="290"/>
                    <a:pt x="808" y="291"/>
                    <a:pt x="810" y="292"/>
                  </a:cubicBezTo>
                  <a:cubicBezTo>
                    <a:pt x="828" y="302"/>
                    <a:pt x="847" y="320"/>
                    <a:pt x="852" y="341"/>
                  </a:cubicBezTo>
                  <a:cubicBezTo>
                    <a:pt x="852" y="342"/>
                    <a:pt x="852" y="342"/>
                    <a:pt x="852" y="342"/>
                  </a:cubicBezTo>
                  <a:cubicBezTo>
                    <a:pt x="854" y="351"/>
                    <a:pt x="846" y="359"/>
                    <a:pt x="839" y="365"/>
                  </a:cubicBezTo>
                  <a:cubicBezTo>
                    <a:pt x="832" y="371"/>
                    <a:pt x="825" y="377"/>
                    <a:pt x="817" y="382"/>
                  </a:cubicBezTo>
                  <a:cubicBezTo>
                    <a:pt x="806" y="391"/>
                    <a:pt x="792" y="397"/>
                    <a:pt x="778" y="402"/>
                  </a:cubicBezTo>
                  <a:cubicBezTo>
                    <a:pt x="766" y="406"/>
                    <a:pt x="754" y="407"/>
                    <a:pt x="741" y="410"/>
                  </a:cubicBezTo>
                  <a:close/>
                  <a:moveTo>
                    <a:pt x="521" y="621"/>
                  </a:moveTo>
                  <a:cubicBezTo>
                    <a:pt x="520" y="621"/>
                    <a:pt x="520" y="621"/>
                    <a:pt x="519" y="621"/>
                  </a:cubicBezTo>
                  <a:cubicBezTo>
                    <a:pt x="521" y="620"/>
                    <a:pt x="522" y="617"/>
                    <a:pt x="522" y="615"/>
                  </a:cubicBezTo>
                  <a:cubicBezTo>
                    <a:pt x="523" y="613"/>
                    <a:pt x="520" y="613"/>
                    <a:pt x="520" y="614"/>
                  </a:cubicBezTo>
                  <a:cubicBezTo>
                    <a:pt x="520" y="616"/>
                    <a:pt x="519" y="617"/>
                    <a:pt x="519" y="618"/>
                  </a:cubicBezTo>
                  <a:cubicBezTo>
                    <a:pt x="518" y="618"/>
                    <a:pt x="517" y="619"/>
                    <a:pt x="516" y="619"/>
                  </a:cubicBezTo>
                  <a:cubicBezTo>
                    <a:pt x="515" y="619"/>
                    <a:pt x="515" y="620"/>
                    <a:pt x="516" y="621"/>
                  </a:cubicBezTo>
                  <a:cubicBezTo>
                    <a:pt x="514" y="621"/>
                    <a:pt x="513" y="621"/>
                    <a:pt x="512" y="621"/>
                  </a:cubicBezTo>
                  <a:cubicBezTo>
                    <a:pt x="509" y="622"/>
                    <a:pt x="506" y="623"/>
                    <a:pt x="504" y="624"/>
                  </a:cubicBezTo>
                  <a:cubicBezTo>
                    <a:pt x="501" y="625"/>
                    <a:pt x="499" y="625"/>
                    <a:pt x="497" y="624"/>
                  </a:cubicBezTo>
                  <a:cubicBezTo>
                    <a:pt x="497" y="623"/>
                    <a:pt x="497" y="623"/>
                    <a:pt x="496" y="622"/>
                  </a:cubicBezTo>
                  <a:cubicBezTo>
                    <a:pt x="495" y="621"/>
                    <a:pt x="495" y="620"/>
                    <a:pt x="493" y="619"/>
                  </a:cubicBezTo>
                  <a:cubicBezTo>
                    <a:pt x="493" y="619"/>
                    <a:pt x="492" y="619"/>
                    <a:pt x="492" y="619"/>
                  </a:cubicBezTo>
                  <a:cubicBezTo>
                    <a:pt x="492" y="619"/>
                    <a:pt x="492" y="619"/>
                    <a:pt x="491" y="619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1" y="616"/>
                    <a:pt x="492" y="615"/>
                    <a:pt x="494" y="613"/>
                  </a:cubicBezTo>
                  <a:cubicBezTo>
                    <a:pt x="495" y="611"/>
                    <a:pt x="498" y="609"/>
                    <a:pt x="499" y="606"/>
                  </a:cubicBezTo>
                  <a:cubicBezTo>
                    <a:pt x="503" y="600"/>
                    <a:pt x="506" y="592"/>
                    <a:pt x="513" y="588"/>
                  </a:cubicBezTo>
                  <a:cubicBezTo>
                    <a:pt x="518" y="585"/>
                    <a:pt x="522" y="583"/>
                    <a:pt x="525" y="578"/>
                  </a:cubicBezTo>
                  <a:cubicBezTo>
                    <a:pt x="528" y="571"/>
                    <a:pt x="532" y="566"/>
                    <a:pt x="536" y="560"/>
                  </a:cubicBezTo>
                  <a:cubicBezTo>
                    <a:pt x="547" y="548"/>
                    <a:pt x="558" y="537"/>
                    <a:pt x="570" y="526"/>
                  </a:cubicBezTo>
                  <a:cubicBezTo>
                    <a:pt x="573" y="523"/>
                    <a:pt x="577" y="519"/>
                    <a:pt x="580" y="515"/>
                  </a:cubicBezTo>
                  <a:cubicBezTo>
                    <a:pt x="582" y="512"/>
                    <a:pt x="585" y="507"/>
                    <a:pt x="589" y="505"/>
                  </a:cubicBezTo>
                  <a:cubicBezTo>
                    <a:pt x="590" y="504"/>
                    <a:pt x="590" y="502"/>
                    <a:pt x="588" y="503"/>
                  </a:cubicBezTo>
                  <a:cubicBezTo>
                    <a:pt x="585" y="504"/>
                    <a:pt x="582" y="508"/>
                    <a:pt x="579" y="511"/>
                  </a:cubicBezTo>
                  <a:cubicBezTo>
                    <a:pt x="576" y="515"/>
                    <a:pt x="573" y="519"/>
                    <a:pt x="569" y="523"/>
                  </a:cubicBezTo>
                  <a:cubicBezTo>
                    <a:pt x="565" y="526"/>
                    <a:pt x="562" y="529"/>
                    <a:pt x="559" y="532"/>
                  </a:cubicBezTo>
                  <a:cubicBezTo>
                    <a:pt x="559" y="531"/>
                    <a:pt x="560" y="530"/>
                    <a:pt x="561" y="529"/>
                  </a:cubicBezTo>
                  <a:cubicBezTo>
                    <a:pt x="563" y="526"/>
                    <a:pt x="566" y="522"/>
                    <a:pt x="569" y="519"/>
                  </a:cubicBezTo>
                  <a:cubicBezTo>
                    <a:pt x="574" y="513"/>
                    <a:pt x="580" y="507"/>
                    <a:pt x="584" y="500"/>
                  </a:cubicBezTo>
                  <a:cubicBezTo>
                    <a:pt x="584" y="500"/>
                    <a:pt x="584" y="500"/>
                    <a:pt x="584" y="500"/>
                  </a:cubicBezTo>
                  <a:cubicBezTo>
                    <a:pt x="592" y="504"/>
                    <a:pt x="601" y="507"/>
                    <a:pt x="610" y="506"/>
                  </a:cubicBezTo>
                  <a:cubicBezTo>
                    <a:pt x="614" y="505"/>
                    <a:pt x="618" y="505"/>
                    <a:pt x="623" y="505"/>
                  </a:cubicBezTo>
                  <a:cubicBezTo>
                    <a:pt x="617" y="510"/>
                    <a:pt x="609" y="520"/>
                    <a:pt x="608" y="521"/>
                  </a:cubicBezTo>
                  <a:cubicBezTo>
                    <a:pt x="594" y="537"/>
                    <a:pt x="577" y="551"/>
                    <a:pt x="563" y="567"/>
                  </a:cubicBezTo>
                  <a:cubicBezTo>
                    <a:pt x="555" y="575"/>
                    <a:pt x="547" y="582"/>
                    <a:pt x="540" y="590"/>
                  </a:cubicBezTo>
                  <a:cubicBezTo>
                    <a:pt x="533" y="596"/>
                    <a:pt x="529" y="602"/>
                    <a:pt x="527" y="610"/>
                  </a:cubicBezTo>
                  <a:cubicBezTo>
                    <a:pt x="526" y="611"/>
                    <a:pt x="526" y="613"/>
                    <a:pt x="525" y="616"/>
                  </a:cubicBezTo>
                  <a:cubicBezTo>
                    <a:pt x="525" y="616"/>
                    <a:pt x="525" y="616"/>
                    <a:pt x="524" y="616"/>
                  </a:cubicBezTo>
                  <a:cubicBezTo>
                    <a:pt x="524" y="616"/>
                    <a:pt x="523" y="617"/>
                    <a:pt x="523" y="617"/>
                  </a:cubicBezTo>
                  <a:cubicBezTo>
                    <a:pt x="522" y="618"/>
                    <a:pt x="521" y="619"/>
                    <a:pt x="521" y="621"/>
                  </a:cubicBezTo>
                  <a:cubicBezTo>
                    <a:pt x="521" y="621"/>
                    <a:pt x="521" y="621"/>
                    <a:pt x="521" y="621"/>
                  </a:cubicBezTo>
                  <a:close/>
                  <a:moveTo>
                    <a:pt x="453" y="616"/>
                  </a:moveTo>
                  <a:cubicBezTo>
                    <a:pt x="451" y="615"/>
                    <a:pt x="449" y="613"/>
                    <a:pt x="448" y="612"/>
                  </a:cubicBezTo>
                  <a:cubicBezTo>
                    <a:pt x="448" y="611"/>
                    <a:pt x="448" y="610"/>
                    <a:pt x="447" y="610"/>
                  </a:cubicBezTo>
                  <a:cubicBezTo>
                    <a:pt x="450" y="612"/>
                    <a:pt x="453" y="613"/>
                    <a:pt x="457" y="614"/>
                  </a:cubicBezTo>
                  <a:cubicBezTo>
                    <a:pt x="458" y="615"/>
                    <a:pt x="459" y="616"/>
                    <a:pt x="460" y="617"/>
                  </a:cubicBezTo>
                  <a:cubicBezTo>
                    <a:pt x="465" y="619"/>
                    <a:pt x="471" y="620"/>
                    <a:pt x="476" y="622"/>
                  </a:cubicBezTo>
                  <a:cubicBezTo>
                    <a:pt x="482" y="624"/>
                    <a:pt x="486" y="624"/>
                    <a:pt x="492" y="622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2" y="623"/>
                    <a:pt x="493" y="623"/>
                    <a:pt x="493" y="624"/>
                  </a:cubicBezTo>
                  <a:cubicBezTo>
                    <a:pt x="494" y="628"/>
                    <a:pt x="498" y="630"/>
                    <a:pt x="503" y="629"/>
                  </a:cubicBezTo>
                  <a:cubicBezTo>
                    <a:pt x="506" y="628"/>
                    <a:pt x="508" y="627"/>
                    <a:pt x="511" y="625"/>
                  </a:cubicBezTo>
                  <a:cubicBezTo>
                    <a:pt x="513" y="625"/>
                    <a:pt x="515" y="625"/>
                    <a:pt x="517" y="625"/>
                  </a:cubicBezTo>
                  <a:cubicBezTo>
                    <a:pt x="518" y="634"/>
                    <a:pt x="509" y="640"/>
                    <a:pt x="501" y="639"/>
                  </a:cubicBezTo>
                  <a:cubicBezTo>
                    <a:pt x="492" y="639"/>
                    <a:pt x="484" y="635"/>
                    <a:pt x="476" y="632"/>
                  </a:cubicBezTo>
                  <a:cubicBezTo>
                    <a:pt x="472" y="630"/>
                    <a:pt x="468" y="628"/>
                    <a:pt x="464" y="626"/>
                  </a:cubicBezTo>
                  <a:cubicBezTo>
                    <a:pt x="461" y="624"/>
                    <a:pt x="458" y="621"/>
                    <a:pt x="454" y="619"/>
                  </a:cubicBezTo>
                  <a:cubicBezTo>
                    <a:pt x="454" y="619"/>
                    <a:pt x="453" y="619"/>
                    <a:pt x="453" y="619"/>
                  </a:cubicBezTo>
                  <a:cubicBezTo>
                    <a:pt x="454" y="618"/>
                    <a:pt x="454" y="617"/>
                    <a:pt x="453" y="616"/>
                  </a:cubicBezTo>
                  <a:close/>
                  <a:moveTo>
                    <a:pt x="360" y="549"/>
                  </a:moveTo>
                  <a:cubicBezTo>
                    <a:pt x="361" y="525"/>
                    <a:pt x="362" y="499"/>
                    <a:pt x="367" y="475"/>
                  </a:cubicBezTo>
                  <a:cubicBezTo>
                    <a:pt x="367" y="474"/>
                    <a:pt x="367" y="474"/>
                    <a:pt x="366" y="473"/>
                  </a:cubicBezTo>
                  <a:cubicBezTo>
                    <a:pt x="366" y="473"/>
                    <a:pt x="366" y="473"/>
                    <a:pt x="367" y="473"/>
                  </a:cubicBezTo>
                  <a:cubicBezTo>
                    <a:pt x="368" y="472"/>
                    <a:pt x="370" y="471"/>
                    <a:pt x="372" y="471"/>
                  </a:cubicBezTo>
                  <a:cubicBezTo>
                    <a:pt x="372" y="471"/>
                    <a:pt x="372" y="471"/>
                    <a:pt x="372" y="471"/>
                  </a:cubicBezTo>
                  <a:cubicBezTo>
                    <a:pt x="372" y="471"/>
                    <a:pt x="372" y="471"/>
                    <a:pt x="372" y="472"/>
                  </a:cubicBezTo>
                  <a:cubicBezTo>
                    <a:pt x="371" y="472"/>
                    <a:pt x="371" y="473"/>
                    <a:pt x="371" y="474"/>
                  </a:cubicBezTo>
                  <a:cubicBezTo>
                    <a:pt x="371" y="476"/>
                    <a:pt x="370" y="478"/>
                    <a:pt x="370" y="479"/>
                  </a:cubicBezTo>
                  <a:cubicBezTo>
                    <a:pt x="370" y="480"/>
                    <a:pt x="371" y="480"/>
                    <a:pt x="371" y="480"/>
                  </a:cubicBezTo>
                  <a:cubicBezTo>
                    <a:pt x="372" y="478"/>
                    <a:pt x="373" y="475"/>
                    <a:pt x="373" y="473"/>
                  </a:cubicBezTo>
                  <a:cubicBezTo>
                    <a:pt x="373" y="472"/>
                    <a:pt x="374" y="471"/>
                    <a:pt x="373" y="470"/>
                  </a:cubicBezTo>
                  <a:cubicBezTo>
                    <a:pt x="376" y="469"/>
                    <a:pt x="378" y="468"/>
                    <a:pt x="380" y="466"/>
                  </a:cubicBezTo>
                  <a:cubicBezTo>
                    <a:pt x="380" y="467"/>
                    <a:pt x="380" y="467"/>
                    <a:pt x="380" y="468"/>
                  </a:cubicBezTo>
                  <a:cubicBezTo>
                    <a:pt x="380" y="468"/>
                    <a:pt x="380" y="469"/>
                    <a:pt x="380" y="469"/>
                  </a:cubicBezTo>
                  <a:cubicBezTo>
                    <a:pt x="377" y="475"/>
                    <a:pt x="377" y="484"/>
                    <a:pt x="376" y="490"/>
                  </a:cubicBezTo>
                  <a:cubicBezTo>
                    <a:pt x="374" y="499"/>
                    <a:pt x="375" y="507"/>
                    <a:pt x="375" y="516"/>
                  </a:cubicBezTo>
                  <a:cubicBezTo>
                    <a:pt x="375" y="526"/>
                    <a:pt x="375" y="535"/>
                    <a:pt x="374" y="545"/>
                  </a:cubicBezTo>
                  <a:cubicBezTo>
                    <a:pt x="373" y="550"/>
                    <a:pt x="372" y="556"/>
                    <a:pt x="371" y="561"/>
                  </a:cubicBezTo>
                  <a:cubicBezTo>
                    <a:pt x="370" y="565"/>
                    <a:pt x="369" y="568"/>
                    <a:pt x="369" y="571"/>
                  </a:cubicBezTo>
                  <a:cubicBezTo>
                    <a:pt x="369" y="571"/>
                    <a:pt x="369" y="571"/>
                    <a:pt x="368" y="571"/>
                  </a:cubicBezTo>
                  <a:cubicBezTo>
                    <a:pt x="366" y="575"/>
                    <a:pt x="368" y="580"/>
                    <a:pt x="365" y="584"/>
                  </a:cubicBezTo>
                  <a:cubicBezTo>
                    <a:pt x="364" y="585"/>
                    <a:pt x="364" y="586"/>
                    <a:pt x="363" y="587"/>
                  </a:cubicBezTo>
                  <a:cubicBezTo>
                    <a:pt x="363" y="586"/>
                    <a:pt x="363" y="585"/>
                    <a:pt x="363" y="584"/>
                  </a:cubicBezTo>
                  <a:cubicBezTo>
                    <a:pt x="363" y="572"/>
                    <a:pt x="360" y="561"/>
                    <a:pt x="360" y="549"/>
                  </a:cubicBezTo>
                  <a:close/>
                  <a:moveTo>
                    <a:pt x="359" y="574"/>
                  </a:moveTo>
                  <a:cubicBezTo>
                    <a:pt x="360" y="581"/>
                    <a:pt x="361" y="587"/>
                    <a:pt x="357" y="593"/>
                  </a:cubicBezTo>
                  <a:cubicBezTo>
                    <a:pt x="356" y="594"/>
                    <a:pt x="355" y="595"/>
                    <a:pt x="355" y="596"/>
                  </a:cubicBezTo>
                  <a:cubicBezTo>
                    <a:pt x="354" y="596"/>
                    <a:pt x="353" y="597"/>
                    <a:pt x="352" y="598"/>
                  </a:cubicBezTo>
                  <a:cubicBezTo>
                    <a:pt x="351" y="598"/>
                    <a:pt x="351" y="599"/>
                    <a:pt x="350" y="599"/>
                  </a:cubicBezTo>
                  <a:cubicBezTo>
                    <a:pt x="350" y="599"/>
                    <a:pt x="349" y="599"/>
                    <a:pt x="349" y="599"/>
                  </a:cubicBezTo>
                  <a:cubicBezTo>
                    <a:pt x="349" y="598"/>
                    <a:pt x="349" y="596"/>
                    <a:pt x="349" y="595"/>
                  </a:cubicBezTo>
                  <a:cubicBezTo>
                    <a:pt x="350" y="595"/>
                    <a:pt x="350" y="596"/>
                    <a:pt x="350" y="596"/>
                  </a:cubicBezTo>
                  <a:cubicBezTo>
                    <a:pt x="350" y="596"/>
                    <a:pt x="351" y="596"/>
                    <a:pt x="351" y="595"/>
                  </a:cubicBezTo>
                  <a:cubicBezTo>
                    <a:pt x="351" y="591"/>
                    <a:pt x="352" y="587"/>
                    <a:pt x="352" y="582"/>
                  </a:cubicBezTo>
                  <a:cubicBezTo>
                    <a:pt x="351" y="579"/>
                    <a:pt x="351" y="576"/>
                    <a:pt x="350" y="573"/>
                  </a:cubicBezTo>
                  <a:cubicBezTo>
                    <a:pt x="351" y="575"/>
                    <a:pt x="352" y="577"/>
                    <a:pt x="352" y="580"/>
                  </a:cubicBezTo>
                  <a:cubicBezTo>
                    <a:pt x="352" y="583"/>
                    <a:pt x="352" y="587"/>
                    <a:pt x="352" y="590"/>
                  </a:cubicBezTo>
                  <a:cubicBezTo>
                    <a:pt x="352" y="591"/>
                    <a:pt x="353" y="591"/>
                    <a:pt x="353" y="590"/>
                  </a:cubicBezTo>
                  <a:cubicBezTo>
                    <a:pt x="353" y="586"/>
                    <a:pt x="353" y="582"/>
                    <a:pt x="353" y="578"/>
                  </a:cubicBezTo>
                  <a:cubicBezTo>
                    <a:pt x="352" y="574"/>
                    <a:pt x="352" y="571"/>
                    <a:pt x="350" y="568"/>
                  </a:cubicBezTo>
                  <a:cubicBezTo>
                    <a:pt x="350" y="568"/>
                    <a:pt x="349" y="568"/>
                    <a:pt x="349" y="568"/>
                  </a:cubicBezTo>
                  <a:cubicBezTo>
                    <a:pt x="349" y="567"/>
                    <a:pt x="349" y="566"/>
                    <a:pt x="349" y="565"/>
                  </a:cubicBezTo>
                  <a:cubicBezTo>
                    <a:pt x="348" y="562"/>
                    <a:pt x="348" y="558"/>
                    <a:pt x="348" y="554"/>
                  </a:cubicBezTo>
                  <a:cubicBezTo>
                    <a:pt x="347" y="551"/>
                    <a:pt x="348" y="548"/>
                    <a:pt x="347" y="544"/>
                  </a:cubicBezTo>
                  <a:cubicBezTo>
                    <a:pt x="347" y="538"/>
                    <a:pt x="347" y="532"/>
                    <a:pt x="346" y="526"/>
                  </a:cubicBezTo>
                  <a:cubicBezTo>
                    <a:pt x="346" y="525"/>
                    <a:pt x="345" y="525"/>
                    <a:pt x="345" y="526"/>
                  </a:cubicBezTo>
                  <a:cubicBezTo>
                    <a:pt x="345" y="533"/>
                    <a:pt x="344" y="540"/>
                    <a:pt x="346" y="547"/>
                  </a:cubicBezTo>
                  <a:cubicBezTo>
                    <a:pt x="347" y="553"/>
                    <a:pt x="346" y="561"/>
                    <a:pt x="347" y="567"/>
                  </a:cubicBezTo>
                  <a:cubicBezTo>
                    <a:pt x="347" y="574"/>
                    <a:pt x="350" y="580"/>
                    <a:pt x="349" y="586"/>
                  </a:cubicBezTo>
                  <a:cubicBezTo>
                    <a:pt x="349" y="587"/>
                    <a:pt x="349" y="588"/>
                    <a:pt x="349" y="590"/>
                  </a:cubicBezTo>
                  <a:cubicBezTo>
                    <a:pt x="349" y="589"/>
                    <a:pt x="349" y="589"/>
                    <a:pt x="349" y="588"/>
                  </a:cubicBezTo>
                  <a:cubicBezTo>
                    <a:pt x="347" y="584"/>
                    <a:pt x="345" y="579"/>
                    <a:pt x="344" y="575"/>
                  </a:cubicBezTo>
                  <a:cubicBezTo>
                    <a:pt x="342" y="564"/>
                    <a:pt x="340" y="552"/>
                    <a:pt x="340" y="541"/>
                  </a:cubicBezTo>
                  <a:cubicBezTo>
                    <a:pt x="340" y="522"/>
                    <a:pt x="344" y="504"/>
                    <a:pt x="340" y="485"/>
                  </a:cubicBezTo>
                  <a:cubicBezTo>
                    <a:pt x="340" y="485"/>
                    <a:pt x="341" y="485"/>
                    <a:pt x="341" y="485"/>
                  </a:cubicBezTo>
                  <a:cubicBezTo>
                    <a:pt x="349" y="482"/>
                    <a:pt x="356" y="478"/>
                    <a:pt x="364" y="474"/>
                  </a:cubicBezTo>
                  <a:cubicBezTo>
                    <a:pt x="361" y="484"/>
                    <a:pt x="360" y="496"/>
                    <a:pt x="359" y="506"/>
                  </a:cubicBezTo>
                  <a:cubicBezTo>
                    <a:pt x="359" y="518"/>
                    <a:pt x="358" y="530"/>
                    <a:pt x="357" y="542"/>
                  </a:cubicBezTo>
                  <a:cubicBezTo>
                    <a:pt x="357" y="553"/>
                    <a:pt x="358" y="563"/>
                    <a:pt x="359" y="574"/>
                  </a:cubicBezTo>
                  <a:close/>
                  <a:moveTo>
                    <a:pt x="323" y="576"/>
                  </a:moveTo>
                  <a:cubicBezTo>
                    <a:pt x="323" y="576"/>
                    <a:pt x="323" y="576"/>
                    <a:pt x="323" y="576"/>
                  </a:cubicBezTo>
                  <a:cubicBezTo>
                    <a:pt x="322" y="577"/>
                    <a:pt x="322" y="577"/>
                    <a:pt x="321" y="578"/>
                  </a:cubicBezTo>
                  <a:cubicBezTo>
                    <a:pt x="320" y="578"/>
                    <a:pt x="320" y="579"/>
                    <a:pt x="319" y="579"/>
                  </a:cubicBezTo>
                  <a:cubicBezTo>
                    <a:pt x="319" y="579"/>
                    <a:pt x="319" y="579"/>
                    <a:pt x="319" y="579"/>
                  </a:cubicBezTo>
                  <a:cubicBezTo>
                    <a:pt x="311" y="566"/>
                    <a:pt x="307" y="551"/>
                    <a:pt x="302" y="537"/>
                  </a:cubicBezTo>
                  <a:cubicBezTo>
                    <a:pt x="297" y="523"/>
                    <a:pt x="291" y="509"/>
                    <a:pt x="286" y="495"/>
                  </a:cubicBezTo>
                  <a:cubicBezTo>
                    <a:pt x="282" y="486"/>
                    <a:pt x="277" y="478"/>
                    <a:pt x="272" y="469"/>
                  </a:cubicBezTo>
                  <a:cubicBezTo>
                    <a:pt x="274" y="471"/>
                    <a:pt x="276" y="473"/>
                    <a:pt x="279" y="475"/>
                  </a:cubicBezTo>
                  <a:cubicBezTo>
                    <a:pt x="286" y="480"/>
                    <a:pt x="294" y="484"/>
                    <a:pt x="303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91"/>
                    <a:pt x="304" y="495"/>
                    <a:pt x="305" y="499"/>
                  </a:cubicBezTo>
                  <a:cubicBezTo>
                    <a:pt x="305" y="503"/>
                    <a:pt x="306" y="506"/>
                    <a:pt x="307" y="510"/>
                  </a:cubicBezTo>
                  <a:cubicBezTo>
                    <a:pt x="309" y="517"/>
                    <a:pt x="313" y="524"/>
                    <a:pt x="316" y="531"/>
                  </a:cubicBezTo>
                  <a:cubicBezTo>
                    <a:pt x="321" y="545"/>
                    <a:pt x="326" y="560"/>
                    <a:pt x="336" y="571"/>
                  </a:cubicBezTo>
                  <a:cubicBezTo>
                    <a:pt x="335" y="571"/>
                    <a:pt x="334" y="570"/>
                    <a:pt x="333" y="570"/>
                  </a:cubicBezTo>
                  <a:cubicBezTo>
                    <a:pt x="330" y="570"/>
                    <a:pt x="327" y="571"/>
                    <a:pt x="325" y="573"/>
                  </a:cubicBezTo>
                  <a:cubicBezTo>
                    <a:pt x="325" y="574"/>
                    <a:pt x="324" y="574"/>
                    <a:pt x="324" y="575"/>
                  </a:cubicBezTo>
                  <a:cubicBezTo>
                    <a:pt x="323" y="574"/>
                    <a:pt x="323" y="574"/>
                    <a:pt x="322" y="574"/>
                  </a:cubicBezTo>
                  <a:cubicBezTo>
                    <a:pt x="322" y="574"/>
                    <a:pt x="321" y="574"/>
                    <a:pt x="322" y="574"/>
                  </a:cubicBezTo>
                  <a:cubicBezTo>
                    <a:pt x="322" y="575"/>
                    <a:pt x="322" y="575"/>
                    <a:pt x="323" y="576"/>
                  </a:cubicBezTo>
                  <a:close/>
                  <a:moveTo>
                    <a:pt x="176" y="253"/>
                  </a:moveTo>
                  <a:cubicBezTo>
                    <a:pt x="172" y="261"/>
                    <a:pt x="166" y="272"/>
                    <a:pt x="168" y="281"/>
                  </a:cubicBezTo>
                  <a:cubicBezTo>
                    <a:pt x="167" y="278"/>
                    <a:pt x="166" y="274"/>
                    <a:pt x="165" y="270"/>
                  </a:cubicBezTo>
                  <a:cubicBezTo>
                    <a:pt x="165" y="271"/>
                    <a:pt x="166" y="271"/>
                    <a:pt x="167" y="271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69"/>
                    <a:pt x="165" y="267"/>
                    <a:pt x="165" y="265"/>
                  </a:cubicBezTo>
                  <a:cubicBezTo>
                    <a:pt x="166" y="262"/>
                    <a:pt x="166" y="259"/>
                    <a:pt x="167" y="256"/>
                  </a:cubicBezTo>
                  <a:cubicBezTo>
                    <a:pt x="168" y="251"/>
                    <a:pt x="170" y="245"/>
                    <a:pt x="173" y="241"/>
                  </a:cubicBezTo>
                  <a:cubicBezTo>
                    <a:pt x="174" y="241"/>
                    <a:pt x="173" y="241"/>
                    <a:pt x="173" y="241"/>
                  </a:cubicBezTo>
                  <a:cubicBezTo>
                    <a:pt x="169" y="246"/>
                    <a:pt x="167" y="252"/>
                    <a:pt x="165" y="258"/>
                  </a:cubicBezTo>
                  <a:cubicBezTo>
                    <a:pt x="165" y="258"/>
                    <a:pt x="165" y="258"/>
                    <a:pt x="165" y="259"/>
                  </a:cubicBezTo>
                  <a:cubicBezTo>
                    <a:pt x="164" y="257"/>
                    <a:pt x="164" y="256"/>
                    <a:pt x="164" y="255"/>
                  </a:cubicBezTo>
                  <a:cubicBezTo>
                    <a:pt x="164" y="252"/>
                    <a:pt x="164" y="249"/>
                    <a:pt x="165" y="246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167" y="237"/>
                    <a:pt x="170" y="232"/>
                    <a:pt x="174" y="226"/>
                  </a:cubicBezTo>
                  <a:cubicBezTo>
                    <a:pt x="174" y="226"/>
                    <a:pt x="173" y="226"/>
                    <a:pt x="173" y="226"/>
                  </a:cubicBezTo>
                  <a:cubicBezTo>
                    <a:pt x="170" y="229"/>
                    <a:pt x="167" y="234"/>
                    <a:pt x="165" y="239"/>
                  </a:cubicBezTo>
                  <a:cubicBezTo>
                    <a:pt x="165" y="237"/>
                    <a:pt x="165" y="236"/>
                    <a:pt x="165" y="234"/>
                  </a:cubicBezTo>
                  <a:cubicBezTo>
                    <a:pt x="165" y="230"/>
                    <a:pt x="166" y="226"/>
                    <a:pt x="166" y="222"/>
                  </a:cubicBezTo>
                  <a:cubicBezTo>
                    <a:pt x="166" y="221"/>
                    <a:pt x="164" y="221"/>
                    <a:pt x="164" y="222"/>
                  </a:cubicBezTo>
                  <a:cubicBezTo>
                    <a:pt x="164" y="224"/>
                    <a:pt x="164" y="227"/>
                    <a:pt x="164" y="229"/>
                  </a:cubicBezTo>
                  <a:cubicBezTo>
                    <a:pt x="164" y="231"/>
                    <a:pt x="163" y="233"/>
                    <a:pt x="163" y="235"/>
                  </a:cubicBezTo>
                  <a:cubicBezTo>
                    <a:pt x="163" y="238"/>
                    <a:pt x="163" y="241"/>
                    <a:pt x="164" y="244"/>
                  </a:cubicBezTo>
                  <a:cubicBezTo>
                    <a:pt x="164" y="245"/>
                    <a:pt x="163" y="247"/>
                    <a:pt x="163" y="248"/>
                  </a:cubicBezTo>
                  <a:cubicBezTo>
                    <a:pt x="163" y="250"/>
                    <a:pt x="162" y="253"/>
                    <a:pt x="162" y="257"/>
                  </a:cubicBezTo>
                  <a:cubicBezTo>
                    <a:pt x="161" y="250"/>
                    <a:pt x="160" y="244"/>
                    <a:pt x="160" y="237"/>
                  </a:cubicBezTo>
                  <a:cubicBezTo>
                    <a:pt x="161" y="233"/>
                    <a:pt x="161" y="229"/>
                    <a:pt x="159" y="226"/>
                  </a:cubicBezTo>
                  <a:cubicBezTo>
                    <a:pt x="156" y="222"/>
                    <a:pt x="152" y="218"/>
                    <a:pt x="151" y="212"/>
                  </a:cubicBezTo>
                  <a:cubicBezTo>
                    <a:pt x="151" y="204"/>
                    <a:pt x="151" y="198"/>
                    <a:pt x="146" y="190"/>
                  </a:cubicBezTo>
                  <a:cubicBezTo>
                    <a:pt x="144" y="187"/>
                    <a:pt x="141" y="183"/>
                    <a:pt x="140" y="179"/>
                  </a:cubicBezTo>
                  <a:cubicBezTo>
                    <a:pt x="139" y="178"/>
                    <a:pt x="138" y="170"/>
                    <a:pt x="141" y="171"/>
                  </a:cubicBezTo>
                  <a:cubicBezTo>
                    <a:pt x="143" y="171"/>
                    <a:pt x="144" y="172"/>
                    <a:pt x="146" y="173"/>
                  </a:cubicBezTo>
                  <a:cubicBezTo>
                    <a:pt x="151" y="175"/>
                    <a:pt x="158" y="178"/>
                    <a:pt x="160" y="184"/>
                  </a:cubicBezTo>
                  <a:cubicBezTo>
                    <a:pt x="161" y="186"/>
                    <a:pt x="162" y="189"/>
                    <a:pt x="164" y="190"/>
                  </a:cubicBezTo>
                  <a:cubicBezTo>
                    <a:pt x="164" y="192"/>
                    <a:pt x="166" y="194"/>
                    <a:pt x="166" y="195"/>
                  </a:cubicBezTo>
                  <a:cubicBezTo>
                    <a:pt x="167" y="197"/>
                    <a:pt x="168" y="199"/>
                    <a:pt x="169" y="200"/>
                  </a:cubicBezTo>
                  <a:cubicBezTo>
                    <a:pt x="170" y="202"/>
                    <a:pt x="170" y="203"/>
                    <a:pt x="171" y="205"/>
                  </a:cubicBezTo>
                  <a:cubicBezTo>
                    <a:pt x="172" y="213"/>
                    <a:pt x="178" y="221"/>
                    <a:pt x="180" y="229"/>
                  </a:cubicBezTo>
                  <a:cubicBezTo>
                    <a:pt x="181" y="233"/>
                    <a:pt x="182" y="238"/>
                    <a:pt x="183" y="242"/>
                  </a:cubicBezTo>
                  <a:cubicBezTo>
                    <a:pt x="184" y="247"/>
                    <a:pt x="184" y="251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8"/>
                    <a:pt x="182" y="260"/>
                    <a:pt x="181" y="263"/>
                  </a:cubicBezTo>
                  <a:cubicBezTo>
                    <a:pt x="179" y="267"/>
                    <a:pt x="179" y="271"/>
                    <a:pt x="179" y="275"/>
                  </a:cubicBezTo>
                  <a:cubicBezTo>
                    <a:pt x="177" y="287"/>
                    <a:pt x="178" y="301"/>
                    <a:pt x="180" y="312"/>
                  </a:cubicBezTo>
                  <a:cubicBezTo>
                    <a:pt x="181" y="318"/>
                    <a:pt x="182" y="325"/>
                    <a:pt x="184" y="331"/>
                  </a:cubicBezTo>
                  <a:cubicBezTo>
                    <a:pt x="179" y="322"/>
                    <a:pt x="178" y="312"/>
                    <a:pt x="174" y="303"/>
                  </a:cubicBezTo>
                  <a:cubicBezTo>
                    <a:pt x="173" y="297"/>
                    <a:pt x="171" y="291"/>
                    <a:pt x="169" y="286"/>
                  </a:cubicBezTo>
                  <a:cubicBezTo>
                    <a:pt x="169" y="286"/>
                    <a:pt x="170" y="286"/>
                    <a:pt x="170" y="285"/>
                  </a:cubicBezTo>
                  <a:cubicBezTo>
                    <a:pt x="170" y="280"/>
                    <a:pt x="170" y="275"/>
                    <a:pt x="171" y="270"/>
                  </a:cubicBezTo>
                  <a:cubicBezTo>
                    <a:pt x="172" y="264"/>
                    <a:pt x="174" y="258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lose/>
                  <a:moveTo>
                    <a:pt x="157" y="248"/>
                  </a:moveTo>
                  <a:cubicBezTo>
                    <a:pt x="158" y="254"/>
                    <a:pt x="159" y="260"/>
                    <a:pt x="160" y="266"/>
                  </a:cubicBezTo>
                  <a:cubicBezTo>
                    <a:pt x="162" y="271"/>
                    <a:pt x="163" y="276"/>
                    <a:pt x="165" y="281"/>
                  </a:cubicBezTo>
                  <a:cubicBezTo>
                    <a:pt x="163" y="278"/>
                    <a:pt x="162" y="275"/>
                    <a:pt x="161" y="273"/>
                  </a:cubicBezTo>
                  <a:cubicBezTo>
                    <a:pt x="157" y="261"/>
                    <a:pt x="152" y="250"/>
                    <a:pt x="148" y="238"/>
                  </a:cubicBezTo>
                  <a:cubicBezTo>
                    <a:pt x="140" y="219"/>
                    <a:pt x="131" y="197"/>
                    <a:pt x="136" y="176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86"/>
                    <a:pt x="145" y="191"/>
                    <a:pt x="147" y="200"/>
                  </a:cubicBezTo>
                  <a:cubicBezTo>
                    <a:pt x="148" y="205"/>
                    <a:pt x="147" y="211"/>
                    <a:pt x="149" y="216"/>
                  </a:cubicBezTo>
                  <a:cubicBezTo>
                    <a:pt x="150" y="221"/>
                    <a:pt x="156" y="225"/>
                    <a:pt x="157" y="230"/>
                  </a:cubicBezTo>
                  <a:cubicBezTo>
                    <a:pt x="158" y="236"/>
                    <a:pt x="157" y="242"/>
                    <a:pt x="157" y="248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4" y="263"/>
                  </a:cubicBezTo>
                  <a:cubicBezTo>
                    <a:pt x="164" y="264"/>
                    <a:pt x="164" y="265"/>
                    <a:pt x="164" y="266"/>
                  </a:cubicBezTo>
                  <a:cubicBezTo>
                    <a:pt x="163" y="264"/>
                    <a:pt x="163" y="262"/>
                    <a:pt x="163" y="261"/>
                  </a:cubicBezTo>
                  <a:close/>
                  <a:moveTo>
                    <a:pt x="213" y="192"/>
                  </a:moveTo>
                  <a:cubicBezTo>
                    <a:pt x="206" y="196"/>
                    <a:pt x="200" y="201"/>
                    <a:pt x="196" y="208"/>
                  </a:cubicBezTo>
                  <a:cubicBezTo>
                    <a:pt x="194" y="213"/>
                    <a:pt x="192" y="218"/>
                    <a:pt x="192" y="223"/>
                  </a:cubicBezTo>
                  <a:cubicBezTo>
                    <a:pt x="190" y="220"/>
                    <a:pt x="189" y="218"/>
                    <a:pt x="187" y="215"/>
                  </a:cubicBezTo>
                  <a:cubicBezTo>
                    <a:pt x="184" y="210"/>
                    <a:pt x="183" y="204"/>
                    <a:pt x="182" y="197"/>
                  </a:cubicBezTo>
                  <a:cubicBezTo>
                    <a:pt x="179" y="184"/>
                    <a:pt x="177" y="170"/>
                    <a:pt x="174" y="157"/>
                  </a:cubicBezTo>
                  <a:cubicBezTo>
                    <a:pt x="172" y="143"/>
                    <a:pt x="169" y="130"/>
                    <a:pt x="164" y="117"/>
                  </a:cubicBezTo>
                  <a:cubicBezTo>
                    <a:pt x="164" y="115"/>
                    <a:pt x="162" y="111"/>
                    <a:pt x="160" y="110"/>
                  </a:cubicBezTo>
                  <a:cubicBezTo>
                    <a:pt x="160" y="102"/>
                    <a:pt x="160" y="95"/>
                    <a:pt x="161" y="87"/>
                  </a:cubicBezTo>
                  <a:cubicBezTo>
                    <a:pt x="161" y="81"/>
                    <a:pt x="161" y="74"/>
                    <a:pt x="164" y="68"/>
                  </a:cubicBezTo>
                  <a:cubicBezTo>
                    <a:pt x="167" y="63"/>
                    <a:pt x="169" y="72"/>
                    <a:pt x="170" y="74"/>
                  </a:cubicBezTo>
                  <a:cubicBezTo>
                    <a:pt x="171" y="78"/>
                    <a:pt x="173" y="80"/>
                    <a:pt x="176" y="82"/>
                  </a:cubicBezTo>
                  <a:cubicBezTo>
                    <a:pt x="183" y="89"/>
                    <a:pt x="187" y="98"/>
                    <a:pt x="189" y="107"/>
                  </a:cubicBezTo>
                  <a:cubicBezTo>
                    <a:pt x="191" y="112"/>
                    <a:pt x="191" y="116"/>
                    <a:pt x="191" y="121"/>
                  </a:cubicBezTo>
                  <a:cubicBezTo>
                    <a:pt x="191" y="123"/>
                    <a:pt x="192" y="125"/>
                    <a:pt x="193" y="127"/>
                  </a:cubicBezTo>
                  <a:cubicBezTo>
                    <a:pt x="194" y="128"/>
                    <a:pt x="196" y="129"/>
                    <a:pt x="197" y="129"/>
                  </a:cubicBezTo>
                  <a:cubicBezTo>
                    <a:pt x="200" y="131"/>
                    <a:pt x="202" y="132"/>
                    <a:pt x="203" y="135"/>
                  </a:cubicBezTo>
                  <a:cubicBezTo>
                    <a:pt x="205" y="139"/>
                    <a:pt x="207" y="143"/>
                    <a:pt x="208" y="146"/>
                  </a:cubicBezTo>
                  <a:cubicBezTo>
                    <a:pt x="212" y="155"/>
                    <a:pt x="214" y="164"/>
                    <a:pt x="213" y="174"/>
                  </a:cubicBezTo>
                  <a:cubicBezTo>
                    <a:pt x="213" y="180"/>
                    <a:pt x="212" y="186"/>
                    <a:pt x="213" y="192"/>
                  </a:cubicBezTo>
                  <a:close/>
                  <a:moveTo>
                    <a:pt x="193" y="242"/>
                  </a:moveTo>
                  <a:cubicBezTo>
                    <a:pt x="193" y="240"/>
                    <a:pt x="192" y="239"/>
                    <a:pt x="192" y="238"/>
                  </a:cubicBezTo>
                  <a:cubicBezTo>
                    <a:pt x="192" y="236"/>
                    <a:pt x="191" y="234"/>
                    <a:pt x="191" y="233"/>
                  </a:cubicBezTo>
                  <a:cubicBezTo>
                    <a:pt x="191" y="232"/>
                    <a:pt x="191" y="232"/>
                    <a:pt x="191" y="232"/>
                  </a:cubicBezTo>
                  <a:cubicBezTo>
                    <a:pt x="192" y="232"/>
                    <a:pt x="192" y="233"/>
                    <a:pt x="193" y="234"/>
                  </a:cubicBezTo>
                  <a:cubicBezTo>
                    <a:pt x="194" y="237"/>
                    <a:pt x="194" y="239"/>
                    <a:pt x="193" y="242"/>
                  </a:cubicBezTo>
                  <a:close/>
                  <a:moveTo>
                    <a:pt x="189" y="237"/>
                  </a:moveTo>
                  <a:cubicBezTo>
                    <a:pt x="189" y="239"/>
                    <a:pt x="190" y="241"/>
                    <a:pt x="190" y="243"/>
                  </a:cubicBezTo>
                  <a:cubicBezTo>
                    <a:pt x="190" y="244"/>
                    <a:pt x="190" y="245"/>
                    <a:pt x="191" y="246"/>
                  </a:cubicBezTo>
                  <a:cubicBezTo>
                    <a:pt x="189" y="248"/>
                    <a:pt x="188" y="251"/>
                    <a:pt x="186" y="254"/>
                  </a:cubicBezTo>
                  <a:cubicBezTo>
                    <a:pt x="186" y="246"/>
                    <a:pt x="183" y="237"/>
                    <a:pt x="181" y="228"/>
                  </a:cubicBezTo>
                  <a:cubicBezTo>
                    <a:pt x="180" y="224"/>
                    <a:pt x="179" y="219"/>
                    <a:pt x="177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81" y="220"/>
                    <a:pt x="185" y="225"/>
                    <a:pt x="190" y="230"/>
                  </a:cubicBezTo>
                  <a:cubicBezTo>
                    <a:pt x="188" y="231"/>
                    <a:pt x="188" y="235"/>
                    <a:pt x="189" y="237"/>
                  </a:cubicBezTo>
                  <a:close/>
                  <a:moveTo>
                    <a:pt x="161" y="121"/>
                  </a:moveTo>
                  <a:cubicBezTo>
                    <a:pt x="162" y="124"/>
                    <a:pt x="163" y="128"/>
                    <a:pt x="165" y="131"/>
                  </a:cubicBezTo>
                  <a:cubicBezTo>
                    <a:pt x="165" y="132"/>
                    <a:pt x="166" y="134"/>
                    <a:pt x="167" y="135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70" y="150"/>
                    <a:pt x="172" y="162"/>
                    <a:pt x="174" y="173"/>
                  </a:cubicBezTo>
                  <a:cubicBezTo>
                    <a:pt x="176" y="184"/>
                    <a:pt x="177" y="196"/>
                    <a:pt x="180" y="207"/>
                  </a:cubicBezTo>
                  <a:cubicBezTo>
                    <a:pt x="182" y="213"/>
                    <a:pt x="185" y="218"/>
                    <a:pt x="188" y="223"/>
                  </a:cubicBezTo>
                  <a:cubicBezTo>
                    <a:pt x="186" y="221"/>
                    <a:pt x="184" y="218"/>
                    <a:pt x="182" y="216"/>
                  </a:cubicBezTo>
                  <a:cubicBezTo>
                    <a:pt x="175" y="206"/>
                    <a:pt x="169" y="195"/>
                    <a:pt x="167" y="183"/>
                  </a:cubicBezTo>
                  <a:cubicBezTo>
                    <a:pt x="164" y="171"/>
                    <a:pt x="162" y="159"/>
                    <a:pt x="161" y="148"/>
                  </a:cubicBezTo>
                  <a:cubicBezTo>
                    <a:pt x="160" y="142"/>
                    <a:pt x="160" y="137"/>
                    <a:pt x="159" y="132"/>
                  </a:cubicBezTo>
                  <a:cubicBezTo>
                    <a:pt x="159" y="127"/>
                    <a:pt x="158" y="123"/>
                    <a:pt x="158" y="118"/>
                  </a:cubicBezTo>
                  <a:cubicBezTo>
                    <a:pt x="158" y="118"/>
                    <a:pt x="158" y="118"/>
                    <a:pt x="158" y="117"/>
                  </a:cubicBezTo>
                  <a:cubicBezTo>
                    <a:pt x="159" y="119"/>
                    <a:pt x="160" y="120"/>
                    <a:pt x="161" y="121"/>
                  </a:cubicBezTo>
                  <a:close/>
                  <a:moveTo>
                    <a:pt x="184" y="312"/>
                  </a:moveTo>
                  <a:cubicBezTo>
                    <a:pt x="182" y="304"/>
                    <a:pt x="181" y="297"/>
                    <a:pt x="181" y="290"/>
                  </a:cubicBezTo>
                  <a:cubicBezTo>
                    <a:pt x="181" y="288"/>
                    <a:pt x="181" y="286"/>
                    <a:pt x="182" y="284"/>
                  </a:cubicBezTo>
                  <a:cubicBezTo>
                    <a:pt x="185" y="294"/>
                    <a:pt x="191" y="303"/>
                    <a:pt x="198" y="311"/>
                  </a:cubicBezTo>
                  <a:cubicBezTo>
                    <a:pt x="202" y="315"/>
                    <a:pt x="206" y="320"/>
                    <a:pt x="211" y="324"/>
                  </a:cubicBezTo>
                  <a:cubicBezTo>
                    <a:pt x="210" y="328"/>
                    <a:pt x="211" y="332"/>
                    <a:pt x="209" y="336"/>
                  </a:cubicBezTo>
                  <a:cubicBezTo>
                    <a:pt x="208" y="338"/>
                    <a:pt x="207" y="344"/>
                    <a:pt x="204" y="345"/>
                  </a:cubicBezTo>
                  <a:cubicBezTo>
                    <a:pt x="202" y="347"/>
                    <a:pt x="197" y="345"/>
                    <a:pt x="194" y="344"/>
                  </a:cubicBezTo>
                  <a:cubicBezTo>
                    <a:pt x="192" y="339"/>
                    <a:pt x="189" y="335"/>
                    <a:pt x="188" y="329"/>
                  </a:cubicBezTo>
                  <a:cubicBezTo>
                    <a:pt x="186" y="324"/>
                    <a:pt x="185" y="318"/>
                    <a:pt x="184" y="312"/>
                  </a:cubicBezTo>
                  <a:close/>
                  <a:moveTo>
                    <a:pt x="208" y="347"/>
                  </a:moveTo>
                  <a:cubicBezTo>
                    <a:pt x="210" y="344"/>
                    <a:pt x="211" y="340"/>
                    <a:pt x="212" y="336"/>
                  </a:cubicBezTo>
                  <a:cubicBezTo>
                    <a:pt x="213" y="333"/>
                    <a:pt x="213" y="330"/>
                    <a:pt x="213" y="327"/>
                  </a:cubicBezTo>
                  <a:cubicBezTo>
                    <a:pt x="218" y="331"/>
                    <a:pt x="223" y="335"/>
                    <a:pt x="229" y="338"/>
                  </a:cubicBezTo>
                  <a:cubicBezTo>
                    <a:pt x="230" y="338"/>
                    <a:pt x="230" y="338"/>
                    <a:pt x="231" y="338"/>
                  </a:cubicBezTo>
                  <a:cubicBezTo>
                    <a:pt x="229" y="341"/>
                    <a:pt x="229" y="345"/>
                    <a:pt x="228" y="348"/>
                  </a:cubicBezTo>
                  <a:cubicBezTo>
                    <a:pt x="228" y="354"/>
                    <a:pt x="228" y="359"/>
                    <a:pt x="229" y="364"/>
                  </a:cubicBezTo>
                  <a:cubicBezTo>
                    <a:pt x="230" y="370"/>
                    <a:pt x="234" y="376"/>
                    <a:pt x="235" y="382"/>
                  </a:cubicBezTo>
                  <a:cubicBezTo>
                    <a:pt x="236" y="386"/>
                    <a:pt x="235" y="390"/>
                    <a:pt x="235" y="395"/>
                  </a:cubicBezTo>
                  <a:cubicBezTo>
                    <a:pt x="235" y="400"/>
                    <a:pt x="235" y="405"/>
                    <a:pt x="236" y="410"/>
                  </a:cubicBezTo>
                  <a:cubicBezTo>
                    <a:pt x="236" y="412"/>
                    <a:pt x="236" y="413"/>
                    <a:pt x="236" y="415"/>
                  </a:cubicBezTo>
                  <a:cubicBezTo>
                    <a:pt x="235" y="414"/>
                    <a:pt x="234" y="413"/>
                    <a:pt x="232" y="412"/>
                  </a:cubicBezTo>
                  <a:cubicBezTo>
                    <a:pt x="227" y="411"/>
                    <a:pt x="224" y="414"/>
                    <a:pt x="219" y="414"/>
                  </a:cubicBezTo>
                  <a:cubicBezTo>
                    <a:pt x="217" y="414"/>
                    <a:pt x="215" y="414"/>
                    <a:pt x="214" y="415"/>
                  </a:cubicBezTo>
                  <a:cubicBezTo>
                    <a:pt x="213" y="408"/>
                    <a:pt x="211" y="402"/>
                    <a:pt x="211" y="396"/>
                  </a:cubicBezTo>
                  <a:cubicBezTo>
                    <a:pt x="210" y="390"/>
                    <a:pt x="209" y="384"/>
                    <a:pt x="208" y="377"/>
                  </a:cubicBezTo>
                  <a:cubicBezTo>
                    <a:pt x="207" y="372"/>
                    <a:pt x="206" y="367"/>
                    <a:pt x="203" y="362"/>
                  </a:cubicBezTo>
                  <a:cubicBezTo>
                    <a:pt x="200" y="358"/>
                    <a:pt x="198" y="353"/>
                    <a:pt x="195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200" y="348"/>
                    <a:pt x="204" y="350"/>
                    <a:pt x="208" y="347"/>
                  </a:cubicBezTo>
                  <a:close/>
                  <a:moveTo>
                    <a:pt x="233" y="367"/>
                  </a:moveTo>
                  <a:cubicBezTo>
                    <a:pt x="232" y="361"/>
                    <a:pt x="231" y="355"/>
                    <a:pt x="232" y="348"/>
                  </a:cubicBezTo>
                  <a:cubicBezTo>
                    <a:pt x="232" y="346"/>
                    <a:pt x="233" y="342"/>
                    <a:pt x="233" y="339"/>
                  </a:cubicBezTo>
                  <a:cubicBezTo>
                    <a:pt x="240" y="343"/>
                    <a:pt x="248" y="347"/>
                    <a:pt x="255" y="346"/>
                  </a:cubicBezTo>
                  <a:cubicBezTo>
                    <a:pt x="250" y="353"/>
                    <a:pt x="246" y="361"/>
                    <a:pt x="242" y="368"/>
                  </a:cubicBezTo>
                  <a:cubicBezTo>
                    <a:pt x="240" y="372"/>
                    <a:pt x="239" y="376"/>
                    <a:pt x="238" y="380"/>
                  </a:cubicBezTo>
                  <a:cubicBezTo>
                    <a:pt x="237" y="375"/>
                    <a:pt x="235" y="371"/>
                    <a:pt x="233" y="367"/>
                  </a:cubicBezTo>
                  <a:close/>
                  <a:moveTo>
                    <a:pt x="246" y="367"/>
                  </a:moveTo>
                  <a:cubicBezTo>
                    <a:pt x="252" y="355"/>
                    <a:pt x="260" y="342"/>
                    <a:pt x="271" y="334"/>
                  </a:cubicBezTo>
                  <a:cubicBezTo>
                    <a:pt x="281" y="327"/>
                    <a:pt x="291" y="320"/>
                    <a:pt x="303" y="315"/>
                  </a:cubicBezTo>
                  <a:cubicBezTo>
                    <a:pt x="308" y="314"/>
                    <a:pt x="313" y="312"/>
                    <a:pt x="318" y="311"/>
                  </a:cubicBezTo>
                  <a:cubicBezTo>
                    <a:pt x="325" y="310"/>
                    <a:pt x="331" y="309"/>
                    <a:pt x="338" y="309"/>
                  </a:cubicBezTo>
                  <a:cubicBezTo>
                    <a:pt x="348" y="308"/>
                    <a:pt x="358" y="309"/>
                    <a:pt x="368" y="311"/>
                  </a:cubicBezTo>
                  <a:cubicBezTo>
                    <a:pt x="371" y="311"/>
                    <a:pt x="410" y="317"/>
                    <a:pt x="409" y="321"/>
                  </a:cubicBezTo>
                  <a:cubicBezTo>
                    <a:pt x="409" y="321"/>
                    <a:pt x="409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8" y="323"/>
                    <a:pt x="408" y="324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394" y="317"/>
                    <a:pt x="378" y="315"/>
                    <a:pt x="363" y="314"/>
                  </a:cubicBezTo>
                  <a:cubicBezTo>
                    <a:pt x="355" y="314"/>
                    <a:pt x="348" y="315"/>
                    <a:pt x="340" y="314"/>
                  </a:cubicBezTo>
                  <a:cubicBezTo>
                    <a:pt x="333" y="314"/>
                    <a:pt x="327" y="314"/>
                    <a:pt x="320" y="314"/>
                  </a:cubicBezTo>
                  <a:cubicBezTo>
                    <a:pt x="306" y="316"/>
                    <a:pt x="291" y="323"/>
                    <a:pt x="280" y="330"/>
                  </a:cubicBezTo>
                  <a:cubicBezTo>
                    <a:pt x="267" y="338"/>
                    <a:pt x="257" y="349"/>
                    <a:pt x="253" y="363"/>
                  </a:cubicBezTo>
                  <a:cubicBezTo>
                    <a:pt x="252" y="363"/>
                    <a:pt x="254" y="364"/>
                    <a:pt x="254" y="363"/>
                  </a:cubicBezTo>
                  <a:cubicBezTo>
                    <a:pt x="261" y="349"/>
                    <a:pt x="272" y="338"/>
                    <a:pt x="286" y="330"/>
                  </a:cubicBezTo>
                  <a:cubicBezTo>
                    <a:pt x="299" y="324"/>
                    <a:pt x="312" y="317"/>
                    <a:pt x="327" y="317"/>
                  </a:cubicBezTo>
                  <a:cubicBezTo>
                    <a:pt x="333" y="317"/>
                    <a:pt x="340" y="318"/>
                    <a:pt x="347" y="318"/>
                  </a:cubicBezTo>
                  <a:cubicBezTo>
                    <a:pt x="353" y="317"/>
                    <a:pt x="360" y="317"/>
                    <a:pt x="367" y="318"/>
                  </a:cubicBezTo>
                  <a:cubicBezTo>
                    <a:pt x="374" y="319"/>
                    <a:pt x="382" y="320"/>
                    <a:pt x="389" y="321"/>
                  </a:cubicBezTo>
                  <a:cubicBezTo>
                    <a:pt x="395" y="322"/>
                    <a:pt x="402" y="325"/>
                    <a:pt x="408" y="324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8" y="325"/>
                    <a:pt x="407" y="327"/>
                    <a:pt x="407" y="328"/>
                  </a:cubicBezTo>
                  <a:cubicBezTo>
                    <a:pt x="401" y="325"/>
                    <a:pt x="394" y="326"/>
                    <a:pt x="387" y="326"/>
                  </a:cubicBezTo>
                  <a:cubicBezTo>
                    <a:pt x="379" y="325"/>
                    <a:pt x="371" y="323"/>
                    <a:pt x="363" y="322"/>
                  </a:cubicBezTo>
                  <a:cubicBezTo>
                    <a:pt x="363" y="322"/>
                    <a:pt x="363" y="323"/>
                    <a:pt x="363" y="323"/>
                  </a:cubicBezTo>
                  <a:cubicBezTo>
                    <a:pt x="369" y="325"/>
                    <a:pt x="377" y="326"/>
                    <a:pt x="384" y="327"/>
                  </a:cubicBezTo>
                  <a:cubicBezTo>
                    <a:pt x="392" y="327"/>
                    <a:pt x="399" y="327"/>
                    <a:pt x="407" y="330"/>
                  </a:cubicBezTo>
                  <a:cubicBezTo>
                    <a:pt x="407" y="330"/>
                    <a:pt x="407" y="331"/>
                    <a:pt x="406" y="331"/>
                  </a:cubicBezTo>
                  <a:cubicBezTo>
                    <a:pt x="402" y="332"/>
                    <a:pt x="399" y="331"/>
                    <a:pt x="395" y="331"/>
                  </a:cubicBezTo>
                  <a:cubicBezTo>
                    <a:pt x="391" y="331"/>
                    <a:pt x="388" y="331"/>
                    <a:pt x="385" y="330"/>
                  </a:cubicBezTo>
                  <a:cubicBezTo>
                    <a:pt x="384" y="330"/>
                    <a:pt x="383" y="331"/>
                    <a:pt x="384" y="331"/>
                  </a:cubicBezTo>
                  <a:cubicBezTo>
                    <a:pt x="387" y="334"/>
                    <a:pt x="390" y="333"/>
                    <a:pt x="394" y="333"/>
                  </a:cubicBezTo>
                  <a:cubicBezTo>
                    <a:pt x="398" y="333"/>
                    <a:pt x="402" y="334"/>
                    <a:pt x="406" y="334"/>
                  </a:cubicBezTo>
                  <a:cubicBezTo>
                    <a:pt x="406" y="335"/>
                    <a:pt x="406" y="336"/>
                    <a:pt x="406" y="337"/>
                  </a:cubicBezTo>
                  <a:cubicBezTo>
                    <a:pt x="406" y="337"/>
                    <a:pt x="406" y="337"/>
                    <a:pt x="405" y="336"/>
                  </a:cubicBezTo>
                  <a:cubicBezTo>
                    <a:pt x="405" y="336"/>
                    <a:pt x="405" y="335"/>
                    <a:pt x="405" y="335"/>
                  </a:cubicBezTo>
                  <a:cubicBezTo>
                    <a:pt x="398" y="336"/>
                    <a:pt x="392" y="337"/>
                    <a:pt x="386" y="338"/>
                  </a:cubicBezTo>
                  <a:cubicBezTo>
                    <a:pt x="381" y="338"/>
                    <a:pt x="375" y="338"/>
                    <a:pt x="370" y="338"/>
                  </a:cubicBezTo>
                  <a:cubicBezTo>
                    <a:pt x="369" y="339"/>
                    <a:pt x="369" y="339"/>
                    <a:pt x="370" y="339"/>
                  </a:cubicBezTo>
                  <a:cubicBezTo>
                    <a:pt x="376" y="340"/>
                    <a:pt x="382" y="339"/>
                    <a:pt x="388" y="338"/>
                  </a:cubicBezTo>
                  <a:cubicBezTo>
                    <a:pt x="393" y="338"/>
                    <a:pt x="398" y="338"/>
                    <a:pt x="403" y="337"/>
                  </a:cubicBezTo>
                  <a:cubicBezTo>
                    <a:pt x="399" y="339"/>
                    <a:pt x="396" y="341"/>
                    <a:pt x="391" y="341"/>
                  </a:cubicBezTo>
                  <a:cubicBezTo>
                    <a:pt x="388" y="342"/>
                    <a:pt x="384" y="342"/>
                    <a:pt x="380" y="343"/>
                  </a:cubicBezTo>
                  <a:cubicBezTo>
                    <a:pt x="372" y="343"/>
                    <a:pt x="365" y="343"/>
                    <a:pt x="357" y="344"/>
                  </a:cubicBezTo>
                  <a:cubicBezTo>
                    <a:pt x="357" y="345"/>
                    <a:pt x="357" y="345"/>
                    <a:pt x="357" y="345"/>
                  </a:cubicBezTo>
                  <a:cubicBezTo>
                    <a:pt x="366" y="345"/>
                    <a:pt x="375" y="345"/>
                    <a:pt x="383" y="344"/>
                  </a:cubicBezTo>
                  <a:cubicBezTo>
                    <a:pt x="387" y="344"/>
                    <a:pt x="391" y="343"/>
                    <a:pt x="395" y="342"/>
                  </a:cubicBezTo>
                  <a:cubicBezTo>
                    <a:pt x="399" y="341"/>
                    <a:pt x="402" y="341"/>
                    <a:pt x="405" y="338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6" y="339"/>
                    <a:pt x="406" y="340"/>
                  </a:cubicBezTo>
                  <a:cubicBezTo>
                    <a:pt x="406" y="340"/>
                    <a:pt x="406" y="340"/>
                    <a:pt x="406" y="340"/>
                  </a:cubicBezTo>
                  <a:cubicBezTo>
                    <a:pt x="401" y="339"/>
                    <a:pt x="397" y="343"/>
                    <a:pt x="392" y="344"/>
                  </a:cubicBezTo>
                  <a:cubicBezTo>
                    <a:pt x="389" y="345"/>
                    <a:pt x="385" y="345"/>
                    <a:pt x="382" y="346"/>
                  </a:cubicBezTo>
                  <a:cubicBezTo>
                    <a:pt x="378" y="347"/>
                    <a:pt x="374" y="348"/>
                    <a:pt x="370" y="348"/>
                  </a:cubicBezTo>
                  <a:cubicBezTo>
                    <a:pt x="363" y="348"/>
                    <a:pt x="354" y="348"/>
                    <a:pt x="347" y="347"/>
                  </a:cubicBezTo>
                  <a:cubicBezTo>
                    <a:pt x="339" y="346"/>
                    <a:pt x="331" y="344"/>
                    <a:pt x="324" y="344"/>
                  </a:cubicBezTo>
                  <a:cubicBezTo>
                    <a:pt x="323" y="344"/>
                    <a:pt x="323" y="345"/>
                    <a:pt x="324" y="346"/>
                  </a:cubicBezTo>
                  <a:cubicBezTo>
                    <a:pt x="332" y="348"/>
                    <a:pt x="340" y="348"/>
                    <a:pt x="349" y="349"/>
                  </a:cubicBezTo>
                  <a:cubicBezTo>
                    <a:pt x="355" y="351"/>
                    <a:pt x="362" y="351"/>
                    <a:pt x="368" y="350"/>
                  </a:cubicBezTo>
                  <a:cubicBezTo>
                    <a:pt x="376" y="349"/>
                    <a:pt x="382" y="347"/>
                    <a:pt x="389" y="346"/>
                  </a:cubicBezTo>
                  <a:cubicBezTo>
                    <a:pt x="390" y="346"/>
                    <a:pt x="391" y="345"/>
                    <a:pt x="392" y="345"/>
                  </a:cubicBezTo>
                  <a:cubicBezTo>
                    <a:pt x="390" y="346"/>
                    <a:pt x="388" y="347"/>
                    <a:pt x="386" y="347"/>
                  </a:cubicBezTo>
                  <a:cubicBezTo>
                    <a:pt x="379" y="349"/>
                    <a:pt x="371" y="350"/>
                    <a:pt x="365" y="353"/>
                  </a:cubicBezTo>
                  <a:cubicBezTo>
                    <a:pt x="364" y="353"/>
                    <a:pt x="364" y="353"/>
                    <a:pt x="365" y="353"/>
                  </a:cubicBezTo>
                  <a:cubicBezTo>
                    <a:pt x="368" y="354"/>
                    <a:pt x="372" y="352"/>
                    <a:pt x="375" y="352"/>
                  </a:cubicBezTo>
                  <a:cubicBezTo>
                    <a:pt x="381" y="350"/>
                    <a:pt x="386" y="349"/>
                    <a:pt x="392" y="347"/>
                  </a:cubicBezTo>
                  <a:cubicBezTo>
                    <a:pt x="393" y="347"/>
                    <a:pt x="406" y="343"/>
                    <a:pt x="406" y="341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6" y="342"/>
                    <a:pt x="406" y="343"/>
                    <a:pt x="406" y="344"/>
                  </a:cubicBezTo>
                  <a:cubicBezTo>
                    <a:pt x="405" y="344"/>
                    <a:pt x="403" y="345"/>
                    <a:pt x="401" y="346"/>
                  </a:cubicBezTo>
                  <a:cubicBezTo>
                    <a:pt x="400" y="347"/>
                    <a:pt x="398" y="348"/>
                    <a:pt x="397" y="350"/>
                  </a:cubicBezTo>
                  <a:cubicBezTo>
                    <a:pt x="396" y="350"/>
                    <a:pt x="397" y="350"/>
                    <a:pt x="397" y="350"/>
                  </a:cubicBezTo>
                  <a:cubicBezTo>
                    <a:pt x="395" y="350"/>
                    <a:pt x="393" y="351"/>
                    <a:pt x="392" y="352"/>
                  </a:cubicBezTo>
                  <a:cubicBezTo>
                    <a:pt x="387" y="353"/>
                    <a:pt x="382" y="356"/>
                    <a:pt x="378" y="359"/>
                  </a:cubicBezTo>
                  <a:cubicBezTo>
                    <a:pt x="368" y="365"/>
                    <a:pt x="358" y="370"/>
                    <a:pt x="347" y="372"/>
                  </a:cubicBezTo>
                  <a:cubicBezTo>
                    <a:pt x="346" y="372"/>
                    <a:pt x="346" y="373"/>
                    <a:pt x="347" y="373"/>
                  </a:cubicBezTo>
                  <a:cubicBezTo>
                    <a:pt x="352" y="373"/>
                    <a:pt x="357" y="372"/>
                    <a:pt x="362" y="370"/>
                  </a:cubicBezTo>
                  <a:cubicBezTo>
                    <a:pt x="367" y="368"/>
                    <a:pt x="373" y="365"/>
                    <a:pt x="377" y="362"/>
                  </a:cubicBezTo>
                  <a:cubicBezTo>
                    <a:pt x="383" y="358"/>
                    <a:pt x="389" y="355"/>
                    <a:pt x="396" y="353"/>
                  </a:cubicBezTo>
                  <a:cubicBezTo>
                    <a:pt x="399" y="352"/>
                    <a:pt x="404" y="352"/>
                    <a:pt x="407" y="350"/>
                  </a:cubicBezTo>
                  <a:cubicBezTo>
                    <a:pt x="407" y="350"/>
                    <a:pt x="407" y="351"/>
                    <a:pt x="407" y="352"/>
                  </a:cubicBezTo>
                  <a:cubicBezTo>
                    <a:pt x="406" y="352"/>
                    <a:pt x="404" y="352"/>
                    <a:pt x="403" y="353"/>
                  </a:cubicBezTo>
                  <a:cubicBezTo>
                    <a:pt x="403" y="353"/>
                    <a:pt x="403" y="353"/>
                    <a:pt x="403" y="353"/>
                  </a:cubicBezTo>
                  <a:cubicBezTo>
                    <a:pt x="404" y="353"/>
                    <a:pt x="406" y="353"/>
                    <a:pt x="407" y="352"/>
                  </a:cubicBezTo>
                  <a:cubicBezTo>
                    <a:pt x="407" y="352"/>
                    <a:pt x="407" y="352"/>
                    <a:pt x="408" y="352"/>
                  </a:cubicBezTo>
                  <a:cubicBezTo>
                    <a:pt x="408" y="353"/>
                    <a:pt x="408" y="353"/>
                    <a:pt x="408" y="354"/>
                  </a:cubicBezTo>
                  <a:cubicBezTo>
                    <a:pt x="408" y="354"/>
                    <a:pt x="408" y="354"/>
                    <a:pt x="408" y="354"/>
                  </a:cubicBezTo>
                  <a:cubicBezTo>
                    <a:pt x="405" y="354"/>
                    <a:pt x="402" y="356"/>
                    <a:pt x="400" y="357"/>
                  </a:cubicBezTo>
                  <a:cubicBezTo>
                    <a:pt x="399" y="358"/>
                    <a:pt x="400" y="358"/>
                    <a:pt x="400" y="358"/>
                  </a:cubicBezTo>
                  <a:cubicBezTo>
                    <a:pt x="403" y="357"/>
                    <a:pt x="406" y="357"/>
                    <a:pt x="408" y="355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9" y="360"/>
                    <a:pt x="411" y="365"/>
                    <a:pt x="412" y="370"/>
                  </a:cubicBezTo>
                  <a:cubicBezTo>
                    <a:pt x="403" y="375"/>
                    <a:pt x="397" y="386"/>
                    <a:pt x="391" y="394"/>
                  </a:cubicBezTo>
                  <a:cubicBezTo>
                    <a:pt x="391" y="394"/>
                    <a:pt x="391" y="395"/>
                    <a:pt x="391" y="395"/>
                  </a:cubicBezTo>
                  <a:cubicBezTo>
                    <a:pt x="395" y="391"/>
                    <a:pt x="398" y="386"/>
                    <a:pt x="402" y="382"/>
                  </a:cubicBezTo>
                  <a:cubicBezTo>
                    <a:pt x="405" y="379"/>
                    <a:pt x="409" y="375"/>
                    <a:pt x="413" y="371"/>
                  </a:cubicBezTo>
                  <a:cubicBezTo>
                    <a:pt x="414" y="375"/>
                    <a:pt x="415" y="378"/>
                    <a:pt x="416" y="381"/>
                  </a:cubicBezTo>
                  <a:cubicBezTo>
                    <a:pt x="412" y="382"/>
                    <a:pt x="406" y="387"/>
                    <a:pt x="403" y="389"/>
                  </a:cubicBezTo>
                  <a:cubicBezTo>
                    <a:pt x="398" y="393"/>
                    <a:pt x="392" y="399"/>
                    <a:pt x="389" y="405"/>
                  </a:cubicBezTo>
                  <a:cubicBezTo>
                    <a:pt x="389" y="406"/>
                    <a:pt x="390" y="407"/>
                    <a:pt x="390" y="406"/>
                  </a:cubicBezTo>
                  <a:cubicBezTo>
                    <a:pt x="394" y="400"/>
                    <a:pt x="398" y="396"/>
                    <a:pt x="404" y="391"/>
                  </a:cubicBezTo>
                  <a:cubicBezTo>
                    <a:pt x="406" y="389"/>
                    <a:pt x="410" y="386"/>
                    <a:pt x="413" y="385"/>
                  </a:cubicBezTo>
                  <a:cubicBezTo>
                    <a:pt x="414" y="384"/>
                    <a:pt x="416" y="384"/>
                    <a:pt x="417" y="383"/>
                  </a:cubicBezTo>
                  <a:cubicBezTo>
                    <a:pt x="417" y="384"/>
                    <a:pt x="417" y="385"/>
                    <a:pt x="418" y="386"/>
                  </a:cubicBezTo>
                  <a:cubicBezTo>
                    <a:pt x="413" y="387"/>
                    <a:pt x="407" y="395"/>
                    <a:pt x="404" y="398"/>
                  </a:cubicBezTo>
                  <a:cubicBezTo>
                    <a:pt x="402" y="401"/>
                    <a:pt x="399" y="404"/>
                    <a:pt x="396" y="407"/>
                  </a:cubicBezTo>
                  <a:cubicBezTo>
                    <a:pt x="393" y="412"/>
                    <a:pt x="389" y="417"/>
                    <a:pt x="387" y="422"/>
                  </a:cubicBezTo>
                  <a:cubicBezTo>
                    <a:pt x="387" y="423"/>
                    <a:pt x="388" y="423"/>
                    <a:pt x="388" y="422"/>
                  </a:cubicBezTo>
                  <a:cubicBezTo>
                    <a:pt x="392" y="419"/>
                    <a:pt x="393" y="414"/>
                    <a:pt x="396" y="410"/>
                  </a:cubicBezTo>
                  <a:cubicBezTo>
                    <a:pt x="399" y="406"/>
                    <a:pt x="401" y="403"/>
                    <a:pt x="404" y="400"/>
                  </a:cubicBezTo>
                  <a:cubicBezTo>
                    <a:pt x="407" y="397"/>
                    <a:pt x="410" y="394"/>
                    <a:pt x="412" y="392"/>
                  </a:cubicBezTo>
                  <a:cubicBezTo>
                    <a:pt x="414" y="390"/>
                    <a:pt x="416" y="388"/>
                    <a:pt x="418" y="387"/>
                  </a:cubicBezTo>
                  <a:cubicBezTo>
                    <a:pt x="419" y="389"/>
                    <a:pt x="419" y="390"/>
                    <a:pt x="420" y="392"/>
                  </a:cubicBezTo>
                  <a:cubicBezTo>
                    <a:pt x="415" y="394"/>
                    <a:pt x="413" y="399"/>
                    <a:pt x="409" y="402"/>
                  </a:cubicBezTo>
                  <a:cubicBezTo>
                    <a:pt x="407" y="404"/>
                    <a:pt x="402" y="409"/>
                    <a:pt x="404" y="412"/>
                  </a:cubicBezTo>
                  <a:cubicBezTo>
                    <a:pt x="404" y="413"/>
                    <a:pt x="404" y="413"/>
                    <a:pt x="404" y="412"/>
                  </a:cubicBezTo>
                  <a:cubicBezTo>
                    <a:pt x="407" y="408"/>
                    <a:pt x="408" y="404"/>
                    <a:pt x="412" y="400"/>
                  </a:cubicBezTo>
                  <a:cubicBezTo>
                    <a:pt x="415" y="398"/>
                    <a:pt x="418" y="395"/>
                    <a:pt x="420" y="393"/>
                  </a:cubicBezTo>
                  <a:cubicBezTo>
                    <a:pt x="421" y="394"/>
                    <a:pt x="422" y="396"/>
                    <a:pt x="423" y="397"/>
                  </a:cubicBezTo>
                  <a:cubicBezTo>
                    <a:pt x="421" y="399"/>
                    <a:pt x="419" y="403"/>
                    <a:pt x="418" y="405"/>
                  </a:cubicBezTo>
                  <a:cubicBezTo>
                    <a:pt x="418" y="406"/>
                    <a:pt x="419" y="406"/>
                    <a:pt x="419" y="406"/>
                  </a:cubicBezTo>
                  <a:cubicBezTo>
                    <a:pt x="421" y="404"/>
                    <a:pt x="422" y="401"/>
                    <a:pt x="424" y="398"/>
                  </a:cubicBezTo>
                  <a:cubicBezTo>
                    <a:pt x="424" y="399"/>
                    <a:pt x="424" y="400"/>
                    <a:pt x="425" y="400"/>
                  </a:cubicBezTo>
                  <a:cubicBezTo>
                    <a:pt x="426" y="402"/>
                    <a:pt x="428" y="404"/>
                    <a:pt x="429" y="405"/>
                  </a:cubicBezTo>
                  <a:cubicBezTo>
                    <a:pt x="428" y="407"/>
                    <a:pt x="427" y="409"/>
                    <a:pt x="426" y="410"/>
                  </a:cubicBezTo>
                  <a:cubicBezTo>
                    <a:pt x="424" y="414"/>
                    <a:pt x="421" y="417"/>
                    <a:pt x="419" y="421"/>
                  </a:cubicBezTo>
                  <a:cubicBezTo>
                    <a:pt x="413" y="430"/>
                    <a:pt x="407" y="439"/>
                    <a:pt x="399" y="447"/>
                  </a:cubicBezTo>
                  <a:cubicBezTo>
                    <a:pt x="384" y="462"/>
                    <a:pt x="366" y="470"/>
                    <a:pt x="347" y="478"/>
                  </a:cubicBezTo>
                  <a:cubicBezTo>
                    <a:pt x="347" y="478"/>
                    <a:pt x="347" y="478"/>
                    <a:pt x="347" y="478"/>
                  </a:cubicBezTo>
                  <a:cubicBezTo>
                    <a:pt x="342" y="480"/>
                    <a:pt x="337" y="482"/>
                    <a:pt x="331" y="483"/>
                  </a:cubicBezTo>
                  <a:cubicBezTo>
                    <a:pt x="330" y="483"/>
                    <a:pt x="329" y="484"/>
                    <a:pt x="328" y="484"/>
                  </a:cubicBezTo>
                  <a:cubicBezTo>
                    <a:pt x="313" y="486"/>
                    <a:pt x="298" y="483"/>
                    <a:pt x="285" y="475"/>
                  </a:cubicBezTo>
                  <a:cubicBezTo>
                    <a:pt x="281" y="472"/>
                    <a:pt x="275" y="468"/>
                    <a:pt x="272" y="464"/>
                  </a:cubicBezTo>
                  <a:cubicBezTo>
                    <a:pt x="270" y="461"/>
                    <a:pt x="268" y="456"/>
                    <a:pt x="264" y="454"/>
                  </a:cubicBezTo>
                  <a:cubicBezTo>
                    <a:pt x="254" y="449"/>
                    <a:pt x="253" y="437"/>
                    <a:pt x="250" y="427"/>
                  </a:cubicBezTo>
                  <a:cubicBezTo>
                    <a:pt x="249" y="426"/>
                    <a:pt x="248" y="426"/>
                    <a:pt x="248" y="427"/>
                  </a:cubicBezTo>
                  <a:cubicBezTo>
                    <a:pt x="248" y="432"/>
                    <a:pt x="249" y="438"/>
                    <a:pt x="250" y="444"/>
                  </a:cubicBezTo>
                  <a:cubicBezTo>
                    <a:pt x="250" y="443"/>
                    <a:pt x="249" y="443"/>
                    <a:pt x="249" y="442"/>
                  </a:cubicBezTo>
                  <a:cubicBezTo>
                    <a:pt x="247" y="439"/>
                    <a:pt x="245" y="436"/>
                    <a:pt x="244" y="432"/>
                  </a:cubicBezTo>
                  <a:cubicBezTo>
                    <a:pt x="242" y="425"/>
                    <a:pt x="240" y="417"/>
                    <a:pt x="239" y="410"/>
                  </a:cubicBezTo>
                  <a:cubicBezTo>
                    <a:pt x="237" y="395"/>
                    <a:pt x="240" y="381"/>
                    <a:pt x="246" y="367"/>
                  </a:cubicBezTo>
                  <a:close/>
                  <a:moveTo>
                    <a:pt x="407" y="347"/>
                  </a:moveTo>
                  <a:cubicBezTo>
                    <a:pt x="406" y="347"/>
                    <a:pt x="406" y="348"/>
                    <a:pt x="406" y="348"/>
                  </a:cubicBezTo>
                  <a:cubicBezTo>
                    <a:pt x="406" y="347"/>
                    <a:pt x="402" y="348"/>
                    <a:pt x="401" y="349"/>
                  </a:cubicBezTo>
                  <a:cubicBezTo>
                    <a:pt x="400" y="349"/>
                    <a:pt x="399" y="349"/>
                    <a:pt x="398" y="350"/>
                  </a:cubicBezTo>
                  <a:cubicBezTo>
                    <a:pt x="399" y="349"/>
                    <a:pt x="401" y="348"/>
                    <a:pt x="402" y="347"/>
                  </a:cubicBezTo>
                  <a:cubicBezTo>
                    <a:pt x="404" y="346"/>
                    <a:pt x="405" y="346"/>
                    <a:pt x="406" y="345"/>
                  </a:cubicBezTo>
                  <a:cubicBezTo>
                    <a:pt x="406" y="346"/>
                    <a:pt x="407" y="347"/>
                    <a:pt x="407" y="347"/>
                  </a:cubicBezTo>
                  <a:close/>
                  <a:moveTo>
                    <a:pt x="449" y="263"/>
                  </a:moveTo>
                  <a:cubicBezTo>
                    <a:pt x="449" y="261"/>
                    <a:pt x="449" y="258"/>
                    <a:pt x="450" y="256"/>
                  </a:cubicBezTo>
                  <a:cubicBezTo>
                    <a:pt x="450" y="256"/>
                    <a:pt x="450" y="256"/>
                    <a:pt x="450" y="256"/>
                  </a:cubicBezTo>
                  <a:cubicBezTo>
                    <a:pt x="451" y="257"/>
                    <a:pt x="452" y="259"/>
                    <a:pt x="452" y="261"/>
                  </a:cubicBezTo>
                  <a:cubicBezTo>
                    <a:pt x="452" y="261"/>
                    <a:pt x="451" y="262"/>
                    <a:pt x="451" y="263"/>
                  </a:cubicBezTo>
                  <a:cubicBezTo>
                    <a:pt x="450" y="266"/>
                    <a:pt x="451" y="268"/>
                    <a:pt x="451" y="271"/>
                  </a:cubicBezTo>
                  <a:cubicBezTo>
                    <a:pt x="451" y="273"/>
                    <a:pt x="451" y="276"/>
                    <a:pt x="452" y="278"/>
                  </a:cubicBezTo>
                  <a:cubicBezTo>
                    <a:pt x="451" y="278"/>
                    <a:pt x="451" y="278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49" y="273"/>
                    <a:pt x="449" y="268"/>
                    <a:pt x="449" y="263"/>
                  </a:cubicBezTo>
                  <a:close/>
                  <a:moveTo>
                    <a:pt x="448" y="255"/>
                  </a:moveTo>
                  <a:cubicBezTo>
                    <a:pt x="448" y="252"/>
                    <a:pt x="448" y="248"/>
                    <a:pt x="448" y="245"/>
                  </a:cubicBezTo>
                  <a:cubicBezTo>
                    <a:pt x="448" y="246"/>
                    <a:pt x="448" y="248"/>
                    <a:pt x="449" y="249"/>
                  </a:cubicBezTo>
                  <a:cubicBezTo>
                    <a:pt x="449" y="250"/>
                    <a:pt x="449" y="252"/>
                    <a:pt x="450" y="253"/>
                  </a:cubicBezTo>
                  <a:cubicBezTo>
                    <a:pt x="449" y="253"/>
                    <a:pt x="448" y="254"/>
                    <a:pt x="448" y="255"/>
                  </a:cubicBezTo>
                  <a:close/>
                  <a:moveTo>
                    <a:pt x="450" y="283"/>
                  </a:moveTo>
                  <a:cubicBezTo>
                    <a:pt x="456" y="280"/>
                    <a:pt x="463" y="279"/>
                    <a:pt x="469" y="277"/>
                  </a:cubicBezTo>
                  <a:cubicBezTo>
                    <a:pt x="477" y="274"/>
                    <a:pt x="485" y="272"/>
                    <a:pt x="493" y="271"/>
                  </a:cubicBezTo>
                  <a:cubicBezTo>
                    <a:pt x="501" y="270"/>
                    <a:pt x="509" y="271"/>
                    <a:pt x="517" y="274"/>
                  </a:cubicBezTo>
                  <a:cubicBezTo>
                    <a:pt x="526" y="276"/>
                    <a:pt x="535" y="277"/>
                    <a:pt x="542" y="281"/>
                  </a:cubicBezTo>
                  <a:cubicBezTo>
                    <a:pt x="549" y="284"/>
                    <a:pt x="556" y="289"/>
                    <a:pt x="562" y="293"/>
                  </a:cubicBezTo>
                  <a:cubicBezTo>
                    <a:pt x="570" y="298"/>
                    <a:pt x="577" y="303"/>
                    <a:pt x="582" y="312"/>
                  </a:cubicBezTo>
                  <a:cubicBezTo>
                    <a:pt x="586" y="318"/>
                    <a:pt x="589" y="323"/>
                    <a:pt x="594" y="328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29"/>
                    <a:pt x="594" y="329"/>
                    <a:pt x="595" y="330"/>
                  </a:cubicBezTo>
                  <a:cubicBezTo>
                    <a:pt x="595" y="330"/>
                    <a:pt x="596" y="330"/>
                    <a:pt x="596" y="330"/>
                  </a:cubicBezTo>
                  <a:cubicBezTo>
                    <a:pt x="596" y="336"/>
                    <a:pt x="597" y="343"/>
                    <a:pt x="598" y="349"/>
                  </a:cubicBezTo>
                  <a:cubicBezTo>
                    <a:pt x="599" y="353"/>
                    <a:pt x="600" y="358"/>
                    <a:pt x="602" y="363"/>
                  </a:cubicBezTo>
                  <a:cubicBezTo>
                    <a:pt x="600" y="362"/>
                    <a:pt x="598" y="361"/>
                    <a:pt x="596" y="360"/>
                  </a:cubicBezTo>
                  <a:cubicBezTo>
                    <a:pt x="593" y="359"/>
                    <a:pt x="590" y="358"/>
                    <a:pt x="587" y="358"/>
                  </a:cubicBezTo>
                  <a:cubicBezTo>
                    <a:pt x="586" y="357"/>
                    <a:pt x="585" y="356"/>
                    <a:pt x="584" y="356"/>
                  </a:cubicBezTo>
                  <a:cubicBezTo>
                    <a:pt x="582" y="355"/>
                    <a:pt x="579" y="354"/>
                    <a:pt x="577" y="354"/>
                  </a:cubicBezTo>
                  <a:cubicBezTo>
                    <a:pt x="577" y="354"/>
                    <a:pt x="576" y="354"/>
                    <a:pt x="577" y="354"/>
                  </a:cubicBezTo>
                  <a:cubicBezTo>
                    <a:pt x="578" y="355"/>
                    <a:pt x="580" y="356"/>
                    <a:pt x="582" y="356"/>
                  </a:cubicBezTo>
                  <a:cubicBezTo>
                    <a:pt x="582" y="356"/>
                    <a:pt x="584" y="357"/>
                    <a:pt x="586" y="357"/>
                  </a:cubicBezTo>
                  <a:cubicBezTo>
                    <a:pt x="582" y="356"/>
                    <a:pt x="579" y="356"/>
                    <a:pt x="575" y="356"/>
                  </a:cubicBezTo>
                  <a:cubicBezTo>
                    <a:pt x="568" y="357"/>
                    <a:pt x="560" y="361"/>
                    <a:pt x="553" y="366"/>
                  </a:cubicBezTo>
                  <a:cubicBezTo>
                    <a:pt x="544" y="369"/>
                    <a:pt x="536" y="371"/>
                    <a:pt x="526" y="374"/>
                  </a:cubicBezTo>
                  <a:cubicBezTo>
                    <a:pt x="521" y="375"/>
                    <a:pt x="516" y="376"/>
                    <a:pt x="510" y="378"/>
                  </a:cubicBezTo>
                  <a:cubicBezTo>
                    <a:pt x="508" y="379"/>
                    <a:pt x="505" y="380"/>
                    <a:pt x="502" y="381"/>
                  </a:cubicBezTo>
                  <a:cubicBezTo>
                    <a:pt x="501" y="381"/>
                    <a:pt x="501" y="382"/>
                    <a:pt x="500" y="382"/>
                  </a:cubicBezTo>
                  <a:cubicBezTo>
                    <a:pt x="500" y="382"/>
                    <a:pt x="500" y="382"/>
                    <a:pt x="500" y="382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504" y="385"/>
                    <a:pt x="510" y="380"/>
                    <a:pt x="513" y="379"/>
                  </a:cubicBezTo>
                  <a:cubicBezTo>
                    <a:pt x="518" y="378"/>
                    <a:pt x="523" y="377"/>
                    <a:pt x="529" y="375"/>
                  </a:cubicBezTo>
                  <a:cubicBezTo>
                    <a:pt x="534" y="374"/>
                    <a:pt x="540" y="372"/>
                    <a:pt x="546" y="370"/>
                  </a:cubicBezTo>
                  <a:cubicBezTo>
                    <a:pt x="547" y="370"/>
                    <a:pt x="548" y="370"/>
                    <a:pt x="550" y="369"/>
                  </a:cubicBezTo>
                  <a:cubicBezTo>
                    <a:pt x="549" y="370"/>
                    <a:pt x="548" y="371"/>
                    <a:pt x="547" y="372"/>
                  </a:cubicBezTo>
                  <a:cubicBezTo>
                    <a:pt x="543" y="374"/>
                    <a:pt x="539" y="377"/>
                    <a:pt x="535" y="379"/>
                  </a:cubicBezTo>
                  <a:cubicBezTo>
                    <a:pt x="531" y="381"/>
                    <a:pt x="526" y="382"/>
                    <a:pt x="521" y="384"/>
                  </a:cubicBezTo>
                  <a:cubicBezTo>
                    <a:pt x="517" y="386"/>
                    <a:pt x="513" y="388"/>
                    <a:pt x="508" y="389"/>
                  </a:cubicBezTo>
                  <a:cubicBezTo>
                    <a:pt x="507" y="390"/>
                    <a:pt x="505" y="391"/>
                    <a:pt x="503" y="392"/>
                  </a:cubicBezTo>
                  <a:cubicBezTo>
                    <a:pt x="502" y="392"/>
                    <a:pt x="499" y="394"/>
                    <a:pt x="498" y="394"/>
                  </a:cubicBezTo>
                  <a:cubicBezTo>
                    <a:pt x="498" y="394"/>
                    <a:pt x="498" y="394"/>
                    <a:pt x="498" y="394"/>
                  </a:cubicBezTo>
                  <a:cubicBezTo>
                    <a:pt x="497" y="394"/>
                    <a:pt x="496" y="395"/>
                    <a:pt x="497" y="396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7" y="396"/>
                    <a:pt x="498" y="396"/>
                    <a:pt x="499" y="396"/>
                  </a:cubicBezTo>
                  <a:cubicBezTo>
                    <a:pt x="507" y="392"/>
                    <a:pt x="516" y="388"/>
                    <a:pt x="525" y="384"/>
                  </a:cubicBezTo>
                  <a:cubicBezTo>
                    <a:pt x="532" y="381"/>
                    <a:pt x="540" y="378"/>
                    <a:pt x="546" y="374"/>
                  </a:cubicBezTo>
                  <a:cubicBezTo>
                    <a:pt x="546" y="374"/>
                    <a:pt x="546" y="374"/>
                    <a:pt x="546" y="374"/>
                  </a:cubicBezTo>
                  <a:cubicBezTo>
                    <a:pt x="544" y="376"/>
                    <a:pt x="543" y="379"/>
                    <a:pt x="542" y="381"/>
                  </a:cubicBezTo>
                  <a:cubicBezTo>
                    <a:pt x="542" y="381"/>
                    <a:pt x="542" y="381"/>
                    <a:pt x="542" y="382"/>
                  </a:cubicBezTo>
                  <a:cubicBezTo>
                    <a:pt x="535" y="386"/>
                    <a:pt x="529" y="392"/>
                    <a:pt x="523" y="397"/>
                  </a:cubicBezTo>
                  <a:cubicBezTo>
                    <a:pt x="519" y="401"/>
                    <a:pt x="515" y="406"/>
                    <a:pt x="510" y="408"/>
                  </a:cubicBezTo>
                  <a:cubicBezTo>
                    <a:pt x="507" y="409"/>
                    <a:pt x="505" y="409"/>
                    <a:pt x="504" y="411"/>
                  </a:cubicBezTo>
                  <a:cubicBezTo>
                    <a:pt x="504" y="412"/>
                    <a:pt x="504" y="413"/>
                    <a:pt x="505" y="412"/>
                  </a:cubicBezTo>
                  <a:cubicBezTo>
                    <a:pt x="512" y="408"/>
                    <a:pt x="518" y="403"/>
                    <a:pt x="524" y="398"/>
                  </a:cubicBezTo>
                  <a:cubicBezTo>
                    <a:pt x="528" y="395"/>
                    <a:pt x="532" y="393"/>
                    <a:pt x="535" y="390"/>
                  </a:cubicBezTo>
                  <a:cubicBezTo>
                    <a:pt x="536" y="389"/>
                    <a:pt x="539" y="387"/>
                    <a:pt x="541" y="385"/>
                  </a:cubicBezTo>
                  <a:cubicBezTo>
                    <a:pt x="540" y="387"/>
                    <a:pt x="540" y="389"/>
                    <a:pt x="539" y="391"/>
                  </a:cubicBezTo>
                  <a:cubicBezTo>
                    <a:pt x="539" y="391"/>
                    <a:pt x="539" y="391"/>
                    <a:pt x="539" y="391"/>
                  </a:cubicBezTo>
                  <a:cubicBezTo>
                    <a:pt x="536" y="392"/>
                    <a:pt x="534" y="394"/>
                    <a:pt x="532" y="397"/>
                  </a:cubicBezTo>
                  <a:cubicBezTo>
                    <a:pt x="529" y="400"/>
                    <a:pt x="526" y="403"/>
                    <a:pt x="524" y="407"/>
                  </a:cubicBezTo>
                  <a:cubicBezTo>
                    <a:pt x="522" y="409"/>
                    <a:pt x="521" y="413"/>
                    <a:pt x="519" y="415"/>
                  </a:cubicBezTo>
                  <a:cubicBezTo>
                    <a:pt x="517" y="417"/>
                    <a:pt x="515" y="418"/>
                    <a:pt x="512" y="420"/>
                  </a:cubicBezTo>
                  <a:cubicBezTo>
                    <a:pt x="510" y="422"/>
                    <a:pt x="507" y="424"/>
                    <a:pt x="507" y="428"/>
                  </a:cubicBezTo>
                  <a:cubicBezTo>
                    <a:pt x="507" y="428"/>
                    <a:pt x="508" y="428"/>
                    <a:pt x="508" y="428"/>
                  </a:cubicBezTo>
                  <a:cubicBezTo>
                    <a:pt x="510" y="422"/>
                    <a:pt x="515" y="421"/>
                    <a:pt x="518" y="417"/>
                  </a:cubicBezTo>
                  <a:cubicBezTo>
                    <a:pt x="521" y="414"/>
                    <a:pt x="523" y="411"/>
                    <a:pt x="525" y="408"/>
                  </a:cubicBezTo>
                  <a:cubicBezTo>
                    <a:pt x="529" y="402"/>
                    <a:pt x="534" y="397"/>
                    <a:pt x="539" y="392"/>
                  </a:cubicBezTo>
                  <a:cubicBezTo>
                    <a:pt x="538" y="395"/>
                    <a:pt x="537" y="397"/>
                    <a:pt x="536" y="400"/>
                  </a:cubicBezTo>
                  <a:cubicBezTo>
                    <a:pt x="536" y="401"/>
                    <a:pt x="535" y="403"/>
                    <a:pt x="535" y="404"/>
                  </a:cubicBezTo>
                  <a:cubicBezTo>
                    <a:pt x="535" y="404"/>
                    <a:pt x="535" y="404"/>
                    <a:pt x="535" y="404"/>
                  </a:cubicBezTo>
                  <a:cubicBezTo>
                    <a:pt x="533" y="406"/>
                    <a:pt x="530" y="408"/>
                    <a:pt x="529" y="411"/>
                  </a:cubicBezTo>
                  <a:cubicBezTo>
                    <a:pt x="529" y="411"/>
                    <a:pt x="530" y="411"/>
                    <a:pt x="530" y="411"/>
                  </a:cubicBezTo>
                  <a:cubicBezTo>
                    <a:pt x="532" y="409"/>
                    <a:pt x="533" y="407"/>
                    <a:pt x="535" y="405"/>
                  </a:cubicBezTo>
                  <a:cubicBezTo>
                    <a:pt x="533" y="415"/>
                    <a:pt x="535" y="424"/>
                    <a:pt x="539" y="435"/>
                  </a:cubicBezTo>
                  <a:cubicBezTo>
                    <a:pt x="541" y="440"/>
                    <a:pt x="542" y="445"/>
                    <a:pt x="544" y="450"/>
                  </a:cubicBezTo>
                  <a:cubicBezTo>
                    <a:pt x="538" y="455"/>
                    <a:pt x="528" y="454"/>
                    <a:pt x="521" y="453"/>
                  </a:cubicBezTo>
                  <a:cubicBezTo>
                    <a:pt x="512" y="452"/>
                    <a:pt x="503" y="450"/>
                    <a:pt x="494" y="448"/>
                  </a:cubicBezTo>
                  <a:cubicBezTo>
                    <a:pt x="486" y="445"/>
                    <a:pt x="478" y="440"/>
                    <a:pt x="470" y="436"/>
                  </a:cubicBezTo>
                  <a:cubicBezTo>
                    <a:pt x="463" y="433"/>
                    <a:pt x="456" y="429"/>
                    <a:pt x="451" y="422"/>
                  </a:cubicBezTo>
                  <a:cubicBezTo>
                    <a:pt x="445" y="416"/>
                    <a:pt x="439" y="411"/>
                    <a:pt x="434" y="405"/>
                  </a:cubicBezTo>
                  <a:cubicBezTo>
                    <a:pt x="433" y="405"/>
                    <a:pt x="433" y="405"/>
                    <a:pt x="433" y="404"/>
                  </a:cubicBezTo>
                  <a:cubicBezTo>
                    <a:pt x="433" y="404"/>
                    <a:pt x="433" y="404"/>
                    <a:pt x="432" y="403"/>
                  </a:cubicBezTo>
                  <a:cubicBezTo>
                    <a:pt x="427" y="398"/>
                    <a:pt x="424" y="392"/>
                    <a:pt x="421" y="384"/>
                  </a:cubicBezTo>
                  <a:cubicBezTo>
                    <a:pt x="419" y="377"/>
                    <a:pt x="417" y="369"/>
                    <a:pt x="414" y="362"/>
                  </a:cubicBezTo>
                  <a:cubicBezTo>
                    <a:pt x="412" y="355"/>
                    <a:pt x="410" y="347"/>
                    <a:pt x="410" y="340"/>
                  </a:cubicBezTo>
                  <a:cubicBezTo>
                    <a:pt x="410" y="332"/>
                    <a:pt x="411" y="325"/>
                    <a:pt x="415" y="318"/>
                  </a:cubicBezTo>
                  <a:cubicBezTo>
                    <a:pt x="419" y="311"/>
                    <a:pt x="425" y="305"/>
                    <a:pt x="430" y="299"/>
                  </a:cubicBezTo>
                  <a:cubicBezTo>
                    <a:pt x="436" y="293"/>
                    <a:pt x="442" y="287"/>
                    <a:pt x="450" y="283"/>
                  </a:cubicBezTo>
                  <a:close/>
                  <a:moveTo>
                    <a:pt x="455" y="277"/>
                  </a:moveTo>
                  <a:cubicBezTo>
                    <a:pt x="455" y="276"/>
                    <a:pt x="456" y="275"/>
                    <a:pt x="456" y="274"/>
                  </a:cubicBezTo>
                  <a:cubicBezTo>
                    <a:pt x="456" y="275"/>
                    <a:pt x="456" y="276"/>
                    <a:pt x="456" y="276"/>
                  </a:cubicBezTo>
                  <a:cubicBezTo>
                    <a:pt x="456" y="277"/>
                    <a:pt x="455" y="277"/>
                    <a:pt x="455" y="277"/>
                  </a:cubicBezTo>
                  <a:close/>
                  <a:moveTo>
                    <a:pt x="528" y="466"/>
                  </a:moveTo>
                  <a:cubicBezTo>
                    <a:pt x="532" y="466"/>
                    <a:pt x="536" y="464"/>
                    <a:pt x="539" y="462"/>
                  </a:cubicBezTo>
                  <a:cubicBezTo>
                    <a:pt x="542" y="460"/>
                    <a:pt x="544" y="459"/>
                    <a:pt x="547" y="457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4" y="460"/>
                    <a:pt x="542" y="463"/>
                    <a:pt x="540" y="465"/>
                  </a:cubicBezTo>
                  <a:cubicBezTo>
                    <a:pt x="537" y="469"/>
                    <a:pt x="533" y="469"/>
                    <a:pt x="529" y="472"/>
                  </a:cubicBezTo>
                  <a:cubicBezTo>
                    <a:pt x="529" y="472"/>
                    <a:pt x="529" y="473"/>
                    <a:pt x="529" y="473"/>
                  </a:cubicBezTo>
                  <a:cubicBezTo>
                    <a:pt x="533" y="474"/>
                    <a:pt x="537" y="470"/>
                    <a:pt x="539" y="468"/>
                  </a:cubicBezTo>
                  <a:cubicBezTo>
                    <a:pt x="542" y="465"/>
                    <a:pt x="545" y="462"/>
                    <a:pt x="548" y="458"/>
                  </a:cubicBezTo>
                  <a:cubicBezTo>
                    <a:pt x="550" y="463"/>
                    <a:pt x="552" y="467"/>
                    <a:pt x="555" y="471"/>
                  </a:cubicBezTo>
                  <a:cubicBezTo>
                    <a:pt x="558" y="476"/>
                    <a:pt x="562" y="480"/>
                    <a:pt x="566" y="485"/>
                  </a:cubicBezTo>
                  <a:cubicBezTo>
                    <a:pt x="560" y="486"/>
                    <a:pt x="555" y="490"/>
                    <a:pt x="549" y="491"/>
                  </a:cubicBezTo>
                  <a:cubicBezTo>
                    <a:pt x="542" y="492"/>
                    <a:pt x="535" y="491"/>
                    <a:pt x="528" y="489"/>
                  </a:cubicBezTo>
                  <a:cubicBezTo>
                    <a:pt x="514" y="484"/>
                    <a:pt x="500" y="479"/>
                    <a:pt x="488" y="471"/>
                  </a:cubicBezTo>
                  <a:cubicBezTo>
                    <a:pt x="481" y="467"/>
                    <a:pt x="475" y="463"/>
                    <a:pt x="470" y="458"/>
                  </a:cubicBezTo>
                  <a:cubicBezTo>
                    <a:pt x="470" y="457"/>
                    <a:pt x="469" y="456"/>
                    <a:pt x="469" y="456"/>
                  </a:cubicBezTo>
                  <a:cubicBezTo>
                    <a:pt x="463" y="451"/>
                    <a:pt x="459" y="445"/>
                    <a:pt x="454" y="438"/>
                  </a:cubicBezTo>
                  <a:cubicBezTo>
                    <a:pt x="451" y="433"/>
                    <a:pt x="446" y="427"/>
                    <a:pt x="443" y="421"/>
                  </a:cubicBezTo>
                  <a:cubicBezTo>
                    <a:pt x="443" y="420"/>
                    <a:pt x="443" y="419"/>
                    <a:pt x="442" y="418"/>
                  </a:cubicBezTo>
                  <a:cubicBezTo>
                    <a:pt x="447" y="423"/>
                    <a:pt x="451" y="429"/>
                    <a:pt x="457" y="433"/>
                  </a:cubicBezTo>
                  <a:cubicBezTo>
                    <a:pt x="463" y="437"/>
                    <a:pt x="471" y="440"/>
                    <a:pt x="477" y="443"/>
                  </a:cubicBezTo>
                  <a:cubicBezTo>
                    <a:pt x="480" y="445"/>
                    <a:pt x="483" y="446"/>
                    <a:pt x="485" y="447"/>
                  </a:cubicBezTo>
                  <a:cubicBezTo>
                    <a:pt x="485" y="447"/>
                    <a:pt x="485" y="447"/>
                    <a:pt x="485" y="447"/>
                  </a:cubicBezTo>
                  <a:cubicBezTo>
                    <a:pt x="504" y="463"/>
                    <a:pt x="522" y="480"/>
                    <a:pt x="546" y="486"/>
                  </a:cubicBezTo>
                  <a:cubicBezTo>
                    <a:pt x="547" y="486"/>
                    <a:pt x="548" y="485"/>
                    <a:pt x="547" y="485"/>
                  </a:cubicBezTo>
                  <a:cubicBezTo>
                    <a:pt x="536" y="478"/>
                    <a:pt x="523" y="474"/>
                    <a:pt x="513" y="466"/>
                  </a:cubicBezTo>
                  <a:cubicBezTo>
                    <a:pt x="507" y="462"/>
                    <a:pt x="502" y="456"/>
                    <a:pt x="496" y="451"/>
                  </a:cubicBezTo>
                  <a:cubicBezTo>
                    <a:pt x="502" y="453"/>
                    <a:pt x="508" y="454"/>
                    <a:pt x="514" y="456"/>
                  </a:cubicBezTo>
                  <a:cubicBezTo>
                    <a:pt x="513" y="456"/>
                    <a:pt x="512" y="456"/>
                    <a:pt x="511" y="456"/>
                  </a:cubicBezTo>
                  <a:cubicBezTo>
                    <a:pt x="509" y="456"/>
                    <a:pt x="508" y="457"/>
                    <a:pt x="507" y="457"/>
                  </a:cubicBezTo>
                  <a:cubicBezTo>
                    <a:pt x="507" y="458"/>
                    <a:pt x="507" y="459"/>
                    <a:pt x="507" y="459"/>
                  </a:cubicBezTo>
                  <a:cubicBezTo>
                    <a:pt x="510" y="460"/>
                    <a:pt x="513" y="458"/>
                    <a:pt x="515" y="457"/>
                  </a:cubicBezTo>
                  <a:cubicBezTo>
                    <a:pt x="517" y="457"/>
                    <a:pt x="518" y="457"/>
                    <a:pt x="520" y="456"/>
                  </a:cubicBezTo>
                  <a:cubicBezTo>
                    <a:pt x="525" y="457"/>
                    <a:pt x="532" y="458"/>
                    <a:pt x="538" y="457"/>
                  </a:cubicBezTo>
                  <a:cubicBezTo>
                    <a:pt x="534" y="458"/>
                    <a:pt x="531" y="460"/>
                    <a:pt x="527" y="460"/>
                  </a:cubicBezTo>
                  <a:cubicBezTo>
                    <a:pt x="523" y="460"/>
                    <a:pt x="519" y="460"/>
                    <a:pt x="515" y="462"/>
                  </a:cubicBezTo>
                  <a:cubicBezTo>
                    <a:pt x="514" y="462"/>
                    <a:pt x="514" y="464"/>
                    <a:pt x="516" y="464"/>
                  </a:cubicBezTo>
                  <a:cubicBezTo>
                    <a:pt x="522" y="463"/>
                    <a:pt x="528" y="461"/>
                    <a:pt x="535" y="459"/>
                  </a:cubicBezTo>
                  <a:cubicBezTo>
                    <a:pt x="538" y="459"/>
                    <a:pt x="542" y="457"/>
                    <a:pt x="545" y="454"/>
                  </a:cubicBezTo>
                  <a:cubicBezTo>
                    <a:pt x="545" y="454"/>
                    <a:pt x="545" y="453"/>
                    <a:pt x="545" y="453"/>
                  </a:cubicBezTo>
                  <a:cubicBezTo>
                    <a:pt x="546" y="454"/>
                    <a:pt x="546" y="455"/>
                    <a:pt x="547" y="456"/>
                  </a:cubicBezTo>
                  <a:cubicBezTo>
                    <a:pt x="544" y="457"/>
                    <a:pt x="541" y="459"/>
                    <a:pt x="538" y="460"/>
                  </a:cubicBezTo>
                  <a:cubicBezTo>
                    <a:pt x="534" y="462"/>
                    <a:pt x="531" y="463"/>
                    <a:pt x="528" y="465"/>
                  </a:cubicBezTo>
                  <a:cubicBezTo>
                    <a:pt x="528" y="466"/>
                    <a:pt x="528" y="467"/>
                    <a:pt x="528" y="466"/>
                  </a:cubicBezTo>
                  <a:close/>
                  <a:moveTo>
                    <a:pt x="527" y="554"/>
                  </a:moveTo>
                  <a:cubicBezTo>
                    <a:pt x="521" y="565"/>
                    <a:pt x="511" y="574"/>
                    <a:pt x="508" y="586"/>
                  </a:cubicBezTo>
                  <a:cubicBezTo>
                    <a:pt x="508" y="587"/>
                    <a:pt x="508" y="587"/>
                    <a:pt x="509" y="587"/>
                  </a:cubicBezTo>
                  <a:cubicBezTo>
                    <a:pt x="508" y="587"/>
                    <a:pt x="508" y="587"/>
                    <a:pt x="508" y="587"/>
                  </a:cubicBezTo>
                  <a:cubicBezTo>
                    <a:pt x="503" y="592"/>
                    <a:pt x="500" y="599"/>
                    <a:pt x="496" y="605"/>
                  </a:cubicBezTo>
                  <a:cubicBezTo>
                    <a:pt x="494" y="608"/>
                    <a:pt x="490" y="612"/>
                    <a:pt x="487" y="615"/>
                  </a:cubicBezTo>
                  <a:cubicBezTo>
                    <a:pt x="487" y="615"/>
                    <a:pt x="487" y="615"/>
                    <a:pt x="487" y="614"/>
                  </a:cubicBezTo>
                  <a:cubicBezTo>
                    <a:pt x="488" y="614"/>
                    <a:pt x="488" y="614"/>
                    <a:pt x="489" y="613"/>
                  </a:cubicBezTo>
                  <a:cubicBezTo>
                    <a:pt x="490" y="607"/>
                    <a:pt x="492" y="600"/>
                    <a:pt x="495" y="595"/>
                  </a:cubicBezTo>
                  <a:cubicBezTo>
                    <a:pt x="498" y="588"/>
                    <a:pt x="503" y="584"/>
                    <a:pt x="507" y="578"/>
                  </a:cubicBezTo>
                  <a:cubicBezTo>
                    <a:pt x="515" y="569"/>
                    <a:pt x="521" y="558"/>
                    <a:pt x="526" y="547"/>
                  </a:cubicBezTo>
                  <a:cubicBezTo>
                    <a:pt x="532" y="536"/>
                    <a:pt x="537" y="524"/>
                    <a:pt x="544" y="513"/>
                  </a:cubicBezTo>
                  <a:cubicBezTo>
                    <a:pt x="548" y="507"/>
                    <a:pt x="554" y="500"/>
                    <a:pt x="554" y="493"/>
                  </a:cubicBezTo>
                  <a:cubicBezTo>
                    <a:pt x="558" y="491"/>
                    <a:pt x="562" y="489"/>
                    <a:pt x="567" y="487"/>
                  </a:cubicBezTo>
                  <a:cubicBezTo>
                    <a:pt x="567" y="487"/>
                    <a:pt x="567" y="487"/>
                    <a:pt x="567" y="487"/>
                  </a:cubicBezTo>
                  <a:cubicBezTo>
                    <a:pt x="571" y="490"/>
                    <a:pt x="575" y="494"/>
                    <a:pt x="579" y="497"/>
                  </a:cubicBezTo>
                  <a:cubicBezTo>
                    <a:pt x="580" y="497"/>
                    <a:pt x="581" y="498"/>
                    <a:pt x="582" y="499"/>
                  </a:cubicBezTo>
                  <a:cubicBezTo>
                    <a:pt x="582" y="499"/>
                    <a:pt x="582" y="499"/>
                    <a:pt x="582" y="499"/>
                  </a:cubicBezTo>
                  <a:cubicBezTo>
                    <a:pt x="575" y="507"/>
                    <a:pt x="568" y="514"/>
                    <a:pt x="562" y="522"/>
                  </a:cubicBezTo>
                  <a:cubicBezTo>
                    <a:pt x="558" y="527"/>
                    <a:pt x="553" y="532"/>
                    <a:pt x="552" y="538"/>
                  </a:cubicBezTo>
                  <a:cubicBezTo>
                    <a:pt x="546" y="544"/>
                    <a:pt x="540" y="551"/>
                    <a:pt x="534" y="558"/>
                  </a:cubicBezTo>
                  <a:cubicBezTo>
                    <a:pt x="530" y="563"/>
                    <a:pt x="526" y="567"/>
                    <a:pt x="523" y="573"/>
                  </a:cubicBezTo>
                  <a:cubicBezTo>
                    <a:pt x="521" y="578"/>
                    <a:pt x="520" y="581"/>
                    <a:pt x="515" y="583"/>
                  </a:cubicBezTo>
                  <a:cubicBezTo>
                    <a:pt x="513" y="584"/>
                    <a:pt x="511" y="585"/>
                    <a:pt x="509" y="587"/>
                  </a:cubicBezTo>
                  <a:cubicBezTo>
                    <a:pt x="513" y="581"/>
                    <a:pt x="515" y="575"/>
                    <a:pt x="519" y="570"/>
                  </a:cubicBezTo>
                  <a:cubicBezTo>
                    <a:pt x="522" y="565"/>
                    <a:pt x="525" y="560"/>
                    <a:pt x="528" y="555"/>
                  </a:cubicBezTo>
                  <a:cubicBezTo>
                    <a:pt x="528" y="554"/>
                    <a:pt x="528" y="554"/>
                    <a:pt x="527" y="554"/>
                  </a:cubicBezTo>
                  <a:close/>
                  <a:moveTo>
                    <a:pt x="486" y="620"/>
                  </a:moveTo>
                  <a:cubicBezTo>
                    <a:pt x="486" y="620"/>
                    <a:pt x="486" y="620"/>
                    <a:pt x="486" y="620"/>
                  </a:cubicBezTo>
                  <a:cubicBezTo>
                    <a:pt x="481" y="620"/>
                    <a:pt x="477" y="618"/>
                    <a:pt x="472" y="617"/>
                  </a:cubicBezTo>
                  <a:cubicBezTo>
                    <a:pt x="469" y="616"/>
                    <a:pt x="460" y="615"/>
                    <a:pt x="461" y="611"/>
                  </a:cubicBezTo>
                  <a:cubicBezTo>
                    <a:pt x="464" y="600"/>
                    <a:pt x="470" y="589"/>
                    <a:pt x="475" y="578"/>
                  </a:cubicBezTo>
                  <a:cubicBezTo>
                    <a:pt x="482" y="563"/>
                    <a:pt x="488" y="547"/>
                    <a:pt x="493" y="532"/>
                  </a:cubicBezTo>
                  <a:cubicBezTo>
                    <a:pt x="499" y="517"/>
                    <a:pt x="505" y="501"/>
                    <a:pt x="509" y="486"/>
                  </a:cubicBezTo>
                  <a:cubicBezTo>
                    <a:pt x="516" y="489"/>
                    <a:pt x="523" y="491"/>
                    <a:pt x="531" y="493"/>
                  </a:cubicBezTo>
                  <a:cubicBezTo>
                    <a:pt x="530" y="493"/>
                    <a:pt x="530" y="494"/>
                    <a:pt x="530" y="494"/>
                  </a:cubicBezTo>
                  <a:cubicBezTo>
                    <a:pt x="531" y="498"/>
                    <a:pt x="525" y="505"/>
                    <a:pt x="522" y="508"/>
                  </a:cubicBezTo>
                  <a:cubicBezTo>
                    <a:pt x="518" y="513"/>
                    <a:pt x="516" y="520"/>
                    <a:pt x="514" y="526"/>
                  </a:cubicBezTo>
                  <a:cubicBezTo>
                    <a:pt x="511" y="534"/>
                    <a:pt x="508" y="542"/>
                    <a:pt x="505" y="550"/>
                  </a:cubicBezTo>
                  <a:cubicBezTo>
                    <a:pt x="502" y="556"/>
                    <a:pt x="498" y="563"/>
                    <a:pt x="496" y="569"/>
                  </a:cubicBezTo>
                  <a:cubicBezTo>
                    <a:pt x="491" y="580"/>
                    <a:pt x="487" y="591"/>
                    <a:pt x="484" y="602"/>
                  </a:cubicBezTo>
                  <a:cubicBezTo>
                    <a:pt x="482" y="609"/>
                    <a:pt x="481" y="615"/>
                    <a:pt x="486" y="620"/>
                  </a:cubicBezTo>
                  <a:close/>
                  <a:moveTo>
                    <a:pt x="466" y="585"/>
                  </a:moveTo>
                  <a:cubicBezTo>
                    <a:pt x="466" y="579"/>
                    <a:pt x="466" y="573"/>
                    <a:pt x="465" y="568"/>
                  </a:cubicBezTo>
                  <a:cubicBezTo>
                    <a:pt x="464" y="560"/>
                    <a:pt x="462" y="553"/>
                    <a:pt x="462" y="546"/>
                  </a:cubicBezTo>
                  <a:cubicBezTo>
                    <a:pt x="461" y="539"/>
                    <a:pt x="462" y="533"/>
                    <a:pt x="462" y="526"/>
                  </a:cubicBezTo>
                  <a:cubicBezTo>
                    <a:pt x="462" y="513"/>
                    <a:pt x="462" y="499"/>
                    <a:pt x="466" y="486"/>
                  </a:cubicBezTo>
                  <a:cubicBezTo>
                    <a:pt x="468" y="479"/>
                    <a:pt x="471" y="471"/>
                    <a:pt x="471" y="463"/>
                  </a:cubicBezTo>
                  <a:cubicBezTo>
                    <a:pt x="477" y="469"/>
                    <a:pt x="484" y="473"/>
                    <a:pt x="491" y="477"/>
                  </a:cubicBezTo>
                  <a:cubicBezTo>
                    <a:pt x="496" y="480"/>
                    <a:pt x="500" y="482"/>
                    <a:pt x="505" y="484"/>
                  </a:cubicBezTo>
                  <a:cubicBezTo>
                    <a:pt x="503" y="494"/>
                    <a:pt x="499" y="503"/>
                    <a:pt x="496" y="513"/>
                  </a:cubicBezTo>
                  <a:cubicBezTo>
                    <a:pt x="493" y="522"/>
                    <a:pt x="490" y="531"/>
                    <a:pt x="486" y="540"/>
                  </a:cubicBezTo>
                  <a:cubicBezTo>
                    <a:pt x="480" y="557"/>
                    <a:pt x="473" y="573"/>
                    <a:pt x="466" y="590"/>
                  </a:cubicBezTo>
                  <a:cubicBezTo>
                    <a:pt x="466" y="588"/>
                    <a:pt x="466" y="586"/>
                    <a:pt x="466" y="585"/>
                  </a:cubicBezTo>
                  <a:close/>
                  <a:moveTo>
                    <a:pt x="492" y="588"/>
                  </a:moveTo>
                  <a:cubicBezTo>
                    <a:pt x="497" y="576"/>
                    <a:pt x="502" y="564"/>
                    <a:pt x="508" y="552"/>
                  </a:cubicBezTo>
                  <a:cubicBezTo>
                    <a:pt x="511" y="546"/>
                    <a:pt x="513" y="539"/>
                    <a:pt x="515" y="533"/>
                  </a:cubicBezTo>
                  <a:cubicBezTo>
                    <a:pt x="518" y="526"/>
                    <a:pt x="520" y="518"/>
                    <a:pt x="524" y="511"/>
                  </a:cubicBezTo>
                  <a:cubicBezTo>
                    <a:pt x="527" y="507"/>
                    <a:pt x="535" y="499"/>
                    <a:pt x="532" y="493"/>
                  </a:cubicBezTo>
                  <a:cubicBezTo>
                    <a:pt x="533" y="493"/>
                    <a:pt x="533" y="494"/>
                    <a:pt x="534" y="494"/>
                  </a:cubicBezTo>
                  <a:cubicBezTo>
                    <a:pt x="539" y="495"/>
                    <a:pt x="546" y="495"/>
                    <a:pt x="551" y="494"/>
                  </a:cubicBezTo>
                  <a:cubicBezTo>
                    <a:pt x="548" y="503"/>
                    <a:pt x="541" y="510"/>
                    <a:pt x="537" y="519"/>
                  </a:cubicBezTo>
                  <a:cubicBezTo>
                    <a:pt x="531" y="530"/>
                    <a:pt x="525" y="541"/>
                    <a:pt x="519" y="553"/>
                  </a:cubicBezTo>
                  <a:cubicBezTo>
                    <a:pt x="516" y="559"/>
                    <a:pt x="513" y="565"/>
                    <a:pt x="509" y="570"/>
                  </a:cubicBezTo>
                  <a:cubicBezTo>
                    <a:pt x="506" y="575"/>
                    <a:pt x="501" y="579"/>
                    <a:pt x="498" y="583"/>
                  </a:cubicBezTo>
                  <a:cubicBezTo>
                    <a:pt x="492" y="590"/>
                    <a:pt x="489" y="597"/>
                    <a:pt x="487" y="605"/>
                  </a:cubicBezTo>
                  <a:cubicBezTo>
                    <a:pt x="488" y="599"/>
                    <a:pt x="491" y="592"/>
                    <a:pt x="492" y="588"/>
                  </a:cubicBezTo>
                  <a:close/>
                  <a:moveTo>
                    <a:pt x="244" y="441"/>
                  </a:moveTo>
                  <a:cubicBezTo>
                    <a:pt x="246" y="444"/>
                    <a:pt x="249" y="447"/>
                    <a:pt x="252" y="449"/>
                  </a:cubicBezTo>
                  <a:cubicBezTo>
                    <a:pt x="253" y="451"/>
                    <a:pt x="255" y="453"/>
                    <a:pt x="257" y="455"/>
                  </a:cubicBezTo>
                  <a:cubicBezTo>
                    <a:pt x="257" y="455"/>
                    <a:pt x="258" y="456"/>
                    <a:pt x="259" y="456"/>
                  </a:cubicBezTo>
                  <a:cubicBezTo>
                    <a:pt x="260" y="458"/>
                    <a:pt x="263" y="462"/>
                    <a:pt x="263" y="462"/>
                  </a:cubicBezTo>
                  <a:cubicBezTo>
                    <a:pt x="264" y="463"/>
                    <a:pt x="264" y="463"/>
                    <a:pt x="264" y="463"/>
                  </a:cubicBezTo>
                  <a:cubicBezTo>
                    <a:pt x="262" y="468"/>
                    <a:pt x="259" y="473"/>
                    <a:pt x="258" y="479"/>
                  </a:cubicBezTo>
                  <a:cubicBezTo>
                    <a:pt x="256" y="474"/>
                    <a:pt x="253" y="470"/>
                    <a:pt x="248" y="473"/>
                  </a:cubicBezTo>
                  <a:cubicBezTo>
                    <a:pt x="245" y="475"/>
                    <a:pt x="242" y="478"/>
                    <a:pt x="239" y="481"/>
                  </a:cubicBezTo>
                  <a:cubicBezTo>
                    <a:pt x="239" y="480"/>
                    <a:pt x="239" y="479"/>
                    <a:pt x="239" y="478"/>
                  </a:cubicBezTo>
                  <a:cubicBezTo>
                    <a:pt x="239" y="472"/>
                    <a:pt x="238" y="466"/>
                    <a:pt x="240" y="460"/>
                  </a:cubicBezTo>
                  <a:cubicBezTo>
                    <a:pt x="241" y="454"/>
                    <a:pt x="242" y="449"/>
                    <a:pt x="243" y="444"/>
                  </a:cubicBezTo>
                  <a:cubicBezTo>
                    <a:pt x="244" y="443"/>
                    <a:pt x="244" y="442"/>
                    <a:pt x="244" y="441"/>
                  </a:cubicBezTo>
                  <a:close/>
                  <a:moveTo>
                    <a:pt x="262" y="474"/>
                  </a:moveTo>
                  <a:cubicBezTo>
                    <a:pt x="263" y="471"/>
                    <a:pt x="265" y="468"/>
                    <a:pt x="266" y="466"/>
                  </a:cubicBezTo>
                  <a:cubicBezTo>
                    <a:pt x="267" y="468"/>
                    <a:pt x="269" y="470"/>
                    <a:pt x="270" y="472"/>
                  </a:cubicBezTo>
                  <a:cubicBezTo>
                    <a:pt x="277" y="483"/>
                    <a:pt x="282" y="494"/>
                    <a:pt x="287" y="506"/>
                  </a:cubicBezTo>
                  <a:cubicBezTo>
                    <a:pt x="292" y="519"/>
                    <a:pt x="297" y="532"/>
                    <a:pt x="301" y="545"/>
                  </a:cubicBezTo>
                  <a:cubicBezTo>
                    <a:pt x="297" y="539"/>
                    <a:pt x="294" y="533"/>
                    <a:pt x="290" y="527"/>
                  </a:cubicBezTo>
                  <a:cubicBezTo>
                    <a:pt x="282" y="515"/>
                    <a:pt x="272" y="505"/>
                    <a:pt x="265" y="493"/>
                  </a:cubicBezTo>
                  <a:cubicBezTo>
                    <a:pt x="263" y="490"/>
                    <a:pt x="262" y="488"/>
                    <a:pt x="262" y="485"/>
                  </a:cubicBezTo>
                  <a:cubicBezTo>
                    <a:pt x="261" y="482"/>
                    <a:pt x="261" y="477"/>
                    <a:pt x="262" y="474"/>
                  </a:cubicBezTo>
                  <a:close/>
                  <a:moveTo>
                    <a:pt x="319" y="530"/>
                  </a:moveTo>
                  <a:cubicBezTo>
                    <a:pt x="316" y="522"/>
                    <a:pt x="312" y="515"/>
                    <a:pt x="310" y="507"/>
                  </a:cubicBezTo>
                  <a:cubicBezTo>
                    <a:pt x="309" y="501"/>
                    <a:pt x="308" y="493"/>
                    <a:pt x="305" y="487"/>
                  </a:cubicBezTo>
                  <a:cubicBezTo>
                    <a:pt x="315" y="490"/>
                    <a:pt x="325" y="490"/>
                    <a:pt x="336" y="487"/>
                  </a:cubicBezTo>
                  <a:cubicBezTo>
                    <a:pt x="336" y="486"/>
                    <a:pt x="336" y="486"/>
                    <a:pt x="337" y="486"/>
                  </a:cubicBezTo>
                  <a:cubicBezTo>
                    <a:pt x="340" y="505"/>
                    <a:pt x="335" y="524"/>
                    <a:pt x="337" y="543"/>
                  </a:cubicBezTo>
                  <a:cubicBezTo>
                    <a:pt x="337" y="552"/>
                    <a:pt x="338" y="562"/>
                    <a:pt x="340" y="571"/>
                  </a:cubicBezTo>
                  <a:cubicBezTo>
                    <a:pt x="340" y="571"/>
                    <a:pt x="340" y="571"/>
                    <a:pt x="340" y="571"/>
                  </a:cubicBezTo>
                  <a:cubicBezTo>
                    <a:pt x="340" y="571"/>
                    <a:pt x="340" y="570"/>
                    <a:pt x="339" y="570"/>
                  </a:cubicBezTo>
                  <a:cubicBezTo>
                    <a:pt x="329" y="558"/>
                    <a:pt x="325" y="544"/>
                    <a:pt x="319" y="530"/>
                  </a:cubicBezTo>
                  <a:close/>
                  <a:moveTo>
                    <a:pt x="370" y="572"/>
                  </a:moveTo>
                  <a:cubicBezTo>
                    <a:pt x="370" y="571"/>
                    <a:pt x="370" y="571"/>
                    <a:pt x="370" y="571"/>
                  </a:cubicBezTo>
                  <a:cubicBezTo>
                    <a:pt x="374" y="565"/>
                    <a:pt x="375" y="556"/>
                    <a:pt x="376" y="549"/>
                  </a:cubicBezTo>
                  <a:cubicBezTo>
                    <a:pt x="377" y="539"/>
                    <a:pt x="378" y="530"/>
                    <a:pt x="378" y="520"/>
                  </a:cubicBezTo>
                  <a:cubicBezTo>
                    <a:pt x="378" y="510"/>
                    <a:pt x="377" y="501"/>
                    <a:pt x="379" y="491"/>
                  </a:cubicBezTo>
                  <a:cubicBezTo>
                    <a:pt x="381" y="484"/>
                    <a:pt x="381" y="477"/>
                    <a:pt x="382" y="470"/>
                  </a:cubicBezTo>
                  <a:cubicBezTo>
                    <a:pt x="382" y="470"/>
                    <a:pt x="382" y="470"/>
                    <a:pt x="382" y="469"/>
                  </a:cubicBezTo>
                  <a:cubicBezTo>
                    <a:pt x="382" y="469"/>
                    <a:pt x="383" y="468"/>
                    <a:pt x="383" y="467"/>
                  </a:cubicBezTo>
                  <a:cubicBezTo>
                    <a:pt x="383" y="466"/>
                    <a:pt x="384" y="465"/>
                    <a:pt x="384" y="464"/>
                  </a:cubicBezTo>
                  <a:cubicBezTo>
                    <a:pt x="387" y="462"/>
                    <a:pt x="391" y="459"/>
                    <a:pt x="394" y="456"/>
                  </a:cubicBezTo>
                  <a:cubicBezTo>
                    <a:pt x="403" y="449"/>
                    <a:pt x="410" y="441"/>
                    <a:pt x="417" y="431"/>
                  </a:cubicBezTo>
                  <a:cubicBezTo>
                    <a:pt x="420" y="426"/>
                    <a:pt x="423" y="421"/>
                    <a:pt x="426" y="416"/>
                  </a:cubicBezTo>
                  <a:cubicBezTo>
                    <a:pt x="428" y="413"/>
                    <a:pt x="429" y="409"/>
                    <a:pt x="431" y="407"/>
                  </a:cubicBezTo>
                  <a:cubicBezTo>
                    <a:pt x="432" y="408"/>
                    <a:pt x="432" y="408"/>
                    <a:pt x="433" y="409"/>
                  </a:cubicBezTo>
                  <a:cubicBezTo>
                    <a:pt x="433" y="409"/>
                    <a:pt x="433" y="409"/>
                    <a:pt x="433" y="410"/>
                  </a:cubicBezTo>
                  <a:cubicBezTo>
                    <a:pt x="438" y="415"/>
                    <a:pt x="439" y="423"/>
                    <a:pt x="443" y="429"/>
                  </a:cubicBezTo>
                  <a:cubicBezTo>
                    <a:pt x="444" y="430"/>
                    <a:pt x="445" y="432"/>
                    <a:pt x="446" y="433"/>
                  </a:cubicBezTo>
                  <a:cubicBezTo>
                    <a:pt x="443" y="440"/>
                    <a:pt x="440" y="448"/>
                    <a:pt x="439" y="455"/>
                  </a:cubicBezTo>
                  <a:cubicBezTo>
                    <a:pt x="438" y="464"/>
                    <a:pt x="440" y="472"/>
                    <a:pt x="438" y="481"/>
                  </a:cubicBezTo>
                  <a:cubicBezTo>
                    <a:pt x="436" y="489"/>
                    <a:pt x="434" y="498"/>
                    <a:pt x="434" y="507"/>
                  </a:cubicBezTo>
                  <a:cubicBezTo>
                    <a:pt x="434" y="516"/>
                    <a:pt x="435" y="525"/>
                    <a:pt x="436" y="534"/>
                  </a:cubicBezTo>
                  <a:cubicBezTo>
                    <a:pt x="437" y="543"/>
                    <a:pt x="437" y="552"/>
                    <a:pt x="437" y="562"/>
                  </a:cubicBezTo>
                  <a:cubicBezTo>
                    <a:pt x="437" y="570"/>
                    <a:pt x="438" y="579"/>
                    <a:pt x="438" y="587"/>
                  </a:cubicBezTo>
                  <a:cubicBezTo>
                    <a:pt x="439" y="593"/>
                    <a:pt x="440" y="599"/>
                    <a:pt x="443" y="604"/>
                  </a:cubicBezTo>
                  <a:cubicBezTo>
                    <a:pt x="442" y="604"/>
                    <a:pt x="442" y="604"/>
                    <a:pt x="442" y="604"/>
                  </a:cubicBezTo>
                  <a:cubicBezTo>
                    <a:pt x="442" y="604"/>
                    <a:pt x="441" y="604"/>
                    <a:pt x="441" y="604"/>
                  </a:cubicBezTo>
                  <a:cubicBezTo>
                    <a:pt x="441" y="604"/>
                    <a:pt x="441" y="604"/>
                    <a:pt x="441" y="604"/>
                  </a:cubicBezTo>
                  <a:cubicBezTo>
                    <a:pt x="442" y="604"/>
                    <a:pt x="441" y="604"/>
                    <a:pt x="442" y="605"/>
                  </a:cubicBezTo>
                  <a:cubicBezTo>
                    <a:pt x="442" y="605"/>
                    <a:pt x="442" y="606"/>
                    <a:pt x="442" y="606"/>
                  </a:cubicBezTo>
                  <a:cubicBezTo>
                    <a:pt x="442" y="606"/>
                    <a:pt x="442" y="607"/>
                    <a:pt x="442" y="607"/>
                  </a:cubicBezTo>
                  <a:cubicBezTo>
                    <a:pt x="442" y="608"/>
                    <a:pt x="442" y="608"/>
                    <a:pt x="442" y="608"/>
                  </a:cubicBezTo>
                  <a:cubicBezTo>
                    <a:pt x="441" y="607"/>
                    <a:pt x="441" y="607"/>
                    <a:pt x="440" y="608"/>
                  </a:cubicBezTo>
                  <a:cubicBezTo>
                    <a:pt x="439" y="609"/>
                    <a:pt x="439" y="613"/>
                    <a:pt x="440" y="615"/>
                  </a:cubicBezTo>
                  <a:cubicBezTo>
                    <a:pt x="441" y="617"/>
                    <a:pt x="442" y="618"/>
                    <a:pt x="444" y="619"/>
                  </a:cubicBezTo>
                  <a:cubicBezTo>
                    <a:pt x="443" y="622"/>
                    <a:pt x="444" y="625"/>
                    <a:pt x="444" y="628"/>
                  </a:cubicBezTo>
                  <a:cubicBezTo>
                    <a:pt x="445" y="634"/>
                    <a:pt x="445" y="640"/>
                    <a:pt x="444" y="646"/>
                  </a:cubicBezTo>
                  <a:cubicBezTo>
                    <a:pt x="443" y="658"/>
                    <a:pt x="439" y="670"/>
                    <a:pt x="435" y="682"/>
                  </a:cubicBezTo>
                  <a:cubicBezTo>
                    <a:pt x="433" y="688"/>
                    <a:pt x="431" y="694"/>
                    <a:pt x="428" y="700"/>
                  </a:cubicBezTo>
                  <a:cubicBezTo>
                    <a:pt x="428" y="694"/>
                    <a:pt x="422" y="688"/>
                    <a:pt x="419" y="684"/>
                  </a:cubicBezTo>
                  <a:cubicBezTo>
                    <a:pt x="412" y="672"/>
                    <a:pt x="406" y="659"/>
                    <a:pt x="400" y="647"/>
                  </a:cubicBezTo>
                  <a:cubicBezTo>
                    <a:pt x="394" y="633"/>
                    <a:pt x="390" y="620"/>
                    <a:pt x="382" y="607"/>
                  </a:cubicBezTo>
                  <a:cubicBezTo>
                    <a:pt x="381" y="604"/>
                    <a:pt x="378" y="602"/>
                    <a:pt x="377" y="598"/>
                  </a:cubicBezTo>
                  <a:cubicBezTo>
                    <a:pt x="376" y="596"/>
                    <a:pt x="376" y="593"/>
                    <a:pt x="375" y="590"/>
                  </a:cubicBezTo>
                  <a:cubicBezTo>
                    <a:pt x="374" y="586"/>
                    <a:pt x="373" y="583"/>
                    <a:pt x="369" y="581"/>
                  </a:cubicBezTo>
                  <a:cubicBezTo>
                    <a:pt x="370" y="578"/>
                    <a:pt x="370" y="575"/>
                    <a:pt x="370" y="572"/>
                  </a:cubicBezTo>
                  <a:close/>
                  <a:moveTo>
                    <a:pt x="444" y="615"/>
                  </a:moveTo>
                  <a:cubicBezTo>
                    <a:pt x="444" y="615"/>
                    <a:pt x="444" y="614"/>
                    <a:pt x="443" y="614"/>
                  </a:cubicBezTo>
                  <a:cubicBezTo>
                    <a:pt x="443" y="613"/>
                    <a:pt x="443" y="612"/>
                    <a:pt x="443" y="611"/>
                  </a:cubicBezTo>
                  <a:cubicBezTo>
                    <a:pt x="443" y="611"/>
                    <a:pt x="444" y="611"/>
                    <a:pt x="444" y="611"/>
                  </a:cubicBezTo>
                  <a:cubicBezTo>
                    <a:pt x="445" y="612"/>
                    <a:pt x="445" y="613"/>
                    <a:pt x="446" y="614"/>
                  </a:cubicBezTo>
                  <a:cubicBezTo>
                    <a:pt x="446" y="614"/>
                    <a:pt x="446" y="614"/>
                    <a:pt x="446" y="614"/>
                  </a:cubicBezTo>
                  <a:cubicBezTo>
                    <a:pt x="445" y="614"/>
                    <a:pt x="445" y="614"/>
                    <a:pt x="445" y="615"/>
                  </a:cubicBezTo>
                  <a:cubicBezTo>
                    <a:pt x="445" y="615"/>
                    <a:pt x="444" y="615"/>
                    <a:pt x="444" y="615"/>
                  </a:cubicBezTo>
                  <a:close/>
                  <a:moveTo>
                    <a:pt x="443" y="595"/>
                  </a:moveTo>
                  <a:cubicBezTo>
                    <a:pt x="442" y="589"/>
                    <a:pt x="442" y="583"/>
                    <a:pt x="441" y="577"/>
                  </a:cubicBezTo>
                  <a:cubicBezTo>
                    <a:pt x="439" y="560"/>
                    <a:pt x="441" y="543"/>
                    <a:pt x="439" y="526"/>
                  </a:cubicBezTo>
                  <a:cubicBezTo>
                    <a:pt x="438" y="517"/>
                    <a:pt x="437" y="508"/>
                    <a:pt x="438" y="500"/>
                  </a:cubicBezTo>
                  <a:cubicBezTo>
                    <a:pt x="439" y="492"/>
                    <a:pt x="442" y="484"/>
                    <a:pt x="443" y="476"/>
                  </a:cubicBezTo>
                  <a:cubicBezTo>
                    <a:pt x="443" y="468"/>
                    <a:pt x="441" y="461"/>
                    <a:pt x="443" y="454"/>
                  </a:cubicBezTo>
                  <a:cubicBezTo>
                    <a:pt x="444" y="448"/>
                    <a:pt x="446" y="442"/>
                    <a:pt x="448" y="436"/>
                  </a:cubicBezTo>
                  <a:cubicBezTo>
                    <a:pt x="451" y="440"/>
                    <a:pt x="454" y="444"/>
                    <a:pt x="457" y="448"/>
                  </a:cubicBezTo>
                  <a:cubicBezTo>
                    <a:pt x="460" y="453"/>
                    <a:pt x="463" y="457"/>
                    <a:pt x="467" y="460"/>
                  </a:cubicBezTo>
                  <a:cubicBezTo>
                    <a:pt x="468" y="471"/>
                    <a:pt x="463" y="482"/>
                    <a:pt x="461" y="492"/>
                  </a:cubicBezTo>
                  <a:cubicBezTo>
                    <a:pt x="459" y="503"/>
                    <a:pt x="459" y="515"/>
                    <a:pt x="459" y="526"/>
                  </a:cubicBezTo>
                  <a:cubicBezTo>
                    <a:pt x="458" y="539"/>
                    <a:pt x="459" y="551"/>
                    <a:pt x="461" y="564"/>
                  </a:cubicBezTo>
                  <a:cubicBezTo>
                    <a:pt x="463" y="571"/>
                    <a:pt x="463" y="578"/>
                    <a:pt x="463" y="585"/>
                  </a:cubicBezTo>
                  <a:cubicBezTo>
                    <a:pt x="463" y="586"/>
                    <a:pt x="463" y="593"/>
                    <a:pt x="463" y="596"/>
                  </a:cubicBezTo>
                  <a:cubicBezTo>
                    <a:pt x="461" y="599"/>
                    <a:pt x="459" y="603"/>
                    <a:pt x="458" y="607"/>
                  </a:cubicBezTo>
                  <a:cubicBezTo>
                    <a:pt x="456" y="607"/>
                    <a:pt x="455" y="608"/>
                    <a:pt x="454" y="608"/>
                  </a:cubicBezTo>
                  <a:cubicBezTo>
                    <a:pt x="452" y="608"/>
                    <a:pt x="451" y="607"/>
                    <a:pt x="449" y="607"/>
                  </a:cubicBezTo>
                  <a:cubicBezTo>
                    <a:pt x="449" y="606"/>
                    <a:pt x="448" y="606"/>
                    <a:pt x="448" y="606"/>
                  </a:cubicBezTo>
                  <a:cubicBezTo>
                    <a:pt x="445" y="603"/>
                    <a:pt x="444" y="599"/>
                    <a:pt x="443" y="595"/>
                  </a:cubicBezTo>
                  <a:close/>
                  <a:moveTo>
                    <a:pt x="908" y="527"/>
                  </a:moveTo>
                  <a:cubicBezTo>
                    <a:pt x="916" y="520"/>
                    <a:pt x="922" y="512"/>
                    <a:pt x="928" y="505"/>
                  </a:cubicBezTo>
                  <a:cubicBezTo>
                    <a:pt x="940" y="490"/>
                    <a:pt x="950" y="475"/>
                    <a:pt x="959" y="459"/>
                  </a:cubicBezTo>
                  <a:cubicBezTo>
                    <a:pt x="967" y="443"/>
                    <a:pt x="976" y="427"/>
                    <a:pt x="981" y="410"/>
                  </a:cubicBezTo>
                  <a:cubicBezTo>
                    <a:pt x="985" y="398"/>
                    <a:pt x="986" y="385"/>
                    <a:pt x="988" y="372"/>
                  </a:cubicBezTo>
                  <a:cubicBezTo>
                    <a:pt x="988" y="388"/>
                    <a:pt x="985" y="403"/>
                    <a:pt x="980" y="418"/>
                  </a:cubicBezTo>
                  <a:cubicBezTo>
                    <a:pt x="974" y="435"/>
                    <a:pt x="971" y="452"/>
                    <a:pt x="962" y="467"/>
                  </a:cubicBezTo>
                  <a:cubicBezTo>
                    <a:pt x="957" y="475"/>
                    <a:pt x="952" y="482"/>
                    <a:pt x="947" y="490"/>
                  </a:cubicBezTo>
                  <a:cubicBezTo>
                    <a:pt x="943" y="497"/>
                    <a:pt x="939" y="504"/>
                    <a:pt x="934" y="510"/>
                  </a:cubicBezTo>
                  <a:cubicBezTo>
                    <a:pt x="927" y="521"/>
                    <a:pt x="917" y="531"/>
                    <a:pt x="909" y="541"/>
                  </a:cubicBezTo>
                  <a:cubicBezTo>
                    <a:pt x="907" y="542"/>
                    <a:pt x="906" y="544"/>
                    <a:pt x="905" y="546"/>
                  </a:cubicBezTo>
                  <a:cubicBezTo>
                    <a:pt x="904" y="547"/>
                    <a:pt x="904" y="548"/>
                    <a:pt x="903" y="549"/>
                  </a:cubicBezTo>
                  <a:cubicBezTo>
                    <a:pt x="902" y="549"/>
                    <a:pt x="902" y="549"/>
                    <a:pt x="902" y="549"/>
                  </a:cubicBezTo>
                  <a:cubicBezTo>
                    <a:pt x="901" y="549"/>
                    <a:pt x="901" y="550"/>
                    <a:pt x="901" y="550"/>
                  </a:cubicBezTo>
                  <a:cubicBezTo>
                    <a:pt x="898" y="550"/>
                    <a:pt x="896" y="550"/>
                    <a:pt x="893" y="551"/>
                  </a:cubicBezTo>
                  <a:cubicBezTo>
                    <a:pt x="892" y="551"/>
                    <a:pt x="890" y="551"/>
                    <a:pt x="888" y="551"/>
                  </a:cubicBezTo>
                  <a:cubicBezTo>
                    <a:pt x="889" y="550"/>
                    <a:pt x="889" y="548"/>
                    <a:pt x="890" y="546"/>
                  </a:cubicBezTo>
                  <a:cubicBezTo>
                    <a:pt x="893" y="538"/>
                    <a:pt x="902" y="533"/>
                    <a:pt x="908" y="527"/>
                  </a:cubicBezTo>
                  <a:close/>
                  <a:moveTo>
                    <a:pt x="988" y="406"/>
                  </a:moveTo>
                  <a:cubicBezTo>
                    <a:pt x="988" y="406"/>
                    <a:pt x="988" y="406"/>
                    <a:pt x="988" y="406"/>
                  </a:cubicBezTo>
                  <a:cubicBezTo>
                    <a:pt x="988" y="406"/>
                    <a:pt x="988" y="406"/>
                    <a:pt x="989" y="406"/>
                  </a:cubicBezTo>
                  <a:cubicBezTo>
                    <a:pt x="988" y="407"/>
                    <a:pt x="987" y="408"/>
                    <a:pt x="987" y="409"/>
                  </a:cubicBezTo>
                  <a:cubicBezTo>
                    <a:pt x="987" y="408"/>
                    <a:pt x="987" y="407"/>
                    <a:pt x="987" y="407"/>
                  </a:cubicBezTo>
                  <a:cubicBezTo>
                    <a:pt x="988" y="406"/>
                    <a:pt x="988" y="406"/>
                    <a:pt x="988" y="406"/>
                  </a:cubicBezTo>
                  <a:close/>
                  <a:moveTo>
                    <a:pt x="949" y="508"/>
                  </a:moveTo>
                  <a:cubicBezTo>
                    <a:pt x="952" y="506"/>
                    <a:pt x="954" y="504"/>
                    <a:pt x="956" y="502"/>
                  </a:cubicBezTo>
                  <a:cubicBezTo>
                    <a:pt x="954" y="505"/>
                    <a:pt x="952" y="506"/>
                    <a:pt x="949" y="508"/>
                  </a:cubicBezTo>
                  <a:close/>
                  <a:moveTo>
                    <a:pt x="986" y="292"/>
                  </a:moveTo>
                  <a:cubicBezTo>
                    <a:pt x="990" y="292"/>
                    <a:pt x="993" y="291"/>
                    <a:pt x="997" y="291"/>
                  </a:cubicBezTo>
                  <a:cubicBezTo>
                    <a:pt x="1007" y="292"/>
                    <a:pt x="1018" y="293"/>
                    <a:pt x="1026" y="299"/>
                  </a:cubicBezTo>
                  <a:cubicBezTo>
                    <a:pt x="1041" y="309"/>
                    <a:pt x="1048" y="326"/>
                    <a:pt x="1046" y="344"/>
                  </a:cubicBezTo>
                  <a:cubicBezTo>
                    <a:pt x="1044" y="355"/>
                    <a:pt x="1040" y="365"/>
                    <a:pt x="1033" y="373"/>
                  </a:cubicBezTo>
                  <a:cubicBezTo>
                    <a:pt x="1027" y="379"/>
                    <a:pt x="1020" y="384"/>
                    <a:pt x="1013" y="390"/>
                  </a:cubicBezTo>
                  <a:cubicBezTo>
                    <a:pt x="1012" y="390"/>
                    <a:pt x="1012" y="391"/>
                    <a:pt x="1012" y="391"/>
                  </a:cubicBezTo>
                  <a:cubicBezTo>
                    <a:pt x="1016" y="387"/>
                    <a:pt x="1019" y="383"/>
                    <a:pt x="1023" y="379"/>
                  </a:cubicBezTo>
                  <a:cubicBezTo>
                    <a:pt x="1023" y="378"/>
                    <a:pt x="1023" y="377"/>
                    <a:pt x="1022" y="378"/>
                  </a:cubicBezTo>
                  <a:cubicBezTo>
                    <a:pt x="1016" y="382"/>
                    <a:pt x="1013" y="387"/>
                    <a:pt x="1008" y="392"/>
                  </a:cubicBezTo>
                  <a:cubicBezTo>
                    <a:pt x="1004" y="397"/>
                    <a:pt x="998" y="401"/>
                    <a:pt x="994" y="407"/>
                  </a:cubicBezTo>
                  <a:cubicBezTo>
                    <a:pt x="990" y="411"/>
                    <a:pt x="985" y="418"/>
                    <a:pt x="983" y="424"/>
                  </a:cubicBezTo>
                  <a:cubicBezTo>
                    <a:pt x="985" y="416"/>
                    <a:pt x="989" y="410"/>
                    <a:pt x="994" y="403"/>
                  </a:cubicBezTo>
                  <a:cubicBezTo>
                    <a:pt x="998" y="397"/>
                    <a:pt x="1002" y="393"/>
                    <a:pt x="1007" y="388"/>
                  </a:cubicBezTo>
                  <a:cubicBezTo>
                    <a:pt x="1010" y="385"/>
                    <a:pt x="1014" y="382"/>
                    <a:pt x="1016" y="377"/>
                  </a:cubicBezTo>
                  <a:cubicBezTo>
                    <a:pt x="1016" y="377"/>
                    <a:pt x="1016" y="377"/>
                    <a:pt x="1015" y="377"/>
                  </a:cubicBezTo>
                  <a:cubicBezTo>
                    <a:pt x="1007" y="385"/>
                    <a:pt x="999" y="391"/>
                    <a:pt x="992" y="400"/>
                  </a:cubicBezTo>
                  <a:cubicBezTo>
                    <a:pt x="994" y="396"/>
                    <a:pt x="996" y="393"/>
                    <a:pt x="999" y="389"/>
                  </a:cubicBezTo>
                  <a:cubicBezTo>
                    <a:pt x="1003" y="386"/>
                    <a:pt x="1006" y="382"/>
                    <a:pt x="1010" y="378"/>
                  </a:cubicBezTo>
                  <a:cubicBezTo>
                    <a:pt x="1011" y="378"/>
                    <a:pt x="1010" y="377"/>
                    <a:pt x="1009" y="377"/>
                  </a:cubicBezTo>
                  <a:cubicBezTo>
                    <a:pt x="1005" y="381"/>
                    <a:pt x="1000" y="385"/>
                    <a:pt x="995" y="390"/>
                  </a:cubicBezTo>
                  <a:cubicBezTo>
                    <a:pt x="999" y="385"/>
                    <a:pt x="1002" y="381"/>
                    <a:pt x="1005" y="376"/>
                  </a:cubicBezTo>
                  <a:cubicBezTo>
                    <a:pt x="1009" y="372"/>
                    <a:pt x="1013" y="368"/>
                    <a:pt x="1017" y="364"/>
                  </a:cubicBezTo>
                  <a:cubicBezTo>
                    <a:pt x="1022" y="359"/>
                    <a:pt x="1030" y="350"/>
                    <a:pt x="1027" y="342"/>
                  </a:cubicBezTo>
                  <a:cubicBezTo>
                    <a:pt x="1027" y="342"/>
                    <a:pt x="1027" y="342"/>
                    <a:pt x="1027" y="342"/>
                  </a:cubicBezTo>
                  <a:cubicBezTo>
                    <a:pt x="1020" y="363"/>
                    <a:pt x="998" y="373"/>
                    <a:pt x="990" y="393"/>
                  </a:cubicBezTo>
                  <a:cubicBezTo>
                    <a:pt x="991" y="388"/>
                    <a:pt x="992" y="383"/>
                    <a:pt x="992" y="378"/>
                  </a:cubicBezTo>
                  <a:cubicBezTo>
                    <a:pt x="993" y="373"/>
                    <a:pt x="997" y="368"/>
                    <a:pt x="1000" y="365"/>
                  </a:cubicBezTo>
                  <a:cubicBezTo>
                    <a:pt x="1005" y="359"/>
                    <a:pt x="1012" y="354"/>
                    <a:pt x="1017" y="348"/>
                  </a:cubicBezTo>
                  <a:cubicBezTo>
                    <a:pt x="1017" y="348"/>
                    <a:pt x="1017" y="347"/>
                    <a:pt x="1017" y="347"/>
                  </a:cubicBezTo>
                  <a:cubicBezTo>
                    <a:pt x="1009" y="353"/>
                    <a:pt x="1003" y="360"/>
                    <a:pt x="997" y="367"/>
                  </a:cubicBezTo>
                  <a:cubicBezTo>
                    <a:pt x="996" y="369"/>
                    <a:pt x="994" y="371"/>
                    <a:pt x="992" y="374"/>
                  </a:cubicBezTo>
                  <a:cubicBezTo>
                    <a:pt x="992" y="372"/>
                    <a:pt x="992" y="371"/>
                    <a:pt x="992" y="369"/>
                  </a:cubicBezTo>
                  <a:cubicBezTo>
                    <a:pt x="994" y="366"/>
                    <a:pt x="995" y="363"/>
                    <a:pt x="996" y="359"/>
                  </a:cubicBezTo>
                  <a:cubicBezTo>
                    <a:pt x="998" y="356"/>
                    <a:pt x="1000" y="353"/>
                    <a:pt x="1002" y="349"/>
                  </a:cubicBezTo>
                  <a:cubicBezTo>
                    <a:pt x="1009" y="341"/>
                    <a:pt x="1017" y="334"/>
                    <a:pt x="1027" y="330"/>
                  </a:cubicBezTo>
                  <a:cubicBezTo>
                    <a:pt x="1027" y="330"/>
                    <a:pt x="1027" y="330"/>
                    <a:pt x="1026" y="330"/>
                  </a:cubicBezTo>
                  <a:cubicBezTo>
                    <a:pt x="1020" y="331"/>
                    <a:pt x="1015" y="335"/>
                    <a:pt x="1011" y="339"/>
                  </a:cubicBezTo>
                  <a:cubicBezTo>
                    <a:pt x="1007" y="342"/>
                    <a:pt x="1003" y="346"/>
                    <a:pt x="1000" y="350"/>
                  </a:cubicBezTo>
                  <a:cubicBezTo>
                    <a:pt x="999" y="352"/>
                    <a:pt x="995" y="357"/>
                    <a:pt x="992" y="362"/>
                  </a:cubicBezTo>
                  <a:cubicBezTo>
                    <a:pt x="992" y="361"/>
                    <a:pt x="992" y="360"/>
                    <a:pt x="992" y="359"/>
                  </a:cubicBezTo>
                  <a:cubicBezTo>
                    <a:pt x="992" y="359"/>
                    <a:pt x="992" y="359"/>
                    <a:pt x="992" y="359"/>
                  </a:cubicBezTo>
                  <a:cubicBezTo>
                    <a:pt x="993" y="356"/>
                    <a:pt x="993" y="354"/>
                    <a:pt x="994" y="351"/>
                  </a:cubicBezTo>
                  <a:cubicBezTo>
                    <a:pt x="996" y="349"/>
                    <a:pt x="997" y="346"/>
                    <a:pt x="998" y="344"/>
                  </a:cubicBezTo>
                  <a:cubicBezTo>
                    <a:pt x="999" y="343"/>
                    <a:pt x="997" y="342"/>
                    <a:pt x="997" y="343"/>
                  </a:cubicBezTo>
                  <a:cubicBezTo>
                    <a:pt x="995" y="346"/>
                    <a:pt x="993" y="349"/>
                    <a:pt x="992" y="352"/>
                  </a:cubicBezTo>
                  <a:cubicBezTo>
                    <a:pt x="992" y="352"/>
                    <a:pt x="992" y="353"/>
                    <a:pt x="991" y="353"/>
                  </a:cubicBezTo>
                  <a:cubicBezTo>
                    <a:pt x="991" y="352"/>
                    <a:pt x="991" y="351"/>
                    <a:pt x="991" y="350"/>
                  </a:cubicBezTo>
                  <a:cubicBezTo>
                    <a:pt x="991" y="346"/>
                    <a:pt x="990" y="342"/>
                    <a:pt x="990" y="338"/>
                  </a:cubicBezTo>
                  <a:cubicBezTo>
                    <a:pt x="990" y="336"/>
                    <a:pt x="991" y="333"/>
                    <a:pt x="992" y="331"/>
                  </a:cubicBezTo>
                  <a:cubicBezTo>
                    <a:pt x="993" y="328"/>
                    <a:pt x="995" y="326"/>
                    <a:pt x="996" y="324"/>
                  </a:cubicBezTo>
                  <a:cubicBezTo>
                    <a:pt x="997" y="323"/>
                    <a:pt x="996" y="322"/>
                    <a:pt x="995" y="323"/>
                  </a:cubicBezTo>
                  <a:cubicBezTo>
                    <a:pt x="993" y="326"/>
                    <a:pt x="990" y="330"/>
                    <a:pt x="989" y="334"/>
                  </a:cubicBezTo>
                  <a:cubicBezTo>
                    <a:pt x="987" y="325"/>
                    <a:pt x="985" y="316"/>
                    <a:pt x="982" y="308"/>
                  </a:cubicBezTo>
                  <a:cubicBezTo>
                    <a:pt x="980" y="303"/>
                    <a:pt x="979" y="298"/>
                    <a:pt x="977" y="294"/>
                  </a:cubicBezTo>
                  <a:cubicBezTo>
                    <a:pt x="979" y="293"/>
                    <a:pt x="984" y="292"/>
                    <a:pt x="986" y="292"/>
                  </a:cubicBezTo>
                  <a:close/>
                  <a:moveTo>
                    <a:pt x="992" y="256"/>
                  </a:moveTo>
                  <a:cubicBezTo>
                    <a:pt x="992" y="256"/>
                    <a:pt x="992" y="256"/>
                    <a:pt x="992" y="256"/>
                  </a:cubicBezTo>
                  <a:cubicBezTo>
                    <a:pt x="995" y="257"/>
                    <a:pt x="998" y="256"/>
                    <a:pt x="1000" y="255"/>
                  </a:cubicBezTo>
                  <a:cubicBezTo>
                    <a:pt x="1003" y="263"/>
                    <a:pt x="996" y="271"/>
                    <a:pt x="992" y="276"/>
                  </a:cubicBezTo>
                  <a:cubicBezTo>
                    <a:pt x="987" y="281"/>
                    <a:pt x="980" y="285"/>
                    <a:pt x="975" y="290"/>
                  </a:cubicBezTo>
                  <a:cubicBezTo>
                    <a:pt x="973" y="285"/>
                    <a:pt x="971" y="280"/>
                    <a:pt x="968" y="276"/>
                  </a:cubicBezTo>
                  <a:cubicBezTo>
                    <a:pt x="972" y="275"/>
                    <a:pt x="977" y="271"/>
                    <a:pt x="980" y="269"/>
                  </a:cubicBezTo>
                  <a:cubicBezTo>
                    <a:pt x="985" y="266"/>
                    <a:pt x="989" y="261"/>
                    <a:pt x="992" y="256"/>
                  </a:cubicBezTo>
                  <a:close/>
                  <a:moveTo>
                    <a:pt x="880" y="242"/>
                  </a:moveTo>
                  <a:cubicBezTo>
                    <a:pt x="885" y="240"/>
                    <a:pt x="891" y="239"/>
                    <a:pt x="896" y="239"/>
                  </a:cubicBezTo>
                  <a:cubicBezTo>
                    <a:pt x="908" y="237"/>
                    <a:pt x="920" y="234"/>
                    <a:pt x="932" y="231"/>
                  </a:cubicBezTo>
                  <a:cubicBezTo>
                    <a:pt x="939" y="230"/>
                    <a:pt x="946" y="229"/>
                    <a:pt x="953" y="228"/>
                  </a:cubicBezTo>
                  <a:cubicBezTo>
                    <a:pt x="957" y="228"/>
                    <a:pt x="965" y="226"/>
                    <a:pt x="969" y="229"/>
                  </a:cubicBezTo>
                  <a:cubicBezTo>
                    <a:pt x="973" y="231"/>
                    <a:pt x="975" y="235"/>
                    <a:pt x="980" y="236"/>
                  </a:cubicBezTo>
                  <a:cubicBezTo>
                    <a:pt x="988" y="237"/>
                    <a:pt x="992" y="241"/>
                    <a:pt x="991" y="249"/>
                  </a:cubicBezTo>
                  <a:cubicBezTo>
                    <a:pt x="991" y="250"/>
                    <a:pt x="991" y="250"/>
                    <a:pt x="991" y="250"/>
                  </a:cubicBezTo>
                  <a:cubicBezTo>
                    <a:pt x="988" y="257"/>
                    <a:pt x="984" y="263"/>
                    <a:pt x="977" y="267"/>
                  </a:cubicBezTo>
                  <a:cubicBezTo>
                    <a:pt x="974" y="269"/>
                    <a:pt x="969" y="270"/>
                    <a:pt x="966" y="273"/>
                  </a:cubicBezTo>
                  <a:cubicBezTo>
                    <a:pt x="965" y="271"/>
                    <a:pt x="964" y="270"/>
                    <a:pt x="963" y="268"/>
                  </a:cubicBezTo>
                  <a:cubicBezTo>
                    <a:pt x="954" y="257"/>
                    <a:pt x="943" y="250"/>
                    <a:pt x="929" y="249"/>
                  </a:cubicBezTo>
                  <a:cubicBezTo>
                    <a:pt x="915" y="248"/>
                    <a:pt x="902" y="250"/>
                    <a:pt x="891" y="258"/>
                  </a:cubicBezTo>
                  <a:cubicBezTo>
                    <a:pt x="888" y="260"/>
                    <a:pt x="885" y="263"/>
                    <a:pt x="882" y="264"/>
                  </a:cubicBezTo>
                  <a:cubicBezTo>
                    <a:pt x="879" y="266"/>
                    <a:pt x="877" y="267"/>
                    <a:pt x="874" y="268"/>
                  </a:cubicBezTo>
                  <a:cubicBezTo>
                    <a:pt x="871" y="269"/>
                    <a:pt x="869" y="271"/>
                    <a:pt x="867" y="273"/>
                  </a:cubicBezTo>
                  <a:cubicBezTo>
                    <a:pt x="867" y="272"/>
                    <a:pt x="867" y="272"/>
                    <a:pt x="866" y="272"/>
                  </a:cubicBezTo>
                  <a:cubicBezTo>
                    <a:pt x="866" y="272"/>
                    <a:pt x="865" y="272"/>
                    <a:pt x="864" y="272"/>
                  </a:cubicBezTo>
                  <a:cubicBezTo>
                    <a:pt x="864" y="272"/>
                    <a:pt x="863" y="272"/>
                    <a:pt x="863" y="272"/>
                  </a:cubicBezTo>
                  <a:cubicBezTo>
                    <a:pt x="861" y="272"/>
                    <a:pt x="860" y="273"/>
                    <a:pt x="859" y="274"/>
                  </a:cubicBezTo>
                  <a:cubicBezTo>
                    <a:pt x="859" y="274"/>
                    <a:pt x="859" y="275"/>
                    <a:pt x="860" y="275"/>
                  </a:cubicBezTo>
                  <a:cubicBezTo>
                    <a:pt x="861" y="275"/>
                    <a:pt x="862" y="274"/>
                    <a:pt x="863" y="274"/>
                  </a:cubicBezTo>
                  <a:cubicBezTo>
                    <a:pt x="863" y="274"/>
                    <a:pt x="864" y="274"/>
                    <a:pt x="865" y="273"/>
                  </a:cubicBezTo>
                  <a:cubicBezTo>
                    <a:pt x="865" y="273"/>
                    <a:pt x="866" y="273"/>
                    <a:pt x="866" y="273"/>
                  </a:cubicBezTo>
                  <a:cubicBezTo>
                    <a:pt x="864" y="275"/>
                    <a:pt x="861" y="278"/>
                    <a:pt x="859" y="281"/>
                  </a:cubicBezTo>
                  <a:cubicBezTo>
                    <a:pt x="856" y="284"/>
                    <a:pt x="853" y="288"/>
                    <a:pt x="849" y="291"/>
                  </a:cubicBezTo>
                  <a:cubicBezTo>
                    <a:pt x="847" y="294"/>
                    <a:pt x="845" y="297"/>
                    <a:pt x="842" y="300"/>
                  </a:cubicBezTo>
                  <a:cubicBezTo>
                    <a:pt x="840" y="302"/>
                    <a:pt x="836" y="304"/>
                    <a:pt x="836" y="307"/>
                  </a:cubicBezTo>
                  <a:cubicBezTo>
                    <a:pt x="835" y="307"/>
                    <a:pt x="835" y="307"/>
                    <a:pt x="835" y="307"/>
                  </a:cubicBezTo>
                  <a:cubicBezTo>
                    <a:pt x="833" y="304"/>
                    <a:pt x="830" y="302"/>
                    <a:pt x="827" y="299"/>
                  </a:cubicBezTo>
                  <a:cubicBezTo>
                    <a:pt x="830" y="298"/>
                    <a:pt x="833" y="296"/>
                    <a:pt x="836" y="295"/>
                  </a:cubicBezTo>
                  <a:cubicBezTo>
                    <a:pt x="839" y="294"/>
                    <a:pt x="843" y="294"/>
                    <a:pt x="846" y="292"/>
                  </a:cubicBezTo>
                  <a:cubicBezTo>
                    <a:pt x="846" y="292"/>
                    <a:pt x="846" y="292"/>
                    <a:pt x="846" y="292"/>
                  </a:cubicBezTo>
                  <a:cubicBezTo>
                    <a:pt x="843" y="291"/>
                    <a:pt x="839" y="292"/>
                    <a:pt x="836" y="293"/>
                  </a:cubicBezTo>
                  <a:cubicBezTo>
                    <a:pt x="832" y="294"/>
                    <a:pt x="828" y="295"/>
                    <a:pt x="825" y="297"/>
                  </a:cubicBezTo>
                  <a:cubicBezTo>
                    <a:pt x="825" y="297"/>
                    <a:pt x="825" y="297"/>
                    <a:pt x="824" y="298"/>
                  </a:cubicBezTo>
                  <a:cubicBezTo>
                    <a:pt x="824" y="297"/>
                    <a:pt x="823" y="297"/>
                    <a:pt x="823" y="296"/>
                  </a:cubicBezTo>
                  <a:cubicBezTo>
                    <a:pt x="824" y="295"/>
                    <a:pt x="826" y="294"/>
                    <a:pt x="827" y="294"/>
                  </a:cubicBezTo>
                  <a:cubicBezTo>
                    <a:pt x="829" y="293"/>
                    <a:pt x="832" y="292"/>
                    <a:pt x="834" y="291"/>
                  </a:cubicBezTo>
                  <a:cubicBezTo>
                    <a:pt x="839" y="290"/>
                    <a:pt x="843" y="286"/>
                    <a:pt x="848" y="285"/>
                  </a:cubicBezTo>
                  <a:cubicBezTo>
                    <a:pt x="849" y="285"/>
                    <a:pt x="849" y="285"/>
                    <a:pt x="848" y="285"/>
                  </a:cubicBezTo>
                  <a:cubicBezTo>
                    <a:pt x="843" y="283"/>
                    <a:pt x="837" y="287"/>
                    <a:pt x="832" y="290"/>
                  </a:cubicBezTo>
                  <a:cubicBezTo>
                    <a:pt x="830" y="291"/>
                    <a:pt x="823" y="292"/>
                    <a:pt x="820" y="294"/>
                  </a:cubicBezTo>
                  <a:cubicBezTo>
                    <a:pt x="819" y="294"/>
                    <a:pt x="818" y="293"/>
                    <a:pt x="818" y="293"/>
                  </a:cubicBezTo>
                  <a:cubicBezTo>
                    <a:pt x="820" y="292"/>
                    <a:pt x="823" y="290"/>
                    <a:pt x="825" y="289"/>
                  </a:cubicBezTo>
                  <a:cubicBezTo>
                    <a:pt x="832" y="286"/>
                    <a:pt x="838" y="284"/>
                    <a:pt x="845" y="282"/>
                  </a:cubicBezTo>
                  <a:cubicBezTo>
                    <a:pt x="847" y="281"/>
                    <a:pt x="846" y="278"/>
                    <a:pt x="845" y="279"/>
                  </a:cubicBezTo>
                  <a:cubicBezTo>
                    <a:pt x="837" y="282"/>
                    <a:pt x="830" y="285"/>
                    <a:pt x="822" y="287"/>
                  </a:cubicBezTo>
                  <a:cubicBezTo>
                    <a:pt x="820" y="288"/>
                    <a:pt x="816" y="289"/>
                    <a:pt x="815" y="291"/>
                  </a:cubicBezTo>
                  <a:cubicBezTo>
                    <a:pt x="814" y="291"/>
                    <a:pt x="814" y="290"/>
                    <a:pt x="813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5" y="287"/>
                    <a:pt x="817" y="285"/>
                    <a:pt x="819" y="284"/>
                  </a:cubicBezTo>
                  <a:cubicBezTo>
                    <a:pt x="822" y="282"/>
                    <a:pt x="825" y="281"/>
                    <a:pt x="828" y="279"/>
                  </a:cubicBezTo>
                  <a:cubicBezTo>
                    <a:pt x="836" y="276"/>
                    <a:pt x="843" y="273"/>
                    <a:pt x="850" y="270"/>
                  </a:cubicBezTo>
                  <a:cubicBezTo>
                    <a:pt x="864" y="265"/>
                    <a:pt x="877" y="262"/>
                    <a:pt x="891" y="257"/>
                  </a:cubicBezTo>
                  <a:cubicBezTo>
                    <a:pt x="891" y="257"/>
                    <a:pt x="891" y="256"/>
                    <a:pt x="891" y="256"/>
                  </a:cubicBezTo>
                  <a:cubicBezTo>
                    <a:pt x="876" y="258"/>
                    <a:pt x="862" y="264"/>
                    <a:pt x="848" y="269"/>
                  </a:cubicBezTo>
                  <a:cubicBezTo>
                    <a:pt x="842" y="271"/>
                    <a:pt x="835" y="274"/>
                    <a:pt x="829" y="276"/>
                  </a:cubicBezTo>
                  <a:cubicBezTo>
                    <a:pt x="834" y="273"/>
                    <a:pt x="838" y="270"/>
                    <a:pt x="843" y="267"/>
                  </a:cubicBezTo>
                  <a:cubicBezTo>
                    <a:pt x="846" y="266"/>
                    <a:pt x="849" y="264"/>
                    <a:pt x="853" y="263"/>
                  </a:cubicBezTo>
                  <a:cubicBezTo>
                    <a:pt x="858" y="261"/>
                    <a:pt x="863" y="260"/>
                    <a:pt x="869" y="257"/>
                  </a:cubicBezTo>
                  <a:cubicBezTo>
                    <a:pt x="878" y="253"/>
                    <a:pt x="888" y="248"/>
                    <a:pt x="899" y="247"/>
                  </a:cubicBezTo>
                  <a:cubicBezTo>
                    <a:pt x="899" y="246"/>
                    <a:pt x="899" y="245"/>
                    <a:pt x="898" y="245"/>
                  </a:cubicBezTo>
                  <a:cubicBezTo>
                    <a:pt x="888" y="246"/>
                    <a:pt x="879" y="251"/>
                    <a:pt x="869" y="255"/>
                  </a:cubicBezTo>
                  <a:cubicBezTo>
                    <a:pt x="863" y="257"/>
                    <a:pt x="856" y="259"/>
                    <a:pt x="850" y="262"/>
                  </a:cubicBezTo>
                  <a:cubicBezTo>
                    <a:pt x="850" y="262"/>
                    <a:pt x="849" y="262"/>
                    <a:pt x="849" y="262"/>
                  </a:cubicBezTo>
                  <a:cubicBezTo>
                    <a:pt x="855" y="257"/>
                    <a:pt x="861" y="252"/>
                    <a:pt x="866" y="246"/>
                  </a:cubicBezTo>
                  <a:cubicBezTo>
                    <a:pt x="871" y="246"/>
                    <a:pt x="875" y="244"/>
                    <a:pt x="880" y="242"/>
                  </a:cubicBezTo>
                  <a:close/>
                  <a:moveTo>
                    <a:pt x="743" y="122"/>
                  </a:moveTo>
                  <a:cubicBezTo>
                    <a:pt x="745" y="119"/>
                    <a:pt x="747" y="116"/>
                    <a:pt x="750" y="113"/>
                  </a:cubicBezTo>
                  <a:cubicBezTo>
                    <a:pt x="760" y="102"/>
                    <a:pt x="773" y="91"/>
                    <a:pt x="788" y="86"/>
                  </a:cubicBezTo>
                  <a:cubicBezTo>
                    <a:pt x="793" y="84"/>
                    <a:pt x="797" y="82"/>
                    <a:pt x="802" y="83"/>
                  </a:cubicBezTo>
                  <a:cubicBezTo>
                    <a:pt x="806" y="83"/>
                    <a:pt x="809" y="85"/>
                    <a:pt x="812" y="85"/>
                  </a:cubicBezTo>
                  <a:cubicBezTo>
                    <a:pt x="816" y="86"/>
                    <a:pt x="819" y="85"/>
                    <a:pt x="822" y="83"/>
                  </a:cubicBezTo>
                  <a:cubicBezTo>
                    <a:pt x="828" y="78"/>
                    <a:pt x="835" y="71"/>
                    <a:pt x="843" y="74"/>
                  </a:cubicBezTo>
                  <a:cubicBezTo>
                    <a:pt x="850" y="77"/>
                    <a:pt x="858" y="79"/>
                    <a:pt x="864" y="83"/>
                  </a:cubicBezTo>
                  <a:cubicBezTo>
                    <a:pt x="879" y="92"/>
                    <a:pt x="886" y="110"/>
                    <a:pt x="891" y="126"/>
                  </a:cubicBezTo>
                  <a:cubicBezTo>
                    <a:pt x="895" y="141"/>
                    <a:pt x="898" y="156"/>
                    <a:pt x="897" y="171"/>
                  </a:cubicBezTo>
                  <a:cubicBezTo>
                    <a:pt x="895" y="188"/>
                    <a:pt x="890" y="204"/>
                    <a:pt x="881" y="218"/>
                  </a:cubicBezTo>
                  <a:cubicBezTo>
                    <a:pt x="876" y="227"/>
                    <a:pt x="870" y="235"/>
                    <a:pt x="864" y="243"/>
                  </a:cubicBezTo>
                  <a:cubicBezTo>
                    <a:pt x="863" y="244"/>
                    <a:pt x="862" y="245"/>
                    <a:pt x="860" y="246"/>
                  </a:cubicBezTo>
                  <a:cubicBezTo>
                    <a:pt x="854" y="251"/>
                    <a:pt x="848" y="256"/>
                    <a:pt x="842" y="260"/>
                  </a:cubicBezTo>
                  <a:cubicBezTo>
                    <a:pt x="835" y="265"/>
                    <a:pt x="828" y="269"/>
                    <a:pt x="821" y="274"/>
                  </a:cubicBezTo>
                  <a:cubicBezTo>
                    <a:pt x="816" y="278"/>
                    <a:pt x="811" y="282"/>
                    <a:pt x="805" y="286"/>
                  </a:cubicBezTo>
                  <a:cubicBezTo>
                    <a:pt x="803" y="285"/>
                    <a:pt x="801" y="284"/>
                    <a:pt x="798" y="283"/>
                  </a:cubicBezTo>
                  <a:cubicBezTo>
                    <a:pt x="801" y="282"/>
                    <a:pt x="803" y="280"/>
                    <a:pt x="805" y="278"/>
                  </a:cubicBezTo>
                  <a:cubicBezTo>
                    <a:pt x="811" y="274"/>
                    <a:pt x="817" y="270"/>
                    <a:pt x="823" y="265"/>
                  </a:cubicBezTo>
                  <a:cubicBezTo>
                    <a:pt x="836" y="255"/>
                    <a:pt x="848" y="243"/>
                    <a:pt x="859" y="230"/>
                  </a:cubicBezTo>
                  <a:cubicBezTo>
                    <a:pt x="868" y="218"/>
                    <a:pt x="878" y="205"/>
                    <a:pt x="884" y="191"/>
                  </a:cubicBezTo>
                  <a:cubicBezTo>
                    <a:pt x="888" y="182"/>
                    <a:pt x="893" y="171"/>
                    <a:pt x="890" y="161"/>
                  </a:cubicBezTo>
                  <a:cubicBezTo>
                    <a:pt x="890" y="161"/>
                    <a:pt x="889" y="161"/>
                    <a:pt x="889" y="162"/>
                  </a:cubicBezTo>
                  <a:cubicBezTo>
                    <a:pt x="890" y="172"/>
                    <a:pt x="885" y="183"/>
                    <a:pt x="880" y="193"/>
                  </a:cubicBezTo>
                  <a:cubicBezTo>
                    <a:pt x="873" y="206"/>
                    <a:pt x="864" y="220"/>
                    <a:pt x="854" y="231"/>
                  </a:cubicBezTo>
                  <a:cubicBezTo>
                    <a:pt x="844" y="242"/>
                    <a:pt x="833" y="252"/>
                    <a:pt x="822" y="261"/>
                  </a:cubicBezTo>
                  <a:cubicBezTo>
                    <a:pt x="816" y="265"/>
                    <a:pt x="810" y="270"/>
                    <a:pt x="804" y="274"/>
                  </a:cubicBezTo>
                  <a:cubicBezTo>
                    <a:pt x="801" y="277"/>
                    <a:pt x="798" y="280"/>
                    <a:pt x="793" y="282"/>
                  </a:cubicBezTo>
                  <a:cubicBezTo>
                    <a:pt x="789" y="280"/>
                    <a:pt x="784" y="279"/>
                    <a:pt x="779" y="278"/>
                  </a:cubicBezTo>
                  <a:cubicBezTo>
                    <a:pt x="773" y="276"/>
                    <a:pt x="767" y="275"/>
                    <a:pt x="761" y="274"/>
                  </a:cubicBezTo>
                  <a:cubicBezTo>
                    <a:pt x="763" y="273"/>
                    <a:pt x="765" y="272"/>
                    <a:pt x="766" y="271"/>
                  </a:cubicBezTo>
                  <a:cubicBezTo>
                    <a:pt x="772" y="267"/>
                    <a:pt x="777" y="262"/>
                    <a:pt x="781" y="257"/>
                  </a:cubicBezTo>
                  <a:cubicBezTo>
                    <a:pt x="786" y="252"/>
                    <a:pt x="790" y="247"/>
                    <a:pt x="794" y="241"/>
                  </a:cubicBezTo>
                  <a:cubicBezTo>
                    <a:pt x="797" y="236"/>
                    <a:pt x="801" y="231"/>
                    <a:pt x="804" y="226"/>
                  </a:cubicBezTo>
                  <a:cubicBezTo>
                    <a:pt x="807" y="221"/>
                    <a:pt x="810" y="215"/>
                    <a:pt x="814" y="210"/>
                  </a:cubicBezTo>
                  <a:cubicBezTo>
                    <a:pt x="814" y="209"/>
                    <a:pt x="813" y="208"/>
                    <a:pt x="812" y="209"/>
                  </a:cubicBezTo>
                  <a:cubicBezTo>
                    <a:pt x="809" y="213"/>
                    <a:pt x="805" y="218"/>
                    <a:pt x="802" y="222"/>
                  </a:cubicBezTo>
                  <a:cubicBezTo>
                    <a:pt x="800" y="227"/>
                    <a:pt x="798" y="232"/>
                    <a:pt x="795" y="237"/>
                  </a:cubicBezTo>
                  <a:cubicBezTo>
                    <a:pt x="791" y="243"/>
                    <a:pt x="786" y="248"/>
                    <a:pt x="782" y="253"/>
                  </a:cubicBezTo>
                  <a:cubicBezTo>
                    <a:pt x="776" y="259"/>
                    <a:pt x="767" y="270"/>
                    <a:pt x="758" y="272"/>
                  </a:cubicBezTo>
                  <a:cubicBezTo>
                    <a:pt x="760" y="270"/>
                    <a:pt x="761" y="268"/>
                    <a:pt x="762" y="267"/>
                  </a:cubicBezTo>
                  <a:cubicBezTo>
                    <a:pt x="767" y="261"/>
                    <a:pt x="771" y="255"/>
                    <a:pt x="774" y="249"/>
                  </a:cubicBezTo>
                  <a:cubicBezTo>
                    <a:pt x="777" y="245"/>
                    <a:pt x="779" y="242"/>
                    <a:pt x="782" y="238"/>
                  </a:cubicBezTo>
                  <a:cubicBezTo>
                    <a:pt x="785" y="235"/>
                    <a:pt x="787" y="231"/>
                    <a:pt x="789" y="227"/>
                  </a:cubicBezTo>
                  <a:cubicBezTo>
                    <a:pt x="790" y="224"/>
                    <a:pt x="793" y="221"/>
                    <a:pt x="794" y="217"/>
                  </a:cubicBezTo>
                  <a:cubicBezTo>
                    <a:pt x="797" y="213"/>
                    <a:pt x="798" y="209"/>
                    <a:pt x="801" y="205"/>
                  </a:cubicBezTo>
                  <a:cubicBezTo>
                    <a:pt x="802" y="205"/>
                    <a:pt x="801" y="204"/>
                    <a:pt x="800" y="204"/>
                  </a:cubicBezTo>
                  <a:cubicBezTo>
                    <a:pt x="798" y="207"/>
                    <a:pt x="796" y="209"/>
                    <a:pt x="795" y="212"/>
                  </a:cubicBezTo>
                  <a:cubicBezTo>
                    <a:pt x="793" y="216"/>
                    <a:pt x="792" y="220"/>
                    <a:pt x="790" y="223"/>
                  </a:cubicBezTo>
                  <a:cubicBezTo>
                    <a:pt x="787" y="227"/>
                    <a:pt x="785" y="230"/>
                    <a:pt x="783" y="233"/>
                  </a:cubicBezTo>
                  <a:cubicBezTo>
                    <a:pt x="781" y="236"/>
                    <a:pt x="779" y="239"/>
                    <a:pt x="778" y="242"/>
                  </a:cubicBezTo>
                  <a:cubicBezTo>
                    <a:pt x="773" y="248"/>
                    <a:pt x="768" y="254"/>
                    <a:pt x="763" y="260"/>
                  </a:cubicBezTo>
                  <a:cubicBezTo>
                    <a:pt x="760" y="264"/>
                    <a:pt x="758" y="267"/>
                    <a:pt x="754" y="270"/>
                  </a:cubicBezTo>
                  <a:cubicBezTo>
                    <a:pt x="753" y="270"/>
                    <a:pt x="753" y="270"/>
                    <a:pt x="753" y="270"/>
                  </a:cubicBezTo>
                  <a:cubicBezTo>
                    <a:pt x="756" y="266"/>
                    <a:pt x="758" y="261"/>
                    <a:pt x="761" y="256"/>
                  </a:cubicBezTo>
                  <a:cubicBezTo>
                    <a:pt x="761" y="256"/>
                    <a:pt x="760" y="256"/>
                    <a:pt x="760" y="256"/>
                  </a:cubicBezTo>
                  <a:cubicBezTo>
                    <a:pt x="758" y="258"/>
                    <a:pt x="757" y="260"/>
                    <a:pt x="756" y="262"/>
                  </a:cubicBezTo>
                  <a:cubicBezTo>
                    <a:pt x="756" y="260"/>
                    <a:pt x="757" y="259"/>
                    <a:pt x="757" y="258"/>
                  </a:cubicBezTo>
                  <a:cubicBezTo>
                    <a:pt x="758" y="257"/>
                    <a:pt x="758" y="255"/>
                    <a:pt x="759" y="253"/>
                  </a:cubicBezTo>
                  <a:cubicBezTo>
                    <a:pt x="759" y="253"/>
                    <a:pt x="760" y="253"/>
                    <a:pt x="760" y="253"/>
                  </a:cubicBezTo>
                  <a:cubicBezTo>
                    <a:pt x="765" y="242"/>
                    <a:pt x="771" y="232"/>
                    <a:pt x="777" y="223"/>
                  </a:cubicBezTo>
                  <a:cubicBezTo>
                    <a:pt x="782" y="217"/>
                    <a:pt x="786" y="210"/>
                    <a:pt x="789" y="203"/>
                  </a:cubicBezTo>
                  <a:cubicBezTo>
                    <a:pt x="791" y="199"/>
                    <a:pt x="793" y="195"/>
                    <a:pt x="795" y="192"/>
                  </a:cubicBezTo>
                  <a:cubicBezTo>
                    <a:pt x="797" y="188"/>
                    <a:pt x="798" y="185"/>
                    <a:pt x="800" y="182"/>
                  </a:cubicBezTo>
                  <a:cubicBezTo>
                    <a:pt x="800" y="180"/>
                    <a:pt x="798" y="179"/>
                    <a:pt x="798" y="181"/>
                  </a:cubicBezTo>
                  <a:cubicBezTo>
                    <a:pt x="794" y="188"/>
                    <a:pt x="791" y="196"/>
                    <a:pt x="786" y="204"/>
                  </a:cubicBezTo>
                  <a:cubicBezTo>
                    <a:pt x="782" y="211"/>
                    <a:pt x="777" y="218"/>
                    <a:pt x="773" y="225"/>
                  </a:cubicBezTo>
                  <a:cubicBezTo>
                    <a:pt x="770" y="229"/>
                    <a:pt x="767" y="234"/>
                    <a:pt x="764" y="238"/>
                  </a:cubicBezTo>
                  <a:cubicBezTo>
                    <a:pt x="766" y="234"/>
                    <a:pt x="767" y="230"/>
                    <a:pt x="768" y="226"/>
                  </a:cubicBezTo>
                  <a:cubicBezTo>
                    <a:pt x="769" y="222"/>
                    <a:pt x="771" y="219"/>
                    <a:pt x="773" y="215"/>
                  </a:cubicBezTo>
                  <a:cubicBezTo>
                    <a:pt x="775" y="211"/>
                    <a:pt x="776" y="206"/>
                    <a:pt x="779" y="201"/>
                  </a:cubicBezTo>
                  <a:cubicBezTo>
                    <a:pt x="779" y="201"/>
                    <a:pt x="779" y="200"/>
                    <a:pt x="779" y="201"/>
                  </a:cubicBezTo>
                  <a:cubicBezTo>
                    <a:pt x="775" y="205"/>
                    <a:pt x="774" y="211"/>
                    <a:pt x="771" y="216"/>
                  </a:cubicBezTo>
                  <a:cubicBezTo>
                    <a:pt x="770" y="218"/>
                    <a:pt x="769" y="220"/>
                    <a:pt x="769" y="221"/>
                  </a:cubicBezTo>
                  <a:cubicBezTo>
                    <a:pt x="769" y="220"/>
                    <a:pt x="769" y="219"/>
                    <a:pt x="769" y="219"/>
                  </a:cubicBezTo>
                  <a:cubicBezTo>
                    <a:pt x="769" y="217"/>
                    <a:pt x="769" y="215"/>
                    <a:pt x="770" y="213"/>
                  </a:cubicBezTo>
                  <a:cubicBezTo>
                    <a:pt x="772" y="209"/>
                    <a:pt x="773" y="204"/>
                    <a:pt x="775" y="200"/>
                  </a:cubicBezTo>
                  <a:cubicBezTo>
                    <a:pt x="777" y="194"/>
                    <a:pt x="779" y="187"/>
                    <a:pt x="782" y="182"/>
                  </a:cubicBezTo>
                  <a:cubicBezTo>
                    <a:pt x="785" y="177"/>
                    <a:pt x="788" y="173"/>
                    <a:pt x="790" y="167"/>
                  </a:cubicBezTo>
                  <a:cubicBezTo>
                    <a:pt x="791" y="162"/>
                    <a:pt x="793" y="157"/>
                    <a:pt x="796" y="151"/>
                  </a:cubicBezTo>
                  <a:cubicBezTo>
                    <a:pt x="796" y="151"/>
                    <a:pt x="795" y="151"/>
                    <a:pt x="795" y="151"/>
                  </a:cubicBezTo>
                  <a:cubicBezTo>
                    <a:pt x="792" y="156"/>
                    <a:pt x="791" y="161"/>
                    <a:pt x="788" y="166"/>
                  </a:cubicBezTo>
                  <a:cubicBezTo>
                    <a:pt x="786" y="169"/>
                    <a:pt x="785" y="172"/>
                    <a:pt x="783" y="175"/>
                  </a:cubicBezTo>
                  <a:cubicBezTo>
                    <a:pt x="782" y="178"/>
                    <a:pt x="782" y="181"/>
                    <a:pt x="780" y="183"/>
                  </a:cubicBezTo>
                  <a:cubicBezTo>
                    <a:pt x="777" y="188"/>
                    <a:pt x="775" y="194"/>
                    <a:pt x="772" y="199"/>
                  </a:cubicBezTo>
                  <a:cubicBezTo>
                    <a:pt x="772" y="201"/>
                    <a:pt x="771" y="204"/>
                    <a:pt x="770" y="206"/>
                  </a:cubicBezTo>
                  <a:cubicBezTo>
                    <a:pt x="770" y="203"/>
                    <a:pt x="769" y="200"/>
                    <a:pt x="769" y="198"/>
                  </a:cubicBezTo>
                  <a:cubicBezTo>
                    <a:pt x="770" y="192"/>
                    <a:pt x="774" y="186"/>
                    <a:pt x="775" y="181"/>
                  </a:cubicBezTo>
                  <a:cubicBezTo>
                    <a:pt x="777" y="172"/>
                    <a:pt x="780" y="165"/>
                    <a:pt x="785" y="157"/>
                  </a:cubicBezTo>
                  <a:cubicBezTo>
                    <a:pt x="785" y="157"/>
                    <a:pt x="784" y="156"/>
                    <a:pt x="784" y="157"/>
                  </a:cubicBezTo>
                  <a:cubicBezTo>
                    <a:pt x="777" y="162"/>
                    <a:pt x="774" y="172"/>
                    <a:pt x="773" y="180"/>
                  </a:cubicBezTo>
                  <a:cubicBezTo>
                    <a:pt x="772" y="184"/>
                    <a:pt x="772" y="187"/>
                    <a:pt x="770" y="191"/>
                  </a:cubicBezTo>
                  <a:cubicBezTo>
                    <a:pt x="769" y="192"/>
                    <a:pt x="769" y="192"/>
                    <a:pt x="769" y="193"/>
                  </a:cubicBezTo>
                  <a:cubicBezTo>
                    <a:pt x="768" y="191"/>
                    <a:pt x="768" y="188"/>
                    <a:pt x="768" y="186"/>
                  </a:cubicBezTo>
                  <a:cubicBezTo>
                    <a:pt x="768" y="186"/>
                    <a:pt x="768" y="185"/>
                    <a:pt x="768" y="185"/>
                  </a:cubicBezTo>
                  <a:cubicBezTo>
                    <a:pt x="769" y="183"/>
                    <a:pt x="769" y="180"/>
                    <a:pt x="770" y="178"/>
                  </a:cubicBezTo>
                  <a:cubicBezTo>
                    <a:pt x="772" y="172"/>
                    <a:pt x="774" y="166"/>
                    <a:pt x="776" y="160"/>
                  </a:cubicBezTo>
                  <a:cubicBezTo>
                    <a:pt x="777" y="159"/>
                    <a:pt x="775" y="158"/>
                    <a:pt x="775" y="159"/>
                  </a:cubicBezTo>
                  <a:cubicBezTo>
                    <a:pt x="772" y="166"/>
                    <a:pt x="770" y="173"/>
                    <a:pt x="767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78"/>
                    <a:pt x="765" y="176"/>
                    <a:pt x="764" y="173"/>
                  </a:cubicBezTo>
                  <a:cubicBezTo>
                    <a:pt x="764" y="173"/>
                    <a:pt x="764" y="173"/>
                    <a:pt x="764" y="173"/>
                  </a:cubicBezTo>
                  <a:cubicBezTo>
                    <a:pt x="764" y="171"/>
                    <a:pt x="764" y="170"/>
                    <a:pt x="764" y="169"/>
                  </a:cubicBezTo>
                  <a:cubicBezTo>
                    <a:pt x="765" y="166"/>
                    <a:pt x="765" y="163"/>
                    <a:pt x="765" y="160"/>
                  </a:cubicBezTo>
                  <a:cubicBezTo>
                    <a:pt x="766" y="153"/>
                    <a:pt x="767" y="148"/>
                    <a:pt x="769" y="142"/>
                  </a:cubicBezTo>
                  <a:cubicBezTo>
                    <a:pt x="770" y="141"/>
                    <a:pt x="769" y="141"/>
                    <a:pt x="768" y="141"/>
                  </a:cubicBezTo>
                  <a:cubicBezTo>
                    <a:pt x="764" y="148"/>
                    <a:pt x="765" y="154"/>
                    <a:pt x="763" y="161"/>
                  </a:cubicBezTo>
                  <a:cubicBezTo>
                    <a:pt x="763" y="162"/>
                    <a:pt x="762" y="164"/>
                    <a:pt x="762" y="165"/>
                  </a:cubicBezTo>
                  <a:cubicBezTo>
                    <a:pt x="759" y="158"/>
                    <a:pt x="756" y="149"/>
                    <a:pt x="749" y="145"/>
                  </a:cubicBezTo>
                  <a:cubicBezTo>
                    <a:pt x="747" y="143"/>
                    <a:pt x="746" y="143"/>
                    <a:pt x="743" y="143"/>
                  </a:cubicBezTo>
                  <a:cubicBezTo>
                    <a:pt x="741" y="142"/>
                    <a:pt x="742" y="137"/>
                    <a:pt x="741" y="136"/>
                  </a:cubicBezTo>
                  <a:cubicBezTo>
                    <a:pt x="739" y="133"/>
                    <a:pt x="738" y="132"/>
                    <a:pt x="736" y="132"/>
                  </a:cubicBezTo>
                  <a:cubicBezTo>
                    <a:pt x="736" y="128"/>
                    <a:pt x="740" y="124"/>
                    <a:pt x="743" y="122"/>
                  </a:cubicBezTo>
                  <a:close/>
                  <a:moveTo>
                    <a:pt x="684" y="129"/>
                  </a:moveTo>
                  <a:cubicBezTo>
                    <a:pt x="692" y="127"/>
                    <a:pt x="700" y="126"/>
                    <a:pt x="708" y="126"/>
                  </a:cubicBezTo>
                  <a:cubicBezTo>
                    <a:pt x="712" y="126"/>
                    <a:pt x="716" y="126"/>
                    <a:pt x="719" y="126"/>
                  </a:cubicBezTo>
                  <a:cubicBezTo>
                    <a:pt x="722" y="127"/>
                    <a:pt x="725" y="128"/>
                    <a:pt x="726" y="130"/>
                  </a:cubicBezTo>
                  <a:cubicBezTo>
                    <a:pt x="726" y="131"/>
                    <a:pt x="727" y="132"/>
                    <a:pt x="727" y="132"/>
                  </a:cubicBezTo>
                  <a:cubicBezTo>
                    <a:pt x="730" y="135"/>
                    <a:pt x="737" y="133"/>
                    <a:pt x="738" y="139"/>
                  </a:cubicBezTo>
                  <a:cubicBezTo>
                    <a:pt x="738" y="142"/>
                    <a:pt x="739" y="146"/>
                    <a:pt x="743" y="146"/>
                  </a:cubicBezTo>
                  <a:cubicBezTo>
                    <a:pt x="750" y="146"/>
                    <a:pt x="753" y="155"/>
                    <a:pt x="756" y="160"/>
                  </a:cubicBezTo>
                  <a:cubicBezTo>
                    <a:pt x="761" y="172"/>
                    <a:pt x="765" y="186"/>
                    <a:pt x="766" y="199"/>
                  </a:cubicBezTo>
                  <a:cubicBezTo>
                    <a:pt x="767" y="216"/>
                    <a:pt x="763" y="230"/>
                    <a:pt x="758" y="245"/>
                  </a:cubicBezTo>
                  <a:cubicBezTo>
                    <a:pt x="755" y="254"/>
                    <a:pt x="752" y="266"/>
                    <a:pt x="745" y="273"/>
                  </a:cubicBezTo>
                  <a:cubicBezTo>
                    <a:pt x="745" y="273"/>
                    <a:pt x="745" y="273"/>
                    <a:pt x="745" y="273"/>
                  </a:cubicBezTo>
                  <a:cubicBezTo>
                    <a:pt x="742" y="275"/>
                    <a:pt x="740" y="278"/>
                    <a:pt x="737" y="280"/>
                  </a:cubicBezTo>
                  <a:cubicBezTo>
                    <a:pt x="734" y="282"/>
                    <a:pt x="732" y="284"/>
                    <a:pt x="730" y="286"/>
                  </a:cubicBezTo>
                  <a:cubicBezTo>
                    <a:pt x="726" y="291"/>
                    <a:pt x="722" y="296"/>
                    <a:pt x="718" y="300"/>
                  </a:cubicBezTo>
                  <a:cubicBezTo>
                    <a:pt x="709" y="309"/>
                    <a:pt x="699" y="316"/>
                    <a:pt x="689" y="324"/>
                  </a:cubicBezTo>
                  <a:cubicBezTo>
                    <a:pt x="684" y="329"/>
                    <a:pt x="679" y="334"/>
                    <a:pt x="673" y="338"/>
                  </a:cubicBezTo>
                  <a:cubicBezTo>
                    <a:pt x="668" y="342"/>
                    <a:pt x="663" y="345"/>
                    <a:pt x="657" y="349"/>
                  </a:cubicBezTo>
                  <a:cubicBezTo>
                    <a:pt x="649" y="355"/>
                    <a:pt x="642" y="363"/>
                    <a:pt x="635" y="372"/>
                  </a:cubicBezTo>
                  <a:cubicBezTo>
                    <a:pt x="635" y="372"/>
                    <a:pt x="635" y="372"/>
                    <a:pt x="635" y="372"/>
                  </a:cubicBezTo>
                  <a:cubicBezTo>
                    <a:pt x="635" y="372"/>
                    <a:pt x="634" y="371"/>
                    <a:pt x="633" y="371"/>
                  </a:cubicBezTo>
                  <a:cubicBezTo>
                    <a:pt x="630" y="368"/>
                    <a:pt x="627" y="365"/>
                    <a:pt x="623" y="365"/>
                  </a:cubicBezTo>
                  <a:cubicBezTo>
                    <a:pt x="628" y="357"/>
                    <a:pt x="634" y="350"/>
                    <a:pt x="642" y="345"/>
                  </a:cubicBezTo>
                  <a:cubicBezTo>
                    <a:pt x="646" y="342"/>
                    <a:pt x="650" y="339"/>
                    <a:pt x="655" y="337"/>
                  </a:cubicBezTo>
                  <a:cubicBezTo>
                    <a:pt x="659" y="335"/>
                    <a:pt x="664" y="334"/>
                    <a:pt x="668" y="332"/>
                  </a:cubicBezTo>
                  <a:cubicBezTo>
                    <a:pt x="674" y="327"/>
                    <a:pt x="679" y="319"/>
                    <a:pt x="684" y="313"/>
                  </a:cubicBezTo>
                  <a:cubicBezTo>
                    <a:pt x="689" y="305"/>
                    <a:pt x="695" y="296"/>
                    <a:pt x="704" y="291"/>
                  </a:cubicBezTo>
                  <a:cubicBezTo>
                    <a:pt x="711" y="288"/>
                    <a:pt x="719" y="286"/>
                    <a:pt x="726" y="283"/>
                  </a:cubicBezTo>
                  <a:cubicBezTo>
                    <a:pt x="732" y="280"/>
                    <a:pt x="737" y="274"/>
                    <a:pt x="741" y="268"/>
                  </a:cubicBezTo>
                  <a:cubicBezTo>
                    <a:pt x="745" y="263"/>
                    <a:pt x="748" y="258"/>
                    <a:pt x="750" y="252"/>
                  </a:cubicBezTo>
                  <a:cubicBezTo>
                    <a:pt x="751" y="248"/>
                    <a:pt x="754" y="243"/>
                    <a:pt x="752" y="240"/>
                  </a:cubicBezTo>
                  <a:cubicBezTo>
                    <a:pt x="752" y="239"/>
                    <a:pt x="751" y="240"/>
                    <a:pt x="751" y="241"/>
                  </a:cubicBezTo>
                  <a:cubicBezTo>
                    <a:pt x="752" y="245"/>
                    <a:pt x="747" y="253"/>
                    <a:pt x="746" y="256"/>
                  </a:cubicBezTo>
                  <a:cubicBezTo>
                    <a:pt x="741" y="263"/>
                    <a:pt x="737" y="270"/>
                    <a:pt x="731" y="275"/>
                  </a:cubicBezTo>
                  <a:cubicBezTo>
                    <a:pt x="725" y="281"/>
                    <a:pt x="717" y="282"/>
                    <a:pt x="710" y="285"/>
                  </a:cubicBezTo>
                  <a:cubicBezTo>
                    <a:pt x="703" y="287"/>
                    <a:pt x="697" y="291"/>
                    <a:pt x="692" y="296"/>
                  </a:cubicBezTo>
                  <a:cubicBezTo>
                    <a:pt x="686" y="303"/>
                    <a:pt x="681" y="310"/>
                    <a:pt x="675" y="317"/>
                  </a:cubicBezTo>
                  <a:cubicBezTo>
                    <a:pt x="673" y="321"/>
                    <a:pt x="670" y="326"/>
                    <a:pt x="666" y="328"/>
                  </a:cubicBezTo>
                  <a:cubicBezTo>
                    <a:pt x="664" y="329"/>
                    <a:pt x="662" y="330"/>
                    <a:pt x="661" y="331"/>
                  </a:cubicBezTo>
                  <a:cubicBezTo>
                    <a:pt x="666" y="325"/>
                    <a:pt x="669" y="319"/>
                    <a:pt x="674" y="314"/>
                  </a:cubicBezTo>
                  <a:cubicBezTo>
                    <a:pt x="679" y="310"/>
                    <a:pt x="682" y="304"/>
                    <a:pt x="687" y="300"/>
                  </a:cubicBezTo>
                  <a:cubicBezTo>
                    <a:pt x="690" y="296"/>
                    <a:pt x="694" y="291"/>
                    <a:pt x="698" y="287"/>
                  </a:cubicBezTo>
                  <a:cubicBezTo>
                    <a:pt x="698" y="287"/>
                    <a:pt x="697" y="286"/>
                    <a:pt x="697" y="287"/>
                  </a:cubicBezTo>
                  <a:cubicBezTo>
                    <a:pt x="692" y="291"/>
                    <a:pt x="689" y="296"/>
                    <a:pt x="685" y="301"/>
                  </a:cubicBezTo>
                  <a:cubicBezTo>
                    <a:pt x="681" y="305"/>
                    <a:pt x="677" y="309"/>
                    <a:pt x="673" y="313"/>
                  </a:cubicBezTo>
                  <a:cubicBezTo>
                    <a:pt x="666" y="319"/>
                    <a:pt x="662" y="328"/>
                    <a:pt x="654" y="333"/>
                  </a:cubicBezTo>
                  <a:cubicBezTo>
                    <a:pt x="654" y="333"/>
                    <a:pt x="654" y="333"/>
                    <a:pt x="654" y="333"/>
                  </a:cubicBezTo>
                  <a:cubicBezTo>
                    <a:pt x="656" y="331"/>
                    <a:pt x="657" y="329"/>
                    <a:pt x="659" y="327"/>
                  </a:cubicBezTo>
                  <a:cubicBezTo>
                    <a:pt x="663" y="322"/>
                    <a:pt x="667" y="317"/>
                    <a:pt x="671" y="312"/>
                  </a:cubicBezTo>
                  <a:cubicBezTo>
                    <a:pt x="671" y="312"/>
                    <a:pt x="670" y="311"/>
                    <a:pt x="670" y="312"/>
                  </a:cubicBezTo>
                  <a:cubicBezTo>
                    <a:pt x="667" y="317"/>
                    <a:pt x="662" y="321"/>
                    <a:pt x="658" y="326"/>
                  </a:cubicBezTo>
                  <a:cubicBezTo>
                    <a:pt x="655" y="329"/>
                    <a:pt x="653" y="333"/>
                    <a:pt x="649" y="335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6" y="337"/>
                    <a:pt x="643" y="339"/>
                    <a:pt x="641" y="340"/>
                  </a:cubicBezTo>
                  <a:cubicBezTo>
                    <a:pt x="642" y="339"/>
                    <a:pt x="644" y="337"/>
                    <a:pt x="645" y="335"/>
                  </a:cubicBezTo>
                  <a:cubicBezTo>
                    <a:pt x="645" y="335"/>
                    <a:pt x="645" y="335"/>
                    <a:pt x="645" y="335"/>
                  </a:cubicBezTo>
                  <a:cubicBezTo>
                    <a:pt x="641" y="339"/>
                    <a:pt x="637" y="342"/>
                    <a:pt x="633" y="346"/>
                  </a:cubicBezTo>
                  <a:cubicBezTo>
                    <a:pt x="630" y="349"/>
                    <a:pt x="626" y="352"/>
                    <a:pt x="623" y="356"/>
                  </a:cubicBezTo>
                  <a:cubicBezTo>
                    <a:pt x="623" y="356"/>
                    <a:pt x="623" y="355"/>
                    <a:pt x="623" y="354"/>
                  </a:cubicBezTo>
                  <a:cubicBezTo>
                    <a:pt x="624" y="354"/>
                    <a:pt x="624" y="353"/>
                    <a:pt x="625" y="352"/>
                  </a:cubicBezTo>
                  <a:cubicBezTo>
                    <a:pt x="627" y="350"/>
                    <a:pt x="629" y="347"/>
                    <a:pt x="631" y="345"/>
                  </a:cubicBezTo>
                  <a:cubicBezTo>
                    <a:pt x="632" y="343"/>
                    <a:pt x="633" y="341"/>
                    <a:pt x="634" y="339"/>
                  </a:cubicBezTo>
                  <a:cubicBezTo>
                    <a:pt x="635" y="339"/>
                    <a:pt x="635" y="339"/>
                    <a:pt x="635" y="338"/>
                  </a:cubicBezTo>
                  <a:cubicBezTo>
                    <a:pt x="636" y="337"/>
                    <a:pt x="636" y="336"/>
                    <a:pt x="637" y="335"/>
                  </a:cubicBezTo>
                  <a:cubicBezTo>
                    <a:pt x="641" y="330"/>
                    <a:pt x="644" y="325"/>
                    <a:pt x="648" y="320"/>
                  </a:cubicBezTo>
                  <a:cubicBezTo>
                    <a:pt x="648" y="320"/>
                    <a:pt x="648" y="320"/>
                    <a:pt x="647" y="320"/>
                  </a:cubicBezTo>
                  <a:cubicBezTo>
                    <a:pt x="644" y="323"/>
                    <a:pt x="642" y="326"/>
                    <a:pt x="640" y="330"/>
                  </a:cubicBezTo>
                  <a:cubicBezTo>
                    <a:pt x="643" y="324"/>
                    <a:pt x="646" y="319"/>
                    <a:pt x="649" y="313"/>
                  </a:cubicBezTo>
                  <a:cubicBezTo>
                    <a:pt x="654" y="306"/>
                    <a:pt x="659" y="299"/>
                    <a:pt x="664" y="291"/>
                  </a:cubicBezTo>
                  <a:cubicBezTo>
                    <a:pt x="664" y="291"/>
                    <a:pt x="663" y="290"/>
                    <a:pt x="663" y="290"/>
                  </a:cubicBezTo>
                  <a:cubicBezTo>
                    <a:pt x="657" y="298"/>
                    <a:pt x="652" y="306"/>
                    <a:pt x="647" y="314"/>
                  </a:cubicBezTo>
                  <a:cubicBezTo>
                    <a:pt x="642" y="322"/>
                    <a:pt x="637" y="329"/>
                    <a:pt x="634" y="337"/>
                  </a:cubicBezTo>
                  <a:cubicBezTo>
                    <a:pt x="632" y="340"/>
                    <a:pt x="630" y="342"/>
                    <a:pt x="628" y="345"/>
                  </a:cubicBezTo>
                  <a:cubicBezTo>
                    <a:pt x="627" y="346"/>
                    <a:pt x="626" y="348"/>
                    <a:pt x="624" y="349"/>
                  </a:cubicBezTo>
                  <a:cubicBezTo>
                    <a:pt x="629" y="340"/>
                    <a:pt x="633" y="331"/>
                    <a:pt x="638" y="322"/>
                  </a:cubicBezTo>
                  <a:cubicBezTo>
                    <a:pt x="641" y="317"/>
                    <a:pt x="643" y="312"/>
                    <a:pt x="646" y="308"/>
                  </a:cubicBezTo>
                  <a:cubicBezTo>
                    <a:pt x="648" y="303"/>
                    <a:pt x="651" y="299"/>
                    <a:pt x="653" y="295"/>
                  </a:cubicBezTo>
                  <a:cubicBezTo>
                    <a:pt x="653" y="294"/>
                    <a:pt x="653" y="294"/>
                    <a:pt x="653" y="294"/>
                  </a:cubicBezTo>
                  <a:cubicBezTo>
                    <a:pt x="645" y="303"/>
                    <a:pt x="642" y="315"/>
                    <a:pt x="635" y="325"/>
                  </a:cubicBezTo>
                  <a:cubicBezTo>
                    <a:pt x="631" y="331"/>
                    <a:pt x="626" y="337"/>
                    <a:pt x="624" y="345"/>
                  </a:cubicBezTo>
                  <a:cubicBezTo>
                    <a:pt x="625" y="341"/>
                    <a:pt x="626" y="337"/>
                    <a:pt x="627" y="334"/>
                  </a:cubicBezTo>
                  <a:cubicBezTo>
                    <a:pt x="632" y="323"/>
                    <a:pt x="638" y="314"/>
                    <a:pt x="642" y="303"/>
                  </a:cubicBezTo>
                  <a:cubicBezTo>
                    <a:pt x="643" y="302"/>
                    <a:pt x="641" y="302"/>
                    <a:pt x="640" y="303"/>
                  </a:cubicBezTo>
                  <a:cubicBezTo>
                    <a:pt x="636" y="314"/>
                    <a:pt x="628" y="324"/>
                    <a:pt x="624" y="335"/>
                  </a:cubicBezTo>
                  <a:cubicBezTo>
                    <a:pt x="622" y="340"/>
                    <a:pt x="621" y="346"/>
                    <a:pt x="620" y="351"/>
                  </a:cubicBezTo>
                  <a:cubicBezTo>
                    <a:pt x="620" y="351"/>
                    <a:pt x="619" y="350"/>
                    <a:pt x="619" y="350"/>
                  </a:cubicBezTo>
                  <a:cubicBezTo>
                    <a:pt x="619" y="350"/>
                    <a:pt x="619" y="349"/>
                    <a:pt x="619" y="349"/>
                  </a:cubicBezTo>
                  <a:cubicBezTo>
                    <a:pt x="620" y="347"/>
                    <a:pt x="620" y="344"/>
                    <a:pt x="620" y="341"/>
                  </a:cubicBezTo>
                  <a:cubicBezTo>
                    <a:pt x="621" y="335"/>
                    <a:pt x="624" y="329"/>
                    <a:pt x="626" y="324"/>
                  </a:cubicBezTo>
                  <a:cubicBezTo>
                    <a:pt x="631" y="313"/>
                    <a:pt x="637" y="302"/>
                    <a:pt x="640" y="290"/>
                  </a:cubicBezTo>
                  <a:cubicBezTo>
                    <a:pt x="640" y="290"/>
                    <a:pt x="640" y="290"/>
                    <a:pt x="640" y="290"/>
                  </a:cubicBezTo>
                  <a:cubicBezTo>
                    <a:pt x="634" y="303"/>
                    <a:pt x="628" y="315"/>
                    <a:pt x="622" y="328"/>
                  </a:cubicBezTo>
                  <a:cubicBezTo>
                    <a:pt x="622" y="329"/>
                    <a:pt x="622" y="330"/>
                    <a:pt x="621" y="330"/>
                  </a:cubicBezTo>
                  <a:cubicBezTo>
                    <a:pt x="622" y="324"/>
                    <a:pt x="625" y="319"/>
                    <a:pt x="627" y="313"/>
                  </a:cubicBezTo>
                  <a:cubicBezTo>
                    <a:pt x="629" y="310"/>
                    <a:pt x="629" y="307"/>
                    <a:pt x="630" y="304"/>
                  </a:cubicBezTo>
                  <a:cubicBezTo>
                    <a:pt x="632" y="300"/>
                    <a:pt x="634" y="296"/>
                    <a:pt x="635" y="292"/>
                  </a:cubicBezTo>
                  <a:cubicBezTo>
                    <a:pt x="636" y="291"/>
                    <a:pt x="635" y="291"/>
                    <a:pt x="635" y="291"/>
                  </a:cubicBezTo>
                  <a:cubicBezTo>
                    <a:pt x="632" y="296"/>
                    <a:pt x="631" y="301"/>
                    <a:pt x="629" y="306"/>
                  </a:cubicBezTo>
                  <a:cubicBezTo>
                    <a:pt x="627" y="309"/>
                    <a:pt x="625" y="312"/>
                    <a:pt x="624" y="315"/>
                  </a:cubicBezTo>
                  <a:cubicBezTo>
                    <a:pt x="623" y="318"/>
                    <a:pt x="622" y="320"/>
                    <a:pt x="621" y="323"/>
                  </a:cubicBezTo>
                  <a:cubicBezTo>
                    <a:pt x="621" y="321"/>
                    <a:pt x="621" y="319"/>
                    <a:pt x="621" y="317"/>
                  </a:cubicBezTo>
                  <a:cubicBezTo>
                    <a:pt x="623" y="313"/>
                    <a:pt x="624" y="309"/>
                    <a:pt x="625" y="305"/>
                  </a:cubicBezTo>
                  <a:cubicBezTo>
                    <a:pt x="625" y="305"/>
                    <a:pt x="625" y="305"/>
                    <a:pt x="624" y="305"/>
                  </a:cubicBezTo>
                  <a:cubicBezTo>
                    <a:pt x="623" y="307"/>
                    <a:pt x="622" y="310"/>
                    <a:pt x="621" y="313"/>
                  </a:cubicBezTo>
                  <a:cubicBezTo>
                    <a:pt x="622" y="308"/>
                    <a:pt x="622" y="303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7"/>
                    <a:pt x="624" y="295"/>
                    <a:pt x="625" y="293"/>
                  </a:cubicBezTo>
                  <a:cubicBezTo>
                    <a:pt x="626" y="291"/>
                    <a:pt x="627" y="289"/>
                    <a:pt x="628" y="287"/>
                  </a:cubicBezTo>
                  <a:cubicBezTo>
                    <a:pt x="630" y="283"/>
                    <a:pt x="631" y="280"/>
                    <a:pt x="631" y="277"/>
                  </a:cubicBezTo>
                  <a:cubicBezTo>
                    <a:pt x="631" y="276"/>
                    <a:pt x="631" y="276"/>
                    <a:pt x="630" y="277"/>
                  </a:cubicBezTo>
                  <a:cubicBezTo>
                    <a:pt x="629" y="281"/>
                    <a:pt x="627" y="285"/>
                    <a:pt x="625" y="289"/>
                  </a:cubicBezTo>
                  <a:cubicBezTo>
                    <a:pt x="624" y="291"/>
                    <a:pt x="623" y="292"/>
                    <a:pt x="623" y="294"/>
                  </a:cubicBezTo>
                  <a:cubicBezTo>
                    <a:pt x="623" y="292"/>
                    <a:pt x="623" y="289"/>
                    <a:pt x="623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625" y="282"/>
                    <a:pt x="627" y="279"/>
                    <a:pt x="628" y="276"/>
                  </a:cubicBezTo>
                  <a:cubicBezTo>
                    <a:pt x="628" y="275"/>
                    <a:pt x="628" y="275"/>
                    <a:pt x="627" y="275"/>
                  </a:cubicBezTo>
                  <a:cubicBezTo>
                    <a:pt x="626" y="277"/>
                    <a:pt x="625" y="280"/>
                    <a:pt x="624" y="282"/>
                  </a:cubicBezTo>
                  <a:cubicBezTo>
                    <a:pt x="624" y="280"/>
                    <a:pt x="624" y="278"/>
                    <a:pt x="624" y="276"/>
                  </a:cubicBezTo>
                  <a:cubicBezTo>
                    <a:pt x="624" y="267"/>
                    <a:pt x="624" y="257"/>
                    <a:pt x="622" y="247"/>
                  </a:cubicBezTo>
                  <a:cubicBezTo>
                    <a:pt x="624" y="245"/>
                    <a:pt x="622" y="243"/>
                    <a:pt x="623" y="241"/>
                  </a:cubicBezTo>
                  <a:cubicBezTo>
                    <a:pt x="623" y="239"/>
                    <a:pt x="623" y="238"/>
                    <a:pt x="623" y="237"/>
                  </a:cubicBezTo>
                  <a:cubicBezTo>
                    <a:pt x="623" y="235"/>
                    <a:pt x="623" y="234"/>
                    <a:pt x="623" y="233"/>
                  </a:cubicBezTo>
                  <a:cubicBezTo>
                    <a:pt x="623" y="232"/>
                    <a:pt x="622" y="232"/>
                    <a:pt x="622" y="233"/>
                  </a:cubicBezTo>
                  <a:cubicBezTo>
                    <a:pt x="622" y="234"/>
                    <a:pt x="621" y="236"/>
                    <a:pt x="621" y="237"/>
                  </a:cubicBezTo>
                  <a:cubicBezTo>
                    <a:pt x="621" y="238"/>
                    <a:pt x="622" y="239"/>
                    <a:pt x="622" y="241"/>
                  </a:cubicBezTo>
                  <a:cubicBezTo>
                    <a:pt x="622" y="242"/>
                    <a:pt x="622" y="243"/>
                    <a:pt x="621" y="244"/>
                  </a:cubicBezTo>
                  <a:cubicBezTo>
                    <a:pt x="620" y="239"/>
                    <a:pt x="619" y="234"/>
                    <a:pt x="617" y="229"/>
                  </a:cubicBezTo>
                  <a:cubicBezTo>
                    <a:pt x="613" y="218"/>
                    <a:pt x="607" y="206"/>
                    <a:pt x="601" y="196"/>
                  </a:cubicBezTo>
                  <a:cubicBezTo>
                    <a:pt x="601" y="193"/>
                    <a:pt x="605" y="190"/>
                    <a:pt x="606" y="187"/>
                  </a:cubicBezTo>
                  <a:cubicBezTo>
                    <a:pt x="609" y="184"/>
                    <a:pt x="611" y="180"/>
                    <a:pt x="614" y="177"/>
                  </a:cubicBezTo>
                  <a:cubicBezTo>
                    <a:pt x="619" y="170"/>
                    <a:pt x="624" y="163"/>
                    <a:pt x="631" y="157"/>
                  </a:cubicBezTo>
                  <a:cubicBezTo>
                    <a:pt x="636" y="152"/>
                    <a:pt x="641" y="147"/>
                    <a:pt x="648" y="144"/>
                  </a:cubicBezTo>
                  <a:cubicBezTo>
                    <a:pt x="653" y="141"/>
                    <a:pt x="657" y="139"/>
                    <a:pt x="662" y="136"/>
                  </a:cubicBezTo>
                  <a:cubicBezTo>
                    <a:pt x="668" y="130"/>
                    <a:pt x="676" y="130"/>
                    <a:pt x="684" y="129"/>
                  </a:cubicBezTo>
                  <a:close/>
                  <a:moveTo>
                    <a:pt x="538" y="132"/>
                  </a:moveTo>
                  <a:cubicBezTo>
                    <a:pt x="540" y="130"/>
                    <a:pt x="541" y="129"/>
                    <a:pt x="542" y="128"/>
                  </a:cubicBezTo>
                  <a:cubicBezTo>
                    <a:pt x="547" y="123"/>
                    <a:pt x="552" y="119"/>
                    <a:pt x="558" y="116"/>
                  </a:cubicBezTo>
                  <a:cubicBezTo>
                    <a:pt x="570" y="111"/>
                    <a:pt x="582" y="109"/>
                    <a:pt x="595" y="110"/>
                  </a:cubicBezTo>
                  <a:cubicBezTo>
                    <a:pt x="596" y="110"/>
                    <a:pt x="597" y="110"/>
                    <a:pt x="598" y="110"/>
                  </a:cubicBezTo>
                  <a:cubicBezTo>
                    <a:pt x="598" y="110"/>
                    <a:pt x="598" y="110"/>
                    <a:pt x="598" y="110"/>
                  </a:cubicBezTo>
                  <a:cubicBezTo>
                    <a:pt x="585" y="110"/>
                    <a:pt x="570" y="113"/>
                    <a:pt x="560" y="121"/>
                  </a:cubicBezTo>
                  <a:cubicBezTo>
                    <a:pt x="559" y="122"/>
                    <a:pt x="560" y="123"/>
                    <a:pt x="561" y="122"/>
                  </a:cubicBezTo>
                  <a:cubicBezTo>
                    <a:pt x="574" y="118"/>
                    <a:pt x="586" y="112"/>
                    <a:pt x="601" y="113"/>
                  </a:cubicBezTo>
                  <a:cubicBezTo>
                    <a:pt x="608" y="113"/>
                    <a:pt x="615" y="115"/>
                    <a:pt x="622" y="117"/>
                  </a:cubicBezTo>
                  <a:cubicBezTo>
                    <a:pt x="628" y="119"/>
                    <a:pt x="633" y="124"/>
                    <a:pt x="639" y="124"/>
                  </a:cubicBezTo>
                  <a:cubicBezTo>
                    <a:pt x="639" y="124"/>
                    <a:pt x="639" y="124"/>
                    <a:pt x="639" y="124"/>
                  </a:cubicBezTo>
                  <a:cubicBezTo>
                    <a:pt x="635" y="122"/>
                    <a:pt x="632" y="119"/>
                    <a:pt x="628" y="117"/>
                  </a:cubicBezTo>
                  <a:cubicBezTo>
                    <a:pt x="625" y="115"/>
                    <a:pt x="621" y="114"/>
                    <a:pt x="618" y="113"/>
                  </a:cubicBezTo>
                  <a:cubicBezTo>
                    <a:pt x="613" y="112"/>
                    <a:pt x="609" y="111"/>
                    <a:pt x="604" y="110"/>
                  </a:cubicBezTo>
                  <a:cubicBezTo>
                    <a:pt x="614" y="111"/>
                    <a:pt x="623" y="113"/>
                    <a:pt x="633" y="116"/>
                  </a:cubicBezTo>
                  <a:cubicBezTo>
                    <a:pt x="640" y="119"/>
                    <a:pt x="647" y="122"/>
                    <a:pt x="653" y="125"/>
                  </a:cubicBezTo>
                  <a:cubicBezTo>
                    <a:pt x="656" y="127"/>
                    <a:pt x="659" y="129"/>
                    <a:pt x="662" y="130"/>
                  </a:cubicBezTo>
                  <a:cubicBezTo>
                    <a:pt x="661" y="131"/>
                    <a:pt x="659" y="132"/>
                    <a:pt x="658" y="134"/>
                  </a:cubicBezTo>
                  <a:cubicBezTo>
                    <a:pt x="653" y="138"/>
                    <a:pt x="646" y="140"/>
                    <a:pt x="640" y="144"/>
                  </a:cubicBezTo>
                  <a:cubicBezTo>
                    <a:pt x="635" y="148"/>
                    <a:pt x="630" y="152"/>
                    <a:pt x="625" y="157"/>
                  </a:cubicBezTo>
                  <a:cubicBezTo>
                    <a:pt x="622" y="160"/>
                    <a:pt x="619" y="164"/>
                    <a:pt x="616" y="168"/>
                  </a:cubicBezTo>
                  <a:cubicBezTo>
                    <a:pt x="616" y="166"/>
                    <a:pt x="616" y="164"/>
                    <a:pt x="616" y="163"/>
                  </a:cubicBezTo>
                  <a:cubicBezTo>
                    <a:pt x="616" y="160"/>
                    <a:pt x="616" y="156"/>
                    <a:pt x="617" y="153"/>
                  </a:cubicBezTo>
                  <a:cubicBezTo>
                    <a:pt x="617" y="153"/>
                    <a:pt x="616" y="152"/>
                    <a:pt x="616" y="153"/>
                  </a:cubicBezTo>
                  <a:cubicBezTo>
                    <a:pt x="615" y="156"/>
                    <a:pt x="614" y="159"/>
                    <a:pt x="613" y="163"/>
                  </a:cubicBezTo>
                  <a:cubicBezTo>
                    <a:pt x="613" y="165"/>
                    <a:pt x="613" y="168"/>
                    <a:pt x="614" y="170"/>
                  </a:cubicBezTo>
                  <a:cubicBezTo>
                    <a:pt x="612" y="172"/>
                    <a:pt x="611" y="174"/>
                    <a:pt x="609" y="177"/>
                  </a:cubicBezTo>
                  <a:cubicBezTo>
                    <a:pt x="609" y="178"/>
                    <a:pt x="608" y="178"/>
                    <a:pt x="607" y="179"/>
                  </a:cubicBezTo>
                  <a:cubicBezTo>
                    <a:pt x="607" y="178"/>
                    <a:pt x="607" y="176"/>
                    <a:pt x="607" y="175"/>
                  </a:cubicBezTo>
                  <a:cubicBezTo>
                    <a:pt x="607" y="171"/>
                    <a:pt x="606" y="167"/>
                    <a:pt x="607" y="163"/>
                  </a:cubicBezTo>
                  <a:cubicBezTo>
                    <a:pt x="607" y="162"/>
                    <a:pt x="606" y="162"/>
                    <a:pt x="605" y="163"/>
                  </a:cubicBezTo>
                  <a:cubicBezTo>
                    <a:pt x="605" y="166"/>
                    <a:pt x="604" y="170"/>
                    <a:pt x="604" y="173"/>
                  </a:cubicBezTo>
                  <a:cubicBezTo>
                    <a:pt x="604" y="175"/>
                    <a:pt x="605" y="177"/>
                    <a:pt x="604" y="179"/>
                  </a:cubicBezTo>
                  <a:cubicBezTo>
                    <a:pt x="604" y="181"/>
                    <a:pt x="604" y="182"/>
                    <a:pt x="604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603" y="185"/>
                    <a:pt x="603" y="186"/>
                    <a:pt x="602" y="186"/>
                  </a:cubicBezTo>
                  <a:cubicBezTo>
                    <a:pt x="602" y="182"/>
                    <a:pt x="601" y="178"/>
                    <a:pt x="600" y="174"/>
                  </a:cubicBezTo>
                  <a:cubicBezTo>
                    <a:pt x="600" y="170"/>
                    <a:pt x="600" y="166"/>
                    <a:pt x="600" y="162"/>
                  </a:cubicBezTo>
                  <a:cubicBezTo>
                    <a:pt x="600" y="157"/>
                    <a:pt x="599" y="153"/>
                    <a:pt x="600" y="148"/>
                  </a:cubicBezTo>
                  <a:cubicBezTo>
                    <a:pt x="600" y="144"/>
                    <a:pt x="601" y="140"/>
                    <a:pt x="602" y="136"/>
                  </a:cubicBezTo>
                  <a:cubicBezTo>
                    <a:pt x="602" y="135"/>
                    <a:pt x="601" y="135"/>
                    <a:pt x="601" y="135"/>
                  </a:cubicBezTo>
                  <a:cubicBezTo>
                    <a:pt x="599" y="139"/>
                    <a:pt x="598" y="143"/>
                    <a:pt x="598" y="148"/>
                  </a:cubicBezTo>
                  <a:cubicBezTo>
                    <a:pt x="599" y="153"/>
                    <a:pt x="598" y="158"/>
                    <a:pt x="598" y="164"/>
                  </a:cubicBezTo>
                  <a:cubicBezTo>
                    <a:pt x="599" y="170"/>
                    <a:pt x="598" y="176"/>
                    <a:pt x="599" y="182"/>
                  </a:cubicBezTo>
                  <a:cubicBezTo>
                    <a:pt x="599" y="180"/>
                    <a:pt x="598" y="179"/>
                    <a:pt x="598" y="177"/>
                  </a:cubicBezTo>
                  <a:cubicBezTo>
                    <a:pt x="597" y="171"/>
                    <a:pt x="596" y="165"/>
                    <a:pt x="595" y="159"/>
                  </a:cubicBezTo>
                  <a:cubicBezTo>
                    <a:pt x="595" y="154"/>
                    <a:pt x="595" y="149"/>
                    <a:pt x="595" y="143"/>
                  </a:cubicBezTo>
                  <a:cubicBezTo>
                    <a:pt x="595" y="138"/>
                    <a:pt x="594" y="133"/>
                    <a:pt x="596" y="128"/>
                  </a:cubicBezTo>
                  <a:cubicBezTo>
                    <a:pt x="596" y="127"/>
                    <a:pt x="595" y="127"/>
                    <a:pt x="594" y="128"/>
                  </a:cubicBezTo>
                  <a:cubicBezTo>
                    <a:pt x="593" y="132"/>
                    <a:pt x="593" y="137"/>
                    <a:pt x="593" y="142"/>
                  </a:cubicBezTo>
                  <a:cubicBezTo>
                    <a:pt x="594" y="148"/>
                    <a:pt x="593" y="154"/>
                    <a:pt x="593" y="161"/>
                  </a:cubicBezTo>
                  <a:cubicBezTo>
                    <a:pt x="594" y="167"/>
                    <a:pt x="595" y="173"/>
                    <a:pt x="596" y="180"/>
                  </a:cubicBezTo>
                  <a:cubicBezTo>
                    <a:pt x="597" y="182"/>
                    <a:pt x="597" y="184"/>
                    <a:pt x="597" y="187"/>
                  </a:cubicBezTo>
                  <a:cubicBezTo>
                    <a:pt x="597" y="185"/>
                    <a:pt x="596" y="183"/>
                    <a:pt x="596" y="182"/>
                  </a:cubicBezTo>
                  <a:cubicBezTo>
                    <a:pt x="595" y="181"/>
                    <a:pt x="595" y="181"/>
                    <a:pt x="595" y="182"/>
                  </a:cubicBezTo>
                  <a:cubicBezTo>
                    <a:pt x="595" y="184"/>
                    <a:pt x="595" y="186"/>
                    <a:pt x="595" y="187"/>
                  </a:cubicBezTo>
                  <a:cubicBezTo>
                    <a:pt x="595" y="187"/>
                    <a:pt x="594" y="186"/>
                    <a:pt x="594" y="186"/>
                  </a:cubicBezTo>
                  <a:cubicBezTo>
                    <a:pt x="594" y="186"/>
                    <a:pt x="594" y="185"/>
                    <a:pt x="593" y="185"/>
                  </a:cubicBezTo>
                  <a:cubicBezTo>
                    <a:pt x="592" y="183"/>
                    <a:pt x="590" y="180"/>
                    <a:pt x="589" y="177"/>
                  </a:cubicBezTo>
                  <a:cubicBezTo>
                    <a:pt x="586" y="168"/>
                    <a:pt x="583" y="160"/>
                    <a:pt x="580" y="152"/>
                  </a:cubicBezTo>
                  <a:cubicBezTo>
                    <a:pt x="578" y="144"/>
                    <a:pt x="576" y="137"/>
                    <a:pt x="578" y="129"/>
                  </a:cubicBezTo>
                  <a:cubicBezTo>
                    <a:pt x="578" y="129"/>
                    <a:pt x="577" y="129"/>
                    <a:pt x="577" y="129"/>
                  </a:cubicBezTo>
                  <a:cubicBezTo>
                    <a:pt x="572" y="134"/>
                    <a:pt x="575" y="144"/>
                    <a:pt x="577" y="150"/>
                  </a:cubicBezTo>
                  <a:cubicBezTo>
                    <a:pt x="579" y="155"/>
                    <a:pt x="581" y="160"/>
                    <a:pt x="583" y="165"/>
                  </a:cubicBezTo>
                  <a:cubicBezTo>
                    <a:pt x="584" y="167"/>
                    <a:pt x="585" y="170"/>
                    <a:pt x="586" y="172"/>
                  </a:cubicBezTo>
                  <a:cubicBezTo>
                    <a:pt x="585" y="172"/>
                    <a:pt x="585" y="171"/>
                    <a:pt x="585" y="171"/>
                  </a:cubicBezTo>
                  <a:cubicBezTo>
                    <a:pt x="582" y="168"/>
                    <a:pt x="580" y="165"/>
                    <a:pt x="578" y="162"/>
                  </a:cubicBezTo>
                  <a:cubicBezTo>
                    <a:pt x="578" y="162"/>
                    <a:pt x="578" y="162"/>
                    <a:pt x="578" y="162"/>
                  </a:cubicBezTo>
                  <a:cubicBezTo>
                    <a:pt x="577" y="161"/>
                    <a:pt x="577" y="160"/>
                    <a:pt x="577" y="159"/>
                  </a:cubicBezTo>
                  <a:cubicBezTo>
                    <a:pt x="576" y="158"/>
                    <a:pt x="576" y="157"/>
                    <a:pt x="576" y="156"/>
                  </a:cubicBezTo>
                  <a:cubicBezTo>
                    <a:pt x="575" y="155"/>
                    <a:pt x="575" y="154"/>
                    <a:pt x="574" y="152"/>
                  </a:cubicBezTo>
                  <a:cubicBezTo>
                    <a:pt x="573" y="152"/>
                    <a:pt x="573" y="152"/>
                    <a:pt x="573" y="153"/>
                  </a:cubicBezTo>
                  <a:cubicBezTo>
                    <a:pt x="573" y="155"/>
                    <a:pt x="574" y="157"/>
                    <a:pt x="574" y="158"/>
                  </a:cubicBezTo>
                  <a:cubicBezTo>
                    <a:pt x="574" y="158"/>
                    <a:pt x="573" y="157"/>
                    <a:pt x="572" y="156"/>
                  </a:cubicBezTo>
                  <a:cubicBezTo>
                    <a:pt x="563" y="147"/>
                    <a:pt x="554" y="139"/>
                    <a:pt x="541" y="135"/>
                  </a:cubicBezTo>
                  <a:cubicBezTo>
                    <a:pt x="540" y="134"/>
                    <a:pt x="538" y="134"/>
                    <a:pt x="537" y="133"/>
                  </a:cubicBezTo>
                  <a:cubicBezTo>
                    <a:pt x="537" y="133"/>
                    <a:pt x="538" y="132"/>
                    <a:pt x="538" y="132"/>
                  </a:cubicBezTo>
                  <a:close/>
                  <a:moveTo>
                    <a:pt x="525" y="135"/>
                  </a:moveTo>
                  <a:cubicBezTo>
                    <a:pt x="531" y="136"/>
                    <a:pt x="538" y="137"/>
                    <a:pt x="544" y="139"/>
                  </a:cubicBezTo>
                  <a:cubicBezTo>
                    <a:pt x="556" y="144"/>
                    <a:pt x="566" y="154"/>
                    <a:pt x="574" y="163"/>
                  </a:cubicBezTo>
                  <a:cubicBezTo>
                    <a:pt x="579" y="168"/>
                    <a:pt x="583" y="173"/>
                    <a:pt x="586" y="179"/>
                  </a:cubicBezTo>
                  <a:cubicBezTo>
                    <a:pt x="589" y="183"/>
                    <a:pt x="591" y="187"/>
                    <a:pt x="594" y="190"/>
                  </a:cubicBezTo>
                  <a:cubicBezTo>
                    <a:pt x="601" y="206"/>
                    <a:pt x="611" y="220"/>
                    <a:pt x="616" y="238"/>
                  </a:cubicBezTo>
                  <a:cubicBezTo>
                    <a:pt x="621" y="254"/>
                    <a:pt x="621" y="270"/>
                    <a:pt x="620" y="287"/>
                  </a:cubicBezTo>
                  <a:cubicBezTo>
                    <a:pt x="619" y="304"/>
                    <a:pt x="617" y="321"/>
                    <a:pt x="616" y="339"/>
                  </a:cubicBezTo>
                  <a:cubicBezTo>
                    <a:pt x="616" y="345"/>
                    <a:pt x="616" y="351"/>
                    <a:pt x="616" y="357"/>
                  </a:cubicBezTo>
                  <a:cubicBezTo>
                    <a:pt x="616" y="359"/>
                    <a:pt x="616" y="363"/>
                    <a:pt x="617" y="365"/>
                  </a:cubicBezTo>
                  <a:cubicBezTo>
                    <a:pt x="615" y="366"/>
                    <a:pt x="613" y="367"/>
                    <a:pt x="611" y="368"/>
                  </a:cubicBezTo>
                  <a:cubicBezTo>
                    <a:pt x="611" y="368"/>
                    <a:pt x="611" y="368"/>
                    <a:pt x="610" y="367"/>
                  </a:cubicBezTo>
                  <a:cubicBezTo>
                    <a:pt x="607" y="365"/>
                    <a:pt x="605" y="362"/>
                    <a:pt x="603" y="358"/>
                  </a:cubicBezTo>
                  <a:cubicBezTo>
                    <a:pt x="601" y="351"/>
                    <a:pt x="600" y="344"/>
                    <a:pt x="600" y="338"/>
                  </a:cubicBezTo>
                  <a:cubicBezTo>
                    <a:pt x="599" y="324"/>
                    <a:pt x="601" y="311"/>
                    <a:pt x="605" y="297"/>
                  </a:cubicBezTo>
                  <a:cubicBezTo>
                    <a:pt x="608" y="284"/>
                    <a:pt x="610" y="270"/>
                    <a:pt x="609" y="256"/>
                  </a:cubicBezTo>
                  <a:cubicBezTo>
                    <a:pt x="609" y="250"/>
                    <a:pt x="609" y="243"/>
                    <a:pt x="607" y="237"/>
                  </a:cubicBezTo>
                  <a:cubicBezTo>
                    <a:pt x="605" y="232"/>
                    <a:pt x="603" y="227"/>
                    <a:pt x="601" y="222"/>
                  </a:cubicBezTo>
                  <a:cubicBezTo>
                    <a:pt x="600" y="221"/>
                    <a:pt x="599" y="222"/>
                    <a:pt x="599" y="223"/>
                  </a:cubicBezTo>
                  <a:cubicBezTo>
                    <a:pt x="601" y="230"/>
                    <a:pt x="604" y="236"/>
                    <a:pt x="605" y="243"/>
                  </a:cubicBezTo>
                  <a:cubicBezTo>
                    <a:pt x="606" y="251"/>
                    <a:pt x="606" y="258"/>
                    <a:pt x="606" y="266"/>
                  </a:cubicBezTo>
                  <a:cubicBezTo>
                    <a:pt x="605" y="274"/>
                    <a:pt x="605" y="281"/>
                    <a:pt x="603" y="289"/>
                  </a:cubicBezTo>
                  <a:cubicBezTo>
                    <a:pt x="602" y="296"/>
                    <a:pt x="599" y="303"/>
                    <a:pt x="598" y="309"/>
                  </a:cubicBezTo>
                  <a:cubicBezTo>
                    <a:pt x="597" y="315"/>
                    <a:pt x="597" y="321"/>
                    <a:pt x="596" y="327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7" y="325"/>
                    <a:pt x="596" y="325"/>
                  </a:cubicBezTo>
                  <a:cubicBezTo>
                    <a:pt x="595" y="323"/>
                    <a:pt x="595" y="320"/>
                    <a:pt x="595" y="318"/>
                  </a:cubicBezTo>
                  <a:cubicBezTo>
                    <a:pt x="595" y="318"/>
                    <a:pt x="595" y="318"/>
                    <a:pt x="595" y="318"/>
                  </a:cubicBezTo>
                  <a:cubicBezTo>
                    <a:pt x="595" y="317"/>
                    <a:pt x="595" y="317"/>
                    <a:pt x="596" y="316"/>
                  </a:cubicBezTo>
                  <a:cubicBezTo>
                    <a:pt x="596" y="316"/>
                    <a:pt x="596" y="315"/>
                    <a:pt x="596" y="315"/>
                  </a:cubicBezTo>
                  <a:cubicBezTo>
                    <a:pt x="596" y="314"/>
                    <a:pt x="595" y="313"/>
                    <a:pt x="595" y="312"/>
                  </a:cubicBezTo>
                  <a:cubicBezTo>
                    <a:pt x="595" y="312"/>
                    <a:pt x="594" y="312"/>
                    <a:pt x="594" y="313"/>
                  </a:cubicBezTo>
                  <a:cubicBezTo>
                    <a:pt x="594" y="313"/>
                    <a:pt x="594" y="314"/>
                    <a:pt x="594" y="315"/>
                  </a:cubicBezTo>
                  <a:cubicBezTo>
                    <a:pt x="594" y="316"/>
                    <a:pt x="594" y="316"/>
                    <a:pt x="594" y="316"/>
                  </a:cubicBezTo>
                  <a:cubicBezTo>
                    <a:pt x="594" y="317"/>
                    <a:pt x="594" y="317"/>
                    <a:pt x="594" y="317"/>
                  </a:cubicBezTo>
                  <a:cubicBezTo>
                    <a:pt x="594" y="317"/>
                    <a:pt x="594" y="316"/>
                    <a:pt x="593" y="316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93" y="314"/>
                    <a:pt x="593" y="313"/>
                    <a:pt x="592" y="312"/>
                  </a:cubicBezTo>
                  <a:cubicBezTo>
                    <a:pt x="592" y="312"/>
                    <a:pt x="592" y="312"/>
                    <a:pt x="592" y="311"/>
                  </a:cubicBezTo>
                  <a:cubicBezTo>
                    <a:pt x="592" y="311"/>
                    <a:pt x="592" y="311"/>
                    <a:pt x="591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0" y="311"/>
                    <a:pt x="590" y="312"/>
                    <a:pt x="590" y="312"/>
                  </a:cubicBezTo>
                  <a:cubicBezTo>
                    <a:pt x="590" y="313"/>
                    <a:pt x="590" y="315"/>
                    <a:pt x="591" y="316"/>
                  </a:cubicBezTo>
                  <a:cubicBezTo>
                    <a:pt x="587" y="306"/>
                    <a:pt x="584" y="295"/>
                    <a:pt x="582" y="285"/>
                  </a:cubicBezTo>
                  <a:cubicBezTo>
                    <a:pt x="582" y="284"/>
                    <a:pt x="581" y="284"/>
                    <a:pt x="581" y="285"/>
                  </a:cubicBezTo>
                  <a:cubicBezTo>
                    <a:pt x="581" y="291"/>
                    <a:pt x="583" y="297"/>
                    <a:pt x="585" y="303"/>
                  </a:cubicBezTo>
                  <a:cubicBezTo>
                    <a:pt x="586" y="306"/>
                    <a:pt x="587" y="310"/>
                    <a:pt x="588" y="313"/>
                  </a:cubicBezTo>
                  <a:cubicBezTo>
                    <a:pt x="589" y="315"/>
                    <a:pt x="589" y="316"/>
                    <a:pt x="590" y="318"/>
                  </a:cubicBezTo>
                  <a:cubicBezTo>
                    <a:pt x="591" y="319"/>
                    <a:pt x="592" y="318"/>
                    <a:pt x="591" y="318"/>
                  </a:cubicBezTo>
                  <a:cubicBezTo>
                    <a:pt x="592" y="318"/>
                    <a:pt x="592" y="319"/>
                    <a:pt x="592" y="319"/>
                  </a:cubicBezTo>
                  <a:cubicBezTo>
                    <a:pt x="592" y="319"/>
                    <a:pt x="592" y="319"/>
                    <a:pt x="592" y="319"/>
                  </a:cubicBezTo>
                  <a:cubicBezTo>
                    <a:pt x="592" y="320"/>
                    <a:pt x="592" y="321"/>
                    <a:pt x="593" y="322"/>
                  </a:cubicBezTo>
                  <a:cubicBezTo>
                    <a:pt x="588" y="315"/>
                    <a:pt x="584" y="306"/>
                    <a:pt x="578" y="300"/>
                  </a:cubicBezTo>
                  <a:cubicBezTo>
                    <a:pt x="571" y="293"/>
                    <a:pt x="561" y="288"/>
                    <a:pt x="553" y="282"/>
                  </a:cubicBezTo>
                  <a:cubicBezTo>
                    <a:pt x="552" y="282"/>
                    <a:pt x="551" y="281"/>
                    <a:pt x="550" y="281"/>
                  </a:cubicBezTo>
                  <a:cubicBezTo>
                    <a:pt x="550" y="281"/>
                    <a:pt x="550" y="281"/>
                    <a:pt x="550" y="281"/>
                  </a:cubicBezTo>
                  <a:cubicBezTo>
                    <a:pt x="546" y="278"/>
                    <a:pt x="543" y="276"/>
                    <a:pt x="539" y="274"/>
                  </a:cubicBezTo>
                  <a:cubicBezTo>
                    <a:pt x="539" y="274"/>
                    <a:pt x="539" y="274"/>
                    <a:pt x="539" y="274"/>
                  </a:cubicBezTo>
                  <a:cubicBezTo>
                    <a:pt x="540" y="275"/>
                    <a:pt x="542" y="276"/>
                    <a:pt x="543" y="278"/>
                  </a:cubicBezTo>
                  <a:cubicBezTo>
                    <a:pt x="540" y="276"/>
                    <a:pt x="537" y="275"/>
                    <a:pt x="535" y="274"/>
                  </a:cubicBezTo>
                  <a:cubicBezTo>
                    <a:pt x="536" y="275"/>
                    <a:pt x="536" y="275"/>
                    <a:pt x="537" y="275"/>
                  </a:cubicBezTo>
                  <a:cubicBezTo>
                    <a:pt x="538" y="275"/>
                    <a:pt x="538" y="275"/>
                    <a:pt x="538" y="275"/>
                  </a:cubicBezTo>
                  <a:cubicBezTo>
                    <a:pt x="533" y="270"/>
                    <a:pt x="525" y="267"/>
                    <a:pt x="519" y="264"/>
                  </a:cubicBezTo>
                  <a:cubicBezTo>
                    <a:pt x="515" y="262"/>
                    <a:pt x="512" y="260"/>
                    <a:pt x="508" y="259"/>
                  </a:cubicBezTo>
                  <a:cubicBezTo>
                    <a:pt x="504" y="258"/>
                    <a:pt x="500" y="256"/>
                    <a:pt x="496" y="256"/>
                  </a:cubicBezTo>
                  <a:cubicBezTo>
                    <a:pt x="495" y="255"/>
                    <a:pt x="493" y="255"/>
                    <a:pt x="491" y="256"/>
                  </a:cubicBezTo>
                  <a:cubicBezTo>
                    <a:pt x="491" y="256"/>
                    <a:pt x="491" y="257"/>
                    <a:pt x="492" y="257"/>
                  </a:cubicBezTo>
                  <a:cubicBezTo>
                    <a:pt x="494" y="256"/>
                    <a:pt x="499" y="258"/>
                    <a:pt x="501" y="258"/>
                  </a:cubicBezTo>
                  <a:cubicBezTo>
                    <a:pt x="504" y="259"/>
                    <a:pt x="507" y="260"/>
                    <a:pt x="510" y="261"/>
                  </a:cubicBezTo>
                  <a:cubicBezTo>
                    <a:pt x="516" y="263"/>
                    <a:pt x="520" y="266"/>
                    <a:pt x="525" y="269"/>
                  </a:cubicBezTo>
                  <a:cubicBezTo>
                    <a:pt x="528" y="271"/>
                    <a:pt x="531" y="273"/>
                    <a:pt x="534" y="274"/>
                  </a:cubicBezTo>
                  <a:cubicBezTo>
                    <a:pt x="531" y="273"/>
                    <a:pt x="527" y="272"/>
                    <a:pt x="524" y="271"/>
                  </a:cubicBezTo>
                  <a:cubicBezTo>
                    <a:pt x="514" y="269"/>
                    <a:pt x="504" y="266"/>
                    <a:pt x="494" y="267"/>
                  </a:cubicBezTo>
                  <a:cubicBezTo>
                    <a:pt x="487" y="267"/>
                    <a:pt x="479" y="270"/>
                    <a:pt x="472" y="272"/>
                  </a:cubicBezTo>
                  <a:cubicBezTo>
                    <a:pt x="468" y="273"/>
                    <a:pt x="464" y="274"/>
                    <a:pt x="459" y="276"/>
                  </a:cubicBezTo>
                  <a:cubicBezTo>
                    <a:pt x="458" y="271"/>
                    <a:pt x="458" y="266"/>
                    <a:pt x="456" y="261"/>
                  </a:cubicBezTo>
                  <a:cubicBezTo>
                    <a:pt x="454" y="256"/>
                    <a:pt x="452" y="251"/>
                    <a:pt x="452" y="245"/>
                  </a:cubicBezTo>
                  <a:cubicBezTo>
                    <a:pt x="452" y="240"/>
                    <a:pt x="452" y="235"/>
                    <a:pt x="453" y="230"/>
                  </a:cubicBezTo>
                  <a:cubicBezTo>
                    <a:pt x="453" y="225"/>
                    <a:pt x="453" y="219"/>
                    <a:pt x="455" y="214"/>
                  </a:cubicBezTo>
                  <a:cubicBezTo>
                    <a:pt x="456" y="209"/>
                    <a:pt x="459" y="204"/>
                    <a:pt x="461" y="199"/>
                  </a:cubicBezTo>
                  <a:cubicBezTo>
                    <a:pt x="463" y="194"/>
                    <a:pt x="464" y="188"/>
                    <a:pt x="465" y="183"/>
                  </a:cubicBezTo>
                  <a:cubicBezTo>
                    <a:pt x="466" y="178"/>
                    <a:pt x="467" y="172"/>
                    <a:pt x="471" y="167"/>
                  </a:cubicBezTo>
                  <a:cubicBezTo>
                    <a:pt x="474" y="163"/>
                    <a:pt x="478" y="158"/>
                    <a:pt x="482" y="154"/>
                  </a:cubicBezTo>
                  <a:cubicBezTo>
                    <a:pt x="486" y="150"/>
                    <a:pt x="490" y="146"/>
                    <a:pt x="494" y="143"/>
                  </a:cubicBezTo>
                  <a:cubicBezTo>
                    <a:pt x="498" y="139"/>
                    <a:pt x="502" y="135"/>
                    <a:pt x="508" y="134"/>
                  </a:cubicBezTo>
                  <a:cubicBezTo>
                    <a:pt x="513" y="133"/>
                    <a:pt x="519" y="134"/>
                    <a:pt x="525" y="135"/>
                  </a:cubicBezTo>
                  <a:close/>
                  <a:moveTo>
                    <a:pt x="373" y="210"/>
                  </a:moveTo>
                  <a:cubicBezTo>
                    <a:pt x="375" y="203"/>
                    <a:pt x="375" y="197"/>
                    <a:pt x="376" y="190"/>
                  </a:cubicBezTo>
                  <a:cubicBezTo>
                    <a:pt x="378" y="176"/>
                    <a:pt x="381" y="162"/>
                    <a:pt x="384" y="148"/>
                  </a:cubicBezTo>
                  <a:cubicBezTo>
                    <a:pt x="385" y="140"/>
                    <a:pt x="387" y="133"/>
                    <a:pt x="391" y="126"/>
                  </a:cubicBezTo>
                  <a:cubicBezTo>
                    <a:pt x="394" y="120"/>
                    <a:pt x="400" y="115"/>
                    <a:pt x="404" y="109"/>
                  </a:cubicBezTo>
                  <a:cubicBezTo>
                    <a:pt x="412" y="98"/>
                    <a:pt x="419" y="86"/>
                    <a:pt x="429" y="77"/>
                  </a:cubicBezTo>
                  <a:cubicBezTo>
                    <a:pt x="435" y="72"/>
                    <a:pt x="440" y="74"/>
                    <a:pt x="445" y="78"/>
                  </a:cubicBezTo>
                  <a:cubicBezTo>
                    <a:pt x="448" y="80"/>
                    <a:pt x="448" y="84"/>
                    <a:pt x="452" y="82"/>
                  </a:cubicBezTo>
                  <a:cubicBezTo>
                    <a:pt x="455" y="80"/>
                    <a:pt x="455" y="76"/>
                    <a:pt x="459" y="80"/>
                  </a:cubicBezTo>
                  <a:cubicBezTo>
                    <a:pt x="460" y="81"/>
                    <a:pt x="461" y="82"/>
                    <a:pt x="463" y="83"/>
                  </a:cubicBezTo>
                  <a:cubicBezTo>
                    <a:pt x="466" y="85"/>
                    <a:pt x="469" y="83"/>
                    <a:pt x="472" y="82"/>
                  </a:cubicBezTo>
                  <a:cubicBezTo>
                    <a:pt x="477" y="77"/>
                    <a:pt x="483" y="74"/>
                    <a:pt x="490" y="78"/>
                  </a:cubicBezTo>
                  <a:cubicBezTo>
                    <a:pt x="496" y="81"/>
                    <a:pt x="501" y="88"/>
                    <a:pt x="504" y="94"/>
                  </a:cubicBezTo>
                  <a:cubicBezTo>
                    <a:pt x="512" y="105"/>
                    <a:pt x="517" y="117"/>
                    <a:pt x="522" y="130"/>
                  </a:cubicBezTo>
                  <a:cubicBezTo>
                    <a:pt x="516" y="129"/>
                    <a:pt x="510" y="129"/>
                    <a:pt x="505" y="131"/>
                  </a:cubicBezTo>
                  <a:cubicBezTo>
                    <a:pt x="496" y="134"/>
                    <a:pt x="487" y="143"/>
                    <a:pt x="481" y="150"/>
                  </a:cubicBezTo>
                  <a:cubicBezTo>
                    <a:pt x="472" y="159"/>
                    <a:pt x="464" y="168"/>
                    <a:pt x="462" y="180"/>
                  </a:cubicBezTo>
                  <a:cubicBezTo>
                    <a:pt x="460" y="187"/>
                    <a:pt x="459" y="194"/>
                    <a:pt x="456" y="201"/>
                  </a:cubicBezTo>
                  <a:cubicBezTo>
                    <a:pt x="456" y="202"/>
                    <a:pt x="455" y="202"/>
                    <a:pt x="455" y="203"/>
                  </a:cubicBezTo>
                  <a:cubicBezTo>
                    <a:pt x="456" y="198"/>
                    <a:pt x="457" y="194"/>
                    <a:pt x="458" y="189"/>
                  </a:cubicBezTo>
                  <a:cubicBezTo>
                    <a:pt x="459" y="183"/>
                    <a:pt x="460" y="178"/>
                    <a:pt x="462" y="172"/>
                  </a:cubicBezTo>
                  <a:cubicBezTo>
                    <a:pt x="462" y="172"/>
                    <a:pt x="461" y="171"/>
                    <a:pt x="461" y="172"/>
                  </a:cubicBezTo>
                  <a:cubicBezTo>
                    <a:pt x="458" y="177"/>
                    <a:pt x="456" y="182"/>
                    <a:pt x="456" y="187"/>
                  </a:cubicBezTo>
                  <a:cubicBezTo>
                    <a:pt x="455" y="195"/>
                    <a:pt x="452" y="202"/>
                    <a:pt x="450" y="209"/>
                  </a:cubicBezTo>
                  <a:cubicBezTo>
                    <a:pt x="447" y="220"/>
                    <a:pt x="447" y="231"/>
                    <a:pt x="447" y="242"/>
                  </a:cubicBezTo>
                  <a:cubicBezTo>
                    <a:pt x="447" y="246"/>
                    <a:pt x="447" y="249"/>
                    <a:pt x="446" y="253"/>
                  </a:cubicBezTo>
                  <a:cubicBezTo>
                    <a:pt x="445" y="258"/>
                    <a:pt x="446" y="263"/>
                    <a:pt x="445" y="267"/>
                  </a:cubicBezTo>
                  <a:cubicBezTo>
                    <a:pt x="445" y="270"/>
                    <a:pt x="443" y="278"/>
                    <a:pt x="446" y="280"/>
                  </a:cubicBezTo>
                  <a:cubicBezTo>
                    <a:pt x="447" y="280"/>
                    <a:pt x="448" y="280"/>
                    <a:pt x="447" y="279"/>
                  </a:cubicBezTo>
                  <a:cubicBezTo>
                    <a:pt x="447" y="278"/>
                    <a:pt x="447" y="275"/>
                    <a:pt x="447" y="273"/>
                  </a:cubicBezTo>
                  <a:cubicBezTo>
                    <a:pt x="447" y="276"/>
                    <a:pt x="448" y="278"/>
                    <a:pt x="448" y="279"/>
                  </a:cubicBezTo>
                  <a:cubicBezTo>
                    <a:pt x="448" y="279"/>
                    <a:pt x="448" y="279"/>
                    <a:pt x="449" y="279"/>
                  </a:cubicBezTo>
                  <a:cubicBezTo>
                    <a:pt x="447" y="280"/>
                    <a:pt x="445" y="281"/>
                    <a:pt x="443" y="283"/>
                  </a:cubicBezTo>
                  <a:cubicBezTo>
                    <a:pt x="443" y="283"/>
                    <a:pt x="443" y="282"/>
                    <a:pt x="443" y="282"/>
                  </a:cubicBezTo>
                  <a:cubicBezTo>
                    <a:pt x="442" y="277"/>
                    <a:pt x="443" y="271"/>
                    <a:pt x="443" y="266"/>
                  </a:cubicBezTo>
                  <a:cubicBezTo>
                    <a:pt x="443" y="258"/>
                    <a:pt x="443" y="250"/>
                    <a:pt x="444" y="242"/>
                  </a:cubicBezTo>
                  <a:cubicBezTo>
                    <a:pt x="445" y="224"/>
                    <a:pt x="447" y="206"/>
                    <a:pt x="453" y="189"/>
                  </a:cubicBezTo>
                  <a:cubicBezTo>
                    <a:pt x="453" y="189"/>
                    <a:pt x="452" y="189"/>
                    <a:pt x="452" y="189"/>
                  </a:cubicBezTo>
                  <a:cubicBezTo>
                    <a:pt x="446" y="206"/>
                    <a:pt x="441" y="224"/>
                    <a:pt x="440" y="241"/>
                  </a:cubicBezTo>
                  <a:cubicBezTo>
                    <a:pt x="440" y="251"/>
                    <a:pt x="440" y="260"/>
                    <a:pt x="440" y="269"/>
                  </a:cubicBezTo>
                  <a:cubicBezTo>
                    <a:pt x="440" y="273"/>
                    <a:pt x="439" y="280"/>
                    <a:pt x="440" y="284"/>
                  </a:cubicBezTo>
                  <a:cubicBezTo>
                    <a:pt x="440" y="284"/>
                    <a:pt x="441" y="284"/>
                    <a:pt x="441" y="284"/>
                  </a:cubicBezTo>
                  <a:cubicBezTo>
                    <a:pt x="439" y="286"/>
                    <a:pt x="437" y="287"/>
                    <a:pt x="435" y="289"/>
                  </a:cubicBezTo>
                  <a:cubicBezTo>
                    <a:pt x="436" y="287"/>
                    <a:pt x="436" y="285"/>
                    <a:pt x="436" y="283"/>
                  </a:cubicBezTo>
                  <a:cubicBezTo>
                    <a:pt x="436" y="281"/>
                    <a:pt x="436" y="278"/>
                    <a:pt x="436" y="276"/>
                  </a:cubicBezTo>
                  <a:cubicBezTo>
                    <a:pt x="436" y="275"/>
                    <a:pt x="435" y="275"/>
                    <a:pt x="435" y="275"/>
                  </a:cubicBezTo>
                  <a:cubicBezTo>
                    <a:pt x="433" y="280"/>
                    <a:pt x="434" y="285"/>
                    <a:pt x="433" y="289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3" y="291"/>
                    <a:pt x="432" y="291"/>
                    <a:pt x="432" y="292"/>
                  </a:cubicBezTo>
                  <a:cubicBezTo>
                    <a:pt x="432" y="284"/>
                    <a:pt x="430" y="276"/>
                    <a:pt x="430" y="268"/>
                  </a:cubicBezTo>
                  <a:cubicBezTo>
                    <a:pt x="430" y="264"/>
                    <a:pt x="431" y="259"/>
                    <a:pt x="431" y="255"/>
                  </a:cubicBezTo>
                  <a:cubicBezTo>
                    <a:pt x="431" y="252"/>
                    <a:pt x="430" y="248"/>
                    <a:pt x="430" y="245"/>
                  </a:cubicBezTo>
                  <a:cubicBezTo>
                    <a:pt x="430" y="244"/>
                    <a:pt x="429" y="243"/>
                    <a:pt x="429" y="244"/>
                  </a:cubicBezTo>
                  <a:cubicBezTo>
                    <a:pt x="428" y="252"/>
                    <a:pt x="428" y="260"/>
                    <a:pt x="427" y="268"/>
                  </a:cubicBezTo>
                  <a:cubicBezTo>
                    <a:pt x="427" y="276"/>
                    <a:pt x="429" y="284"/>
                    <a:pt x="429" y="292"/>
                  </a:cubicBezTo>
                  <a:cubicBezTo>
                    <a:pt x="429" y="293"/>
                    <a:pt x="430" y="293"/>
                    <a:pt x="430" y="293"/>
                  </a:cubicBezTo>
                  <a:cubicBezTo>
                    <a:pt x="428" y="295"/>
                    <a:pt x="427" y="297"/>
                    <a:pt x="425" y="299"/>
                  </a:cubicBezTo>
                  <a:cubicBezTo>
                    <a:pt x="425" y="298"/>
                    <a:pt x="425" y="297"/>
                    <a:pt x="426" y="296"/>
                  </a:cubicBezTo>
                  <a:cubicBezTo>
                    <a:pt x="426" y="294"/>
                    <a:pt x="426" y="292"/>
                    <a:pt x="426" y="290"/>
                  </a:cubicBezTo>
                  <a:cubicBezTo>
                    <a:pt x="426" y="290"/>
                    <a:pt x="426" y="289"/>
                    <a:pt x="426" y="290"/>
                  </a:cubicBezTo>
                  <a:cubicBezTo>
                    <a:pt x="425" y="291"/>
                    <a:pt x="424" y="293"/>
                    <a:pt x="424" y="295"/>
                  </a:cubicBezTo>
                  <a:cubicBezTo>
                    <a:pt x="423" y="293"/>
                    <a:pt x="422" y="291"/>
                    <a:pt x="422" y="289"/>
                  </a:cubicBezTo>
                  <a:cubicBezTo>
                    <a:pt x="422" y="289"/>
                    <a:pt x="422" y="289"/>
                    <a:pt x="423" y="289"/>
                  </a:cubicBezTo>
                  <a:cubicBezTo>
                    <a:pt x="423" y="289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8"/>
                    <a:pt x="423" y="288"/>
                  </a:cubicBezTo>
                  <a:cubicBezTo>
                    <a:pt x="423" y="288"/>
                    <a:pt x="423" y="287"/>
                    <a:pt x="423" y="287"/>
                  </a:cubicBezTo>
                  <a:cubicBezTo>
                    <a:pt x="424" y="286"/>
                    <a:pt x="424" y="285"/>
                    <a:pt x="424" y="284"/>
                  </a:cubicBezTo>
                  <a:cubicBezTo>
                    <a:pt x="423" y="282"/>
                    <a:pt x="423" y="280"/>
                    <a:pt x="423" y="278"/>
                  </a:cubicBezTo>
                  <a:cubicBezTo>
                    <a:pt x="422" y="277"/>
                    <a:pt x="422" y="277"/>
                    <a:pt x="422" y="278"/>
                  </a:cubicBezTo>
                  <a:cubicBezTo>
                    <a:pt x="421" y="279"/>
                    <a:pt x="421" y="281"/>
                    <a:pt x="421" y="283"/>
                  </a:cubicBezTo>
                  <a:cubicBezTo>
                    <a:pt x="421" y="285"/>
                    <a:pt x="421" y="286"/>
                    <a:pt x="421" y="288"/>
                  </a:cubicBezTo>
                  <a:cubicBezTo>
                    <a:pt x="421" y="287"/>
                    <a:pt x="420" y="285"/>
                    <a:pt x="420" y="284"/>
                  </a:cubicBezTo>
                  <a:cubicBezTo>
                    <a:pt x="418" y="279"/>
                    <a:pt x="417" y="275"/>
                    <a:pt x="416" y="271"/>
                  </a:cubicBezTo>
                  <a:cubicBezTo>
                    <a:pt x="414" y="262"/>
                    <a:pt x="413" y="254"/>
                    <a:pt x="413" y="245"/>
                  </a:cubicBezTo>
                  <a:cubicBezTo>
                    <a:pt x="413" y="244"/>
                    <a:pt x="412" y="244"/>
                    <a:pt x="412" y="245"/>
                  </a:cubicBezTo>
                  <a:cubicBezTo>
                    <a:pt x="411" y="254"/>
                    <a:pt x="413" y="263"/>
                    <a:pt x="414" y="271"/>
                  </a:cubicBezTo>
                  <a:cubicBezTo>
                    <a:pt x="415" y="278"/>
                    <a:pt x="417" y="285"/>
                    <a:pt x="419" y="292"/>
                  </a:cubicBezTo>
                  <a:cubicBezTo>
                    <a:pt x="417" y="287"/>
                    <a:pt x="414" y="282"/>
                    <a:pt x="410" y="277"/>
                  </a:cubicBezTo>
                  <a:cubicBezTo>
                    <a:pt x="410" y="277"/>
                    <a:pt x="410" y="276"/>
                    <a:pt x="410" y="276"/>
                  </a:cubicBezTo>
                  <a:cubicBezTo>
                    <a:pt x="410" y="276"/>
                    <a:pt x="410" y="275"/>
                    <a:pt x="410" y="274"/>
                  </a:cubicBezTo>
                  <a:cubicBezTo>
                    <a:pt x="410" y="274"/>
                    <a:pt x="410" y="273"/>
                    <a:pt x="409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8" y="273"/>
                    <a:pt x="408" y="274"/>
                    <a:pt x="408" y="274"/>
                  </a:cubicBezTo>
                  <a:cubicBezTo>
                    <a:pt x="407" y="272"/>
                    <a:pt x="406" y="270"/>
                    <a:pt x="405" y="268"/>
                  </a:cubicBezTo>
                  <a:cubicBezTo>
                    <a:pt x="401" y="262"/>
                    <a:pt x="397" y="255"/>
                    <a:pt x="393" y="249"/>
                  </a:cubicBezTo>
                  <a:cubicBezTo>
                    <a:pt x="389" y="244"/>
                    <a:pt x="384" y="239"/>
                    <a:pt x="379" y="234"/>
                  </a:cubicBezTo>
                  <a:cubicBezTo>
                    <a:pt x="377" y="232"/>
                    <a:pt x="375" y="229"/>
                    <a:pt x="373" y="227"/>
                  </a:cubicBezTo>
                  <a:cubicBezTo>
                    <a:pt x="372" y="221"/>
                    <a:pt x="373" y="215"/>
                    <a:pt x="373" y="210"/>
                  </a:cubicBezTo>
                  <a:close/>
                  <a:moveTo>
                    <a:pt x="343" y="137"/>
                  </a:moveTo>
                  <a:cubicBezTo>
                    <a:pt x="349" y="146"/>
                    <a:pt x="355" y="156"/>
                    <a:pt x="359" y="166"/>
                  </a:cubicBezTo>
                  <a:cubicBezTo>
                    <a:pt x="363" y="175"/>
                    <a:pt x="368" y="185"/>
                    <a:pt x="369" y="196"/>
                  </a:cubicBezTo>
                  <a:cubicBezTo>
                    <a:pt x="370" y="199"/>
                    <a:pt x="370" y="203"/>
                    <a:pt x="370" y="207"/>
                  </a:cubicBezTo>
                  <a:cubicBezTo>
                    <a:pt x="370" y="210"/>
                    <a:pt x="369" y="213"/>
                    <a:pt x="369" y="216"/>
                  </a:cubicBezTo>
                  <a:cubicBezTo>
                    <a:pt x="369" y="218"/>
                    <a:pt x="369" y="221"/>
                    <a:pt x="370" y="223"/>
                  </a:cubicBezTo>
                  <a:cubicBezTo>
                    <a:pt x="368" y="221"/>
                    <a:pt x="365" y="219"/>
                    <a:pt x="363" y="216"/>
                  </a:cubicBezTo>
                  <a:cubicBezTo>
                    <a:pt x="363" y="216"/>
                    <a:pt x="363" y="216"/>
                    <a:pt x="363" y="216"/>
                  </a:cubicBezTo>
                  <a:cubicBezTo>
                    <a:pt x="363" y="216"/>
                    <a:pt x="363" y="216"/>
                    <a:pt x="363" y="215"/>
                  </a:cubicBezTo>
                  <a:cubicBezTo>
                    <a:pt x="364" y="200"/>
                    <a:pt x="357" y="185"/>
                    <a:pt x="352" y="170"/>
                  </a:cubicBezTo>
                  <a:cubicBezTo>
                    <a:pt x="348" y="157"/>
                    <a:pt x="346" y="144"/>
                    <a:pt x="340" y="132"/>
                  </a:cubicBezTo>
                  <a:cubicBezTo>
                    <a:pt x="341" y="134"/>
                    <a:pt x="342" y="136"/>
                    <a:pt x="343" y="137"/>
                  </a:cubicBezTo>
                  <a:close/>
                  <a:moveTo>
                    <a:pt x="321" y="108"/>
                  </a:moveTo>
                  <a:cubicBezTo>
                    <a:pt x="322" y="110"/>
                    <a:pt x="325" y="112"/>
                    <a:pt x="326" y="114"/>
                  </a:cubicBezTo>
                  <a:cubicBezTo>
                    <a:pt x="326" y="115"/>
                    <a:pt x="326" y="116"/>
                    <a:pt x="326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0" y="121"/>
                    <a:pt x="330" y="121"/>
                    <a:pt x="330" y="121"/>
                  </a:cubicBezTo>
                  <a:cubicBezTo>
                    <a:pt x="331" y="124"/>
                    <a:pt x="331" y="127"/>
                    <a:pt x="334" y="129"/>
                  </a:cubicBezTo>
                  <a:cubicBezTo>
                    <a:pt x="334" y="130"/>
                    <a:pt x="335" y="130"/>
                    <a:pt x="336" y="129"/>
                  </a:cubicBezTo>
                  <a:cubicBezTo>
                    <a:pt x="343" y="143"/>
                    <a:pt x="344" y="158"/>
                    <a:pt x="349" y="172"/>
                  </a:cubicBezTo>
                  <a:cubicBezTo>
                    <a:pt x="354" y="186"/>
                    <a:pt x="360" y="200"/>
                    <a:pt x="361" y="215"/>
                  </a:cubicBezTo>
                  <a:cubicBezTo>
                    <a:pt x="356" y="211"/>
                    <a:pt x="351" y="208"/>
                    <a:pt x="345" y="205"/>
                  </a:cubicBezTo>
                  <a:cubicBezTo>
                    <a:pt x="339" y="201"/>
                    <a:pt x="333" y="198"/>
                    <a:pt x="327" y="195"/>
                  </a:cubicBezTo>
                  <a:cubicBezTo>
                    <a:pt x="328" y="184"/>
                    <a:pt x="322" y="174"/>
                    <a:pt x="317" y="164"/>
                  </a:cubicBezTo>
                  <a:cubicBezTo>
                    <a:pt x="314" y="157"/>
                    <a:pt x="311" y="150"/>
                    <a:pt x="310" y="143"/>
                  </a:cubicBezTo>
                  <a:cubicBezTo>
                    <a:pt x="308" y="135"/>
                    <a:pt x="308" y="129"/>
                    <a:pt x="309" y="121"/>
                  </a:cubicBezTo>
                  <a:cubicBezTo>
                    <a:pt x="309" y="121"/>
                    <a:pt x="308" y="121"/>
                    <a:pt x="308" y="121"/>
                  </a:cubicBezTo>
                  <a:cubicBezTo>
                    <a:pt x="305" y="126"/>
                    <a:pt x="306" y="132"/>
                    <a:pt x="307" y="137"/>
                  </a:cubicBezTo>
                  <a:cubicBezTo>
                    <a:pt x="308" y="145"/>
                    <a:pt x="310" y="152"/>
                    <a:pt x="313" y="159"/>
                  </a:cubicBezTo>
                  <a:cubicBezTo>
                    <a:pt x="318" y="171"/>
                    <a:pt x="324" y="182"/>
                    <a:pt x="325" y="194"/>
                  </a:cubicBezTo>
                  <a:cubicBezTo>
                    <a:pt x="319" y="191"/>
                    <a:pt x="312" y="188"/>
                    <a:pt x="305" y="187"/>
                  </a:cubicBezTo>
                  <a:cubicBezTo>
                    <a:pt x="304" y="187"/>
                    <a:pt x="304" y="186"/>
                    <a:pt x="303" y="186"/>
                  </a:cubicBezTo>
                  <a:cubicBezTo>
                    <a:pt x="303" y="186"/>
                    <a:pt x="303" y="185"/>
                    <a:pt x="303" y="185"/>
                  </a:cubicBezTo>
                  <a:cubicBezTo>
                    <a:pt x="300" y="180"/>
                    <a:pt x="301" y="175"/>
                    <a:pt x="300" y="170"/>
                  </a:cubicBezTo>
                  <a:cubicBezTo>
                    <a:pt x="300" y="164"/>
                    <a:pt x="300" y="158"/>
                    <a:pt x="300" y="153"/>
                  </a:cubicBezTo>
                  <a:cubicBezTo>
                    <a:pt x="300" y="142"/>
                    <a:pt x="302" y="133"/>
                    <a:pt x="306" y="123"/>
                  </a:cubicBezTo>
                  <a:cubicBezTo>
                    <a:pt x="308" y="118"/>
                    <a:pt x="309" y="113"/>
                    <a:pt x="312" y="108"/>
                  </a:cubicBezTo>
                  <a:cubicBezTo>
                    <a:pt x="312" y="108"/>
                    <a:pt x="312" y="108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3" y="106"/>
                    <a:pt x="314" y="105"/>
                    <a:pt x="314" y="104"/>
                  </a:cubicBezTo>
                  <a:cubicBezTo>
                    <a:pt x="315" y="103"/>
                    <a:pt x="320" y="107"/>
                    <a:pt x="321" y="108"/>
                  </a:cubicBezTo>
                  <a:close/>
                  <a:moveTo>
                    <a:pt x="297" y="173"/>
                  </a:moveTo>
                  <a:cubicBezTo>
                    <a:pt x="297" y="177"/>
                    <a:pt x="297" y="181"/>
                    <a:pt x="299" y="185"/>
                  </a:cubicBezTo>
                  <a:cubicBezTo>
                    <a:pt x="297" y="185"/>
                    <a:pt x="295" y="184"/>
                    <a:pt x="293" y="184"/>
                  </a:cubicBezTo>
                  <a:cubicBezTo>
                    <a:pt x="293" y="184"/>
                    <a:pt x="293" y="183"/>
                    <a:pt x="293" y="183"/>
                  </a:cubicBezTo>
                  <a:cubicBezTo>
                    <a:pt x="293" y="183"/>
                    <a:pt x="293" y="182"/>
                    <a:pt x="293" y="182"/>
                  </a:cubicBezTo>
                  <a:cubicBezTo>
                    <a:pt x="288" y="170"/>
                    <a:pt x="292" y="155"/>
                    <a:pt x="295" y="142"/>
                  </a:cubicBezTo>
                  <a:cubicBezTo>
                    <a:pt x="297" y="136"/>
                    <a:pt x="298" y="129"/>
                    <a:pt x="300" y="122"/>
                  </a:cubicBezTo>
                  <a:cubicBezTo>
                    <a:pt x="302" y="118"/>
                    <a:pt x="303" y="114"/>
                    <a:pt x="307" y="112"/>
                  </a:cubicBezTo>
                  <a:cubicBezTo>
                    <a:pt x="306" y="114"/>
                    <a:pt x="305" y="116"/>
                    <a:pt x="305" y="117"/>
                  </a:cubicBezTo>
                  <a:cubicBezTo>
                    <a:pt x="303" y="123"/>
                    <a:pt x="300" y="129"/>
                    <a:pt x="299" y="136"/>
                  </a:cubicBezTo>
                  <a:cubicBezTo>
                    <a:pt x="298" y="141"/>
                    <a:pt x="297" y="147"/>
                    <a:pt x="297" y="152"/>
                  </a:cubicBezTo>
                  <a:cubicBezTo>
                    <a:pt x="297" y="159"/>
                    <a:pt x="297" y="166"/>
                    <a:pt x="297" y="173"/>
                  </a:cubicBezTo>
                  <a:close/>
                  <a:moveTo>
                    <a:pt x="239" y="8"/>
                  </a:moveTo>
                  <a:cubicBezTo>
                    <a:pt x="238" y="6"/>
                    <a:pt x="245" y="10"/>
                    <a:pt x="246" y="10"/>
                  </a:cubicBezTo>
                  <a:cubicBezTo>
                    <a:pt x="249" y="12"/>
                    <a:pt x="252" y="14"/>
                    <a:pt x="256" y="16"/>
                  </a:cubicBezTo>
                  <a:cubicBezTo>
                    <a:pt x="264" y="22"/>
                    <a:pt x="272" y="30"/>
                    <a:pt x="279" y="38"/>
                  </a:cubicBezTo>
                  <a:cubicBezTo>
                    <a:pt x="288" y="49"/>
                    <a:pt x="296" y="60"/>
                    <a:pt x="302" y="73"/>
                  </a:cubicBezTo>
                  <a:cubicBezTo>
                    <a:pt x="305" y="80"/>
                    <a:pt x="309" y="86"/>
                    <a:pt x="311" y="93"/>
                  </a:cubicBezTo>
                  <a:cubicBezTo>
                    <a:pt x="312" y="96"/>
                    <a:pt x="313" y="99"/>
                    <a:pt x="315" y="102"/>
                  </a:cubicBezTo>
                  <a:cubicBezTo>
                    <a:pt x="312" y="102"/>
                    <a:pt x="310" y="104"/>
                    <a:pt x="309" y="107"/>
                  </a:cubicBezTo>
                  <a:cubicBezTo>
                    <a:pt x="306" y="108"/>
                    <a:pt x="304" y="110"/>
                    <a:pt x="302" y="112"/>
                  </a:cubicBezTo>
                  <a:cubicBezTo>
                    <a:pt x="302" y="108"/>
                    <a:pt x="300" y="104"/>
                    <a:pt x="299" y="101"/>
                  </a:cubicBezTo>
                  <a:cubicBezTo>
                    <a:pt x="298" y="99"/>
                    <a:pt x="297" y="97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8" y="93"/>
                    <a:pt x="297" y="90"/>
                    <a:pt x="297" y="88"/>
                  </a:cubicBezTo>
                  <a:cubicBezTo>
                    <a:pt x="297" y="85"/>
                    <a:pt x="297" y="82"/>
                    <a:pt x="298" y="79"/>
                  </a:cubicBezTo>
                  <a:cubicBezTo>
                    <a:pt x="298" y="79"/>
                    <a:pt x="297" y="79"/>
                    <a:pt x="297" y="79"/>
                  </a:cubicBezTo>
                  <a:cubicBezTo>
                    <a:pt x="296" y="82"/>
                    <a:pt x="296" y="85"/>
                    <a:pt x="296" y="88"/>
                  </a:cubicBezTo>
                  <a:cubicBezTo>
                    <a:pt x="296" y="89"/>
                    <a:pt x="295" y="91"/>
                    <a:pt x="295" y="93"/>
                  </a:cubicBezTo>
                  <a:cubicBezTo>
                    <a:pt x="294" y="91"/>
                    <a:pt x="293" y="89"/>
                    <a:pt x="292" y="87"/>
                  </a:cubicBezTo>
                  <a:cubicBezTo>
                    <a:pt x="293" y="86"/>
                    <a:pt x="293" y="83"/>
                    <a:pt x="293" y="82"/>
                  </a:cubicBezTo>
                  <a:cubicBezTo>
                    <a:pt x="293" y="80"/>
                    <a:pt x="293" y="77"/>
                    <a:pt x="293" y="75"/>
                  </a:cubicBezTo>
                  <a:cubicBezTo>
                    <a:pt x="293" y="74"/>
                    <a:pt x="292" y="74"/>
                    <a:pt x="292" y="75"/>
                  </a:cubicBezTo>
                  <a:cubicBezTo>
                    <a:pt x="291" y="77"/>
                    <a:pt x="291" y="80"/>
                    <a:pt x="291" y="82"/>
                  </a:cubicBezTo>
                  <a:cubicBezTo>
                    <a:pt x="291" y="83"/>
                    <a:pt x="291" y="84"/>
                    <a:pt x="291" y="84"/>
                  </a:cubicBezTo>
                  <a:cubicBezTo>
                    <a:pt x="290" y="83"/>
                    <a:pt x="289" y="82"/>
                    <a:pt x="289" y="81"/>
                  </a:cubicBezTo>
                  <a:cubicBezTo>
                    <a:pt x="289" y="80"/>
                    <a:pt x="288" y="78"/>
                    <a:pt x="288" y="77"/>
                  </a:cubicBezTo>
                  <a:cubicBezTo>
                    <a:pt x="288" y="75"/>
                    <a:pt x="288" y="74"/>
                    <a:pt x="288" y="72"/>
                  </a:cubicBezTo>
                  <a:cubicBezTo>
                    <a:pt x="288" y="71"/>
                    <a:pt x="287" y="71"/>
                    <a:pt x="287" y="72"/>
                  </a:cubicBezTo>
                  <a:cubicBezTo>
                    <a:pt x="287" y="74"/>
                    <a:pt x="287" y="76"/>
                    <a:pt x="287" y="78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8"/>
                    <a:pt x="286" y="77"/>
                    <a:pt x="286" y="76"/>
                  </a:cubicBezTo>
                  <a:cubicBezTo>
                    <a:pt x="285" y="76"/>
                    <a:pt x="284" y="75"/>
                    <a:pt x="284" y="73"/>
                  </a:cubicBezTo>
                  <a:cubicBezTo>
                    <a:pt x="284" y="71"/>
                    <a:pt x="284" y="69"/>
                    <a:pt x="284" y="67"/>
                  </a:cubicBezTo>
                  <a:cubicBezTo>
                    <a:pt x="284" y="64"/>
                    <a:pt x="284" y="62"/>
                    <a:pt x="284" y="59"/>
                  </a:cubicBezTo>
                  <a:cubicBezTo>
                    <a:pt x="284" y="58"/>
                    <a:pt x="284" y="58"/>
                    <a:pt x="284" y="59"/>
                  </a:cubicBezTo>
                  <a:cubicBezTo>
                    <a:pt x="283" y="61"/>
                    <a:pt x="283" y="64"/>
                    <a:pt x="283" y="67"/>
                  </a:cubicBezTo>
                  <a:cubicBezTo>
                    <a:pt x="283" y="68"/>
                    <a:pt x="282" y="70"/>
                    <a:pt x="282" y="71"/>
                  </a:cubicBezTo>
                  <a:cubicBezTo>
                    <a:pt x="281" y="69"/>
                    <a:pt x="279" y="67"/>
                    <a:pt x="277" y="65"/>
                  </a:cubicBezTo>
                  <a:cubicBezTo>
                    <a:pt x="278" y="63"/>
                    <a:pt x="278" y="62"/>
                    <a:pt x="278" y="60"/>
                  </a:cubicBezTo>
                  <a:cubicBezTo>
                    <a:pt x="278" y="58"/>
                    <a:pt x="278" y="56"/>
                    <a:pt x="278" y="55"/>
                  </a:cubicBezTo>
                  <a:cubicBezTo>
                    <a:pt x="278" y="54"/>
                    <a:pt x="277" y="53"/>
                    <a:pt x="277" y="54"/>
                  </a:cubicBezTo>
                  <a:cubicBezTo>
                    <a:pt x="277" y="57"/>
                    <a:pt x="276" y="61"/>
                    <a:pt x="276" y="64"/>
                  </a:cubicBezTo>
                  <a:cubicBezTo>
                    <a:pt x="275" y="63"/>
                    <a:pt x="274" y="61"/>
                    <a:pt x="273" y="60"/>
                  </a:cubicBezTo>
                  <a:cubicBezTo>
                    <a:pt x="273" y="59"/>
                    <a:pt x="273" y="58"/>
                    <a:pt x="273" y="56"/>
                  </a:cubicBezTo>
                  <a:cubicBezTo>
                    <a:pt x="273" y="55"/>
                    <a:pt x="273" y="53"/>
                    <a:pt x="273" y="51"/>
                  </a:cubicBezTo>
                  <a:cubicBezTo>
                    <a:pt x="273" y="50"/>
                    <a:pt x="272" y="50"/>
                    <a:pt x="272" y="51"/>
                  </a:cubicBezTo>
                  <a:cubicBezTo>
                    <a:pt x="272" y="53"/>
                    <a:pt x="272" y="55"/>
                    <a:pt x="272" y="56"/>
                  </a:cubicBezTo>
                  <a:cubicBezTo>
                    <a:pt x="272" y="57"/>
                    <a:pt x="271" y="58"/>
                    <a:pt x="271" y="59"/>
                  </a:cubicBezTo>
                  <a:cubicBezTo>
                    <a:pt x="270" y="58"/>
                    <a:pt x="269" y="57"/>
                    <a:pt x="268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70" y="55"/>
                    <a:pt x="270" y="52"/>
                    <a:pt x="270" y="50"/>
                  </a:cubicBezTo>
                  <a:cubicBezTo>
                    <a:pt x="271" y="48"/>
                    <a:pt x="271" y="46"/>
                    <a:pt x="271" y="44"/>
                  </a:cubicBezTo>
                  <a:cubicBezTo>
                    <a:pt x="271" y="43"/>
                    <a:pt x="270" y="43"/>
                    <a:pt x="270" y="44"/>
                  </a:cubicBezTo>
                  <a:cubicBezTo>
                    <a:pt x="269" y="46"/>
                    <a:pt x="269" y="48"/>
                    <a:pt x="269" y="50"/>
                  </a:cubicBezTo>
                  <a:cubicBezTo>
                    <a:pt x="268" y="52"/>
                    <a:pt x="267" y="54"/>
                    <a:pt x="267" y="56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6" y="55"/>
                    <a:pt x="264" y="54"/>
                    <a:pt x="262" y="54"/>
                  </a:cubicBezTo>
                  <a:cubicBezTo>
                    <a:pt x="263" y="52"/>
                    <a:pt x="264" y="49"/>
                    <a:pt x="264" y="47"/>
                  </a:cubicBezTo>
                  <a:cubicBezTo>
                    <a:pt x="265" y="45"/>
                    <a:pt x="265" y="43"/>
                    <a:pt x="265" y="40"/>
                  </a:cubicBezTo>
                  <a:cubicBezTo>
                    <a:pt x="265" y="40"/>
                    <a:pt x="263" y="40"/>
                    <a:pt x="263" y="40"/>
                  </a:cubicBezTo>
                  <a:cubicBezTo>
                    <a:pt x="264" y="43"/>
                    <a:pt x="263" y="45"/>
                    <a:pt x="262" y="47"/>
                  </a:cubicBezTo>
                  <a:cubicBezTo>
                    <a:pt x="262" y="49"/>
                    <a:pt x="261" y="51"/>
                    <a:pt x="261" y="53"/>
                  </a:cubicBezTo>
                  <a:cubicBezTo>
                    <a:pt x="261" y="53"/>
                    <a:pt x="261" y="54"/>
                    <a:pt x="261" y="54"/>
                  </a:cubicBezTo>
                  <a:cubicBezTo>
                    <a:pt x="260" y="54"/>
                    <a:pt x="259" y="54"/>
                    <a:pt x="257" y="54"/>
                  </a:cubicBezTo>
                  <a:cubicBezTo>
                    <a:pt x="257" y="54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1"/>
                    <a:pt x="258" y="49"/>
                    <a:pt x="258" y="48"/>
                  </a:cubicBezTo>
                  <a:cubicBezTo>
                    <a:pt x="258" y="47"/>
                    <a:pt x="258" y="47"/>
                    <a:pt x="257" y="47"/>
                  </a:cubicBezTo>
                  <a:cubicBezTo>
                    <a:pt x="257" y="49"/>
                    <a:pt x="256" y="50"/>
                    <a:pt x="256" y="51"/>
                  </a:cubicBezTo>
                  <a:cubicBezTo>
                    <a:pt x="255" y="49"/>
                    <a:pt x="255" y="48"/>
                    <a:pt x="254" y="46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4"/>
                    <a:pt x="255" y="40"/>
                    <a:pt x="256" y="38"/>
                  </a:cubicBezTo>
                  <a:cubicBezTo>
                    <a:pt x="256" y="35"/>
                    <a:pt x="256" y="32"/>
                    <a:pt x="256" y="28"/>
                  </a:cubicBezTo>
                  <a:cubicBezTo>
                    <a:pt x="256" y="28"/>
                    <a:pt x="255" y="28"/>
                    <a:pt x="255" y="28"/>
                  </a:cubicBezTo>
                  <a:cubicBezTo>
                    <a:pt x="255" y="32"/>
                    <a:pt x="254" y="35"/>
                    <a:pt x="254" y="38"/>
                  </a:cubicBezTo>
                  <a:cubicBezTo>
                    <a:pt x="253" y="40"/>
                    <a:pt x="253" y="42"/>
                    <a:pt x="253" y="43"/>
                  </a:cubicBezTo>
                  <a:cubicBezTo>
                    <a:pt x="248" y="32"/>
                    <a:pt x="243" y="20"/>
                    <a:pt x="238" y="9"/>
                  </a:cubicBezTo>
                  <a:cubicBezTo>
                    <a:pt x="238" y="9"/>
                    <a:pt x="239" y="8"/>
                    <a:pt x="239" y="8"/>
                  </a:cubicBezTo>
                  <a:close/>
                  <a:moveTo>
                    <a:pt x="235" y="9"/>
                  </a:moveTo>
                  <a:cubicBezTo>
                    <a:pt x="236" y="9"/>
                    <a:pt x="236" y="9"/>
                    <a:pt x="237" y="9"/>
                  </a:cubicBezTo>
                  <a:cubicBezTo>
                    <a:pt x="237" y="17"/>
                    <a:pt x="242" y="24"/>
                    <a:pt x="245" y="31"/>
                  </a:cubicBezTo>
                  <a:cubicBezTo>
                    <a:pt x="248" y="40"/>
                    <a:pt x="251" y="48"/>
                    <a:pt x="255" y="56"/>
                  </a:cubicBezTo>
                  <a:cubicBezTo>
                    <a:pt x="255" y="57"/>
                    <a:pt x="255" y="57"/>
                    <a:pt x="255" y="58"/>
                  </a:cubicBezTo>
                  <a:cubicBezTo>
                    <a:pt x="255" y="58"/>
                    <a:pt x="255" y="58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58"/>
                    <a:pt x="257" y="58"/>
                    <a:pt x="258" y="58"/>
                  </a:cubicBezTo>
                  <a:cubicBezTo>
                    <a:pt x="262" y="55"/>
                    <a:pt x="267" y="60"/>
                    <a:pt x="270" y="63"/>
                  </a:cubicBezTo>
                  <a:cubicBezTo>
                    <a:pt x="276" y="68"/>
                    <a:pt x="280" y="75"/>
                    <a:pt x="284" y="81"/>
                  </a:cubicBezTo>
                  <a:cubicBezTo>
                    <a:pt x="291" y="91"/>
                    <a:pt x="300" y="105"/>
                    <a:pt x="298" y="117"/>
                  </a:cubicBezTo>
                  <a:cubicBezTo>
                    <a:pt x="298" y="117"/>
                    <a:pt x="298" y="118"/>
                    <a:pt x="298" y="118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4" y="131"/>
                    <a:pt x="293" y="138"/>
                    <a:pt x="291" y="146"/>
                  </a:cubicBezTo>
                  <a:cubicBezTo>
                    <a:pt x="289" y="154"/>
                    <a:pt x="286" y="164"/>
                    <a:pt x="287" y="174"/>
                  </a:cubicBezTo>
                  <a:cubicBezTo>
                    <a:pt x="284" y="170"/>
                    <a:pt x="281" y="166"/>
                    <a:pt x="278" y="162"/>
                  </a:cubicBezTo>
                  <a:cubicBezTo>
                    <a:pt x="270" y="150"/>
                    <a:pt x="262" y="137"/>
                    <a:pt x="255" y="124"/>
                  </a:cubicBezTo>
                  <a:cubicBezTo>
                    <a:pt x="251" y="117"/>
                    <a:pt x="248" y="110"/>
                    <a:pt x="245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5" y="100"/>
                    <a:pt x="245" y="97"/>
                    <a:pt x="244" y="95"/>
                  </a:cubicBezTo>
                  <a:cubicBezTo>
                    <a:pt x="244" y="93"/>
                    <a:pt x="244" y="91"/>
                    <a:pt x="244" y="89"/>
                  </a:cubicBezTo>
                  <a:cubicBezTo>
                    <a:pt x="244" y="87"/>
                    <a:pt x="242" y="87"/>
                    <a:pt x="242" y="89"/>
                  </a:cubicBezTo>
                  <a:cubicBezTo>
                    <a:pt x="242" y="91"/>
                    <a:pt x="242" y="93"/>
                    <a:pt x="242" y="95"/>
                  </a:cubicBezTo>
                  <a:cubicBezTo>
                    <a:pt x="241" y="92"/>
                    <a:pt x="241" y="88"/>
                    <a:pt x="240" y="85"/>
                  </a:cubicBezTo>
                  <a:cubicBezTo>
                    <a:pt x="239" y="72"/>
                    <a:pt x="239" y="60"/>
                    <a:pt x="236" y="47"/>
                  </a:cubicBezTo>
                  <a:cubicBezTo>
                    <a:pt x="235" y="47"/>
                    <a:pt x="235" y="46"/>
                    <a:pt x="234" y="46"/>
                  </a:cubicBezTo>
                  <a:cubicBezTo>
                    <a:pt x="232" y="46"/>
                    <a:pt x="233" y="34"/>
                    <a:pt x="232" y="32"/>
                  </a:cubicBezTo>
                  <a:cubicBezTo>
                    <a:pt x="231" y="26"/>
                    <a:pt x="229" y="21"/>
                    <a:pt x="229" y="16"/>
                  </a:cubicBezTo>
                  <a:cubicBezTo>
                    <a:pt x="229" y="15"/>
                    <a:pt x="229" y="15"/>
                    <a:pt x="228" y="15"/>
                  </a:cubicBezTo>
                  <a:cubicBezTo>
                    <a:pt x="230" y="11"/>
                    <a:pt x="232" y="5"/>
                    <a:pt x="235" y="9"/>
                  </a:cubicBezTo>
                  <a:close/>
                  <a:moveTo>
                    <a:pt x="269" y="165"/>
                  </a:moveTo>
                  <a:cubicBezTo>
                    <a:pt x="262" y="157"/>
                    <a:pt x="255" y="149"/>
                    <a:pt x="250" y="140"/>
                  </a:cubicBezTo>
                  <a:cubicBezTo>
                    <a:pt x="240" y="123"/>
                    <a:pt x="233" y="106"/>
                    <a:pt x="228" y="87"/>
                  </a:cubicBezTo>
                  <a:cubicBezTo>
                    <a:pt x="223" y="68"/>
                    <a:pt x="220" y="49"/>
                    <a:pt x="224" y="29"/>
                  </a:cubicBezTo>
                  <a:cubicBezTo>
                    <a:pt x="225" y="27"/>
                    <a:pt x="225" y="25"/>
                    <a:pt x="226" y="23"/>
                  </a:cubicBezTo>
                  <a:cubicBezTo>
                    <a:pt x="226" y="28"/>
                    <a:pt x="229" y="32"/>
                    <a:pt x="229" y="37"/>
                  </a:cubicBezTo>
                  <a:cubicBezTo>
                    <a:pt x="229" y="41"/>
                    <a:pt x="227" y="48"/>
                    <a:pt x="232" y="50"/>
                  </a:cubicBezTo>
                  <a:cubicBezTo>
                    <a:pt x="235" y="61"/>
                    <a:pt x="234" y="74"/>
                    <a:pt x="236" y="86"/>
                  </a:cubicBezTo>
                  <a:cubicBezTo>
                    <a:pt x="238" y="98"/>
                    <a:pt x="243" y="110"/>
                    <a:pt x="249" y="121"/>
                  </a:cubicBezTo>
                  <a:cubicBezTo>
                    <a:pt x="255" y="134"/>
                    <a:pt x="263" y="146"/>
                    <a:pt x="271" y="158"/>
                  </a:cubicBezTo>
                  <a:cubicBezTo>
                    <a:pt x="274" y="163"/>
                    <a:pt x="277" y="168"/>
                    <a:pt x="281" y="172"/>
                  </a:cubicBezTo>
                  <a:cubicBezTo>
                    <a:pt x="282" y="174"/>
                    <a:pt x="285" y="176"/>
                    <a:pt x="288" y="178"/>
                  </a:cubicBezTo>
                  <a:cubicBezTo>
                    <a:pt x="288" y="179"/>
                    <a:pt x="288" y="181"/>
                    <a:pt x="289" y="182"/>
                  </a:cubicBezTo>
                  <a:cubicBezTo>
                    <a:pt x="281" y="178"/>
                    <a:pt x="275" y="171"/>
                    <a:pt x="269" y="165"/>
                  </a:cubicBezTo>
                  <a:close/>
                  <a:moveTo>
                    <a:pt x="275" y="184"/>
                  </a:moveTo>
                  <a:cubicBezTo>
                    <a:pt x="279" y="184"/>
                    <a:pt x="284" y="185"/>
                    <a:pt x="289" y="186"/>
                  </a:cubicBezTo>
                  <a:cubicBezTo>
                    <a:pt x="289" y="187"/>
                    <a:pt x="290" y="187"/>
                    <a:pt x="290" y="187"/>
                  </a:cubicBezTo>
                  <a:cubicBezTo>
                    <a:pt x="291" y="187"/>
                    <a:pt x="291" y="187"/>
                    <a:pt x="292" y="187"/>
                  </a:cubicBezTo>
                  <a:cubicBezTo>
                    <a:pt x="294" y="188"/>
                    <a:pt x="296" y="188"/>
                    <a:pt x="298" y="188"/>
                  </a:cubicBezTo>
                  <a:cubicBezTo>
                    <a:pt x="306" y="190"/>
                    <a:pt x="314" y="192"/>
                    <a:pt x="321" y="196"/>
                  </a:cubicBezTo>
                  <a:cubicBezTo>
                    <a:pt x="337" y="205"/>
                    <a:pt x="354" y="211"/>
                    <a:pt x="366" y="224"/>
                  </a:cubicBezTo>
                  <a:cubicBezTo>
                    <a:pt x="372" y="231"/>
                    <a:pt x="378" y="237"/>
                    <a:pt x="384" y="244"/>
                  </a:cubicBezTo>
                  <a:cubicBezTo>
                    <a:pt x="390" y="250"/>
                    <a:pt x="394" y="257"/>
                    <a:pt x="398" y="264"/>
                  </a:cubicBezTo>
                  <a:cubicBezTo>
                    <a:pt x="406" y="276"/>
                    <a:pt x="416" y="289"/>
                    <a:pt x="422" y="303"/>
                  </a:cubicBezTo>
                  <a:cubicBezTo>
                    <a:pt x="421" y="303"/>
                    <a:pt x="421" y="304"/>
                    <a:pt x="421" y="304"/>
                  </a:cubicBezTo>
                  <a:cubicBezTo>
                    <a:pt x="420" y="305"/>
                    <a:pt x="419" y="307"/>
                    <a:pt x="418" y="308"/>
                  </a:cubicBezTo>
                  <a:cubicBezTo>
                    <a:pt x="418" y="307"/>
                    <a:pt x="418" y="307"/>
                    <a:pt x="418" y="307"/>
                  </a:cubicBezTo>
                  <a:cubicBezTo>
                    <a:pt x="406" y="285"/>
                    <a:pt x="397" y="261"/>
                    <a:pt x="378" y="244"/>
                  </a:cubicBezTo>
                  <a:cubicBezTo>
                    <a:pt x="369" y="235"/>
                    <a:pt x="359" y="228"/>
                    <a:pt x="349" y="220"/>
                  </a:cubicBezTo>
                  <a:cubicBezTo>
                    <a:pt x="339" y="212"/>
                    <a:pt x="330" y="203"/>
                    <a:pt x="319" y="197"/>
                  </a:cubicBezTo>
                  <a:cubicBezTo>
                    <a:pt x="308" y="192"/>
                    <a:pt x="295" y="189"/>
                    <a:pt x="283" y="187"/>
                  </a:cubicBezTo>
                  <a:cubicBezTo>
                    <a:pt x="272" y="186"/>
                    <a:pt x="261" y="184"/>
                    <a:pt x="250" y="186"/>
                  </a:cubicBezTo>
                  <a:cubicBezTo>
                    <a:pt x="239" y="187"/>
                    <a:pt x="229" y="191"/>
                    <a:pt x="219" y="198"/>
                  </a:cubicBezTo>
                  <a:cubicBezTo>
                    <a:pt x="209" y="205"/>
                    <a:pt x="206" y="214"/>
                    <a:pt x="201" y="225"/>
                  </a:cubicBezTo>
                  <a:cubicBezTo>
                    <a:pt x="200" y="226"/>
                    <a:pt x="202" y="227"/>
                    <a:pt x="202" y="226"/>
                  </a:cubicBezTo>
                  <a:cubicBezTo>
                    <a:pt x="206" y="221"/>
                    <a:pt x="208" y="216"/>
                    <a:pt x="211" y="211"/>
                  </a:cubicBezTo>
                  <a:cubicBezTo>
                    <a:pt x="215" y="206"/>
                    <a:pt x="220" y="202"/>
                    <a:pt x="226" y="198"/>
                  </a:cubicBezTo>
                  <a:cubicBezTo>
                    <a:pt x="236" y="192"/>
                    <a:pt x="246" y="189"/>
                    <a:pt x="258" y="189"/>
                  </a:cubicBezTo>
                  <a:cubicBezTo>
                    <a:pt x="270" y="189"/>
                    <a:pt x="282" y="190"/>
                    <a:pt x="294" y="193"/>
                  </a:cubicBezTo>
                  <a:cubicBezTo>
                    <a:pt x="305" y="195"/>
                    <a:pt x="316" y="198"/>
                    <a:pt x="325" y="205"/>
                  </a:cubicBezTo>
                  <a:cubicBezTo>
                    <a:pt x="334" y="212"/>
                    <a:pt x="343" y="219"/>
                    <a:pt x="352" y="226"/>
                  </a:cubicBezTo>
                  <a:cubicBezTo>
                    <a:pt x="361" y="233"/>
                    <a:pt x="371" y="240"/>
                    <a:pt x="379" y="249"/>
                  </a:cubicBezTo>
                  <a:cubicBezTo>
                    <a:pt x="388" y="258"/>
                    <a:pt x="394" y="269"/>
                    <a:pt x="401" y="281"/>
                  </a:cubicBezTo>
                  <a:cubicBezTo>
                    <a:pt x="403" y="285"/>
                    <a:pt x="405" y="289"/>
                    <a:pt x="407" y="293"/>
                  </a:cubicBezTo>
                  <a:cubicBezTo>
                    <a:pt x="400" y="284"/>
                    <a:pt x="391" y="275"/>
                    <a:pt x="383" y="266"/>
                  </a:cubicBezTo>
                  <a:cubicBezTo>
                    <a:pt x="376" y="260"/>
                    <a:pt x="370" y="253"/>
                    <a:pt x="362" y="247"/>
                  </a:cubicBezTo>
                  <a:cubicBezTo>
                    <a:pt x="357" y="242"/>
                    <a:pt x="351" y="238"/>
                    <a:pt x="344" y="236"/>
                  </a:cubicBezTo>
                  <a:cubicBezTo>
                    <a:pt x="343" y="236"/>
                    <a:pt x="343" y="237"/>
                    <a:pt x="344" y="237"/>
                  </a:cubicBezTo>
                  <a:cubicBezTo>
                    <a:pt x="360" y="243"/>
                    <a:pt x="372" y="258"/>
                    <a:pt x="384" y="270"/>
                  </a:cubicBezTo>
                  <a:cubicBezTo>
                    <a:pt x="395" y="281"/>
                    <a:pt x="406" y="293"/>
                    <a:pt x="413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2" y="305"/>
                    <a:pt x="411" y="304"/>
                    <a:pt x="409" y="303"/>
                  </a:cubicBezTo>
                  <a:cubicBezTo>
                    <a:pt x="405" y="298"/>
                    <a:pt x="402" y="294"/>
                    <a:pt x="398" y="289"/>
                  </a:cubicBezTo>
                  <a:cubicBezTo>
                    <a:pt x="389" y="280"/>
                    <a:pt x="378" y="273"/>
                    <a:pt x="368" y="265"/>
                  </a:cubicBezTo>
                  <a:cubicBezTo>
                    <a:pt x="368" y="264"/>
                    <a:pt x="367" y="265"/>
                    <a:pt x="368" y="265"/>
                  </a:cubicBezTo>
                  <a:cubicBezTo>
                    <a:pt x="377" y="274"/>
                    <a:pt x="388" y="281"/>
                    <a:pt x="396" y="291"/>
                  </a:cubicBezTo>
                  <a:cubicBezTo>
                    <a:pt x="400" y="295"/>
                    <a:pt x="404" y="300"/>
                    <a:pt x="408" y="304"/>
                  </a:cubicBezTo>
                  <a:cubicBezTo>
                    <a:pt x="408" y="305"/>
                    <a:pt x="408" y="305"/>
                    <a:pt x="409" y="306"/>
                  </a:cubicBezTo>
                  <a:cubicBezTo>
                    <a:pt x="404" y="302"/>
                    <a:pt x="398" y="299"/>
                    <a:pt x="393" y="295"/>
                  </a:cubicBezTo>
                  <a:cubicBezTo>
                    <a:pt x="388" y="290"/>
                    <a:pt x="383" y="285"/>
                    <a:pt x="376" y="282"/>
                  </a:cubicBezTo>
                  <a:cubicBezTo>
                    <a:pt x="376" y="282"/>
                    <a:pt x="376" y="282"/>
                    <a:pt x="376" y="283"/>
                  </a:cubicBezTo>
                  <a:cubicBezTo>
                    <a:pt x="388" y="292"/>
                    <a:pt x="401" y="301"/>
                    <a:pt x="412" y="311"/>
                  </a:cubicBezTo>
                  <a:cubicBezTo>
                    <a:pt x="412" y="311"/>
                    <a:pt x="412" y="311"/>
                    <a:pt x="412" y="311"/>
                  </a:cubicBezTo>
                  <a:cubicBezTo>
                    <a:pt x="399" y="301"/>
                    <a:pt x="384" y="291"/>
                    <a:pt x="368" y="285"/>
                  </a:cubicBezTo>
                  <a:cubicBezTo>
                    <a:pt x="359" y="282"/>
                    <a:pt x="349" y="280"/>
                    <a:pt x="341" y="276"/>
                  </a:cubicBezTo>
                  <a:cubicBezTo>
                    <a:pt x="334" y="272"/>
                    <a:pt x="327" y="268"/>
                    <a:pt x="319" y="266"/>
                  </a:cubicBezTo>
                  <a:cubicBezTo>
                    <a:pt x="319" y="266"/>
                    <a:pt x="319" y="266"/>
                    <a:pt x="319" y="266"/>
                  </a:cubicBezTo>
                  <a:cubicBezTo>
                    <a:pt x="321" y="269"/>
                    <a:pt x="324" y="270"/>
                    <a:pt x="328" y="271"/>
                  </a:cubicBezTo>
                  <a:cubicBezTo>
                    <a:pt x="332" y="273"/>
                    <a:pt x="337" y="276"/>
                    <a:pt x="341" y="278"/>
                  </a:cubicBezTo>
                  <a:cubicBezTo>
                    <a:pt x="349" y="281"/>
                    <a:pt x="357" y="284"/>
                    <a:pt x="364" y="286"/>
                  </a:cubicBezTo>
                  <a:cubicBezTo>
                    <a:pt x="373" y="290"/>
                    <a:pt x="383" y="293"/>
                    <a:pt x="391" y="299"/>
                  </a:cubicBezTo>
                  <a:cubicBezTo>
                    <a:pt x="397" y="304"/>
                    <a:pt x="403" y="308"/>
                    <a:pt x="409" y="313"/>
                  </a:cubicBezTo>
                  <a:cubicBezTo>
                    <a:pt x="409" y="313"/>
                    <a:pt x="408" y="313"/>
                    <a:pt x="408" y="312"/>
                  </a:cubicBezTo>
                  <a:cubicBezTo>
                    <a:pt x="407" y="312"/>
                    <a:pt x="407" y="311"/>
                    <a:pt x="406" y="311"/>
                  </a:cubicBezTo>
                  <a:cubicBezTo>
                    <a:pt x="405" y="310"/>
                    <a:pt x="404" y="310"/>
                    <a:pt x="404" y="309"/>
                  </a:cubicBezTo>
                  <a:cubicBezTo>
                    <a:pt x="403" y="308"/>
                    <a:pt x="402" y="307"/>
                    <a:pt x="400" y="307"/>
                  </a:cubicBezTo>
                  <a:cubicBezTo>
                    <a:pt x="396" y="304"/>
                    <a:pt x="392" y="301"/>
                    <a:pt x="388" y="299"/>
                  </a:cubicBezTo>
                  <a:cubicBezTo>
                    <a:pt x="379" y="294"/>
                    <a:pt x="369" y="292"/>
                    <a:pt x="360" y="288"/>
                  </a:cubicBezTo>
                  <a:cubicBezTo>
                    <a:pt x="350" y="284"/>
                    <a:pt x="340" y="281"/>
                    <a:pt x="331" y="277"/>
                  </a:cubicBezTo>
                  <a:cubicBezTo>
                    <a:pt x="321" y="273"/>
                    <a:pt x="311" y="271"/>
                    <a:pt x="302" y="265"/>
                  </a:cubicBezTo>
                  <a:cubicBezTo>
                    <a:pt x="302" y="265"/>
                    <a:pt x="301" y="266"/>
                    <a:pt x="302" y="266"/>
                  </a:cubicBezTo>
                  <a:cubicBezTo>
                    <a:pt x="308" y="273"/>
                    <a:pt x="318" y="274"/>
                    <a:pt x="327" y="277"/>
                  </a:cubicBezTo>
                  <a:cubicBezTo>
                    <a:pt x="337" y="281"/>
                    <a:pt x="347" y="285"/>
                    <a:pt x="358" y="289"/>
                  </a:cubicBezTo>
                  <a:cubicBezTo>
                    <a:pt x="368" y="294"/>
                    <a:pt x="379" y="295"/>
                    <a:pt x="389" y="301"/>
                  </a:cubicBezTo>
                  <a:cubicBezTo>
                    <a:pt x="391" y="302"/>
                    <a:pt x="394" y="303"/>
                    <a:pt x="396" y="305"/>
                  </a:cubicBezTo>
                  <a:cubicBezTo>
                    <a:pt x="391" y="303"/>
                    <a:pt x="385" y="301"/>
                    <a:pt x="380" y="299"/>
                  </a:cubicBezTo>
                  <a:cubicBezTo>
                    <a:pt x="372" y="296"/>
                    <a:pt x="365" y="293"/>
                    <a:pt x="358" y="291"/>
                  </a:cubicBezTo>
                  <a:cubicBezTo>
                    <a:pt x="351" y="289"/>
                    <a:pt x="344" y="287"/>
                    <a:pt x="338" y="285"/>
                  </a:cubicBezTo>
                  <a:cubicBezTo>
                    <a:pt x="323" y="281"/>
                    <a:pt x="310" y="276"/>
                    <a:pt x="295" y="273"/>
                  </a:cubicBezTo>
                  <a:cubicBezTo>
                    <a:pt x="282" y="270"/>
                    <a:pt x="268" y="268"/>
                    <a:pt x="254" y="266"/>
                  </a:cubicBezTo>
                  <a:cubicBezTo>
                    <a:pt x="253" y="266"/>
                    <a:pt x="252" y="267"/>
                    <a:pt x="253" y="268"/>
                  </a:cubicBezTo>
                  <a:cubicBezTo>
                    <a:pt x="258" y="270"/>
                    <a:pt x="264" y="270"/>
                    <a:pt x="269" y="271"/>
                  </a:cubicBezTo>
                  <a:cubicBezTo>
                    <a:pt x="277" y="271"/>
                    <a:pt x="285" y="273"/>
                    <a:pt x="293" y="274"/>
                  </a:cubicBezTo>
                  <a:cubicBezTo>
                    <a:pt x="307" y="278"/>
                    <a:pt x="321" y="281"/>
                    <a:pt x="335" y="285"/>
                  </a:cubicBezTo>
                  <a:cubicBezTo>
                    <a:pt x="351" y="290"/>
                    <a:pt x="366" y="296"/>
                    <a:pt x="381" y="301"/>
                  </a:cubicBezTo>
                  <a:cubicBezTo>
                    <a:pt x="388" y="304"/>
                    <a:pt x="395" y="307"/>
                    <a:pt x="402" y="311"/>
                  </a:cubicBezTo>
                  <a:cubicBezTo>
                    <a:pt x="402" y="311"/>
                    <a:pt x="403" y="311"/>
                    <a:pt x="403" y="312"/>
                  </a:cubicBezTo>
                  <a:cubicBezTo>
                    <a:pt x="398" y="309"/>
                    <a:pt x="392" y="308"/>
                    <a:pt x="388" y="307"/>
                  </a:cubicBezTo>
                  <a:cubicBezTo>
                    <a:pt x="383" y="305"/>
                    <a:pt x="379" y="302"/>
                    <a:pt x="374" y="301"/>
                  </a:cubicBezTo>
                  <a:cubicBezTo>
                    <a:pt x="370" y="300"/>
                    <a:pt x="365" y="299"/>
                    <a:pt x="361" y="298"/>
                  </a:cubicBezTo>
                  <a:cubicBezTo>
                    <a:pt x="361" y="298"/>
                    <a:pt x="360" y="299"/>
                    <a:pt x="361" y="299"/>
                  </a:cubicBezTo>
                  <a:cubicBezTo>
                    <a:pt x="365" y="301"/>
                    <a:pt x="369" y="302"/>
                    <a:pt x="374" y="303"/>
                  </a:cubicBezTo>
                  <a:cubicBezTo>
                    <a:pt x="375" y="303"/>
                    <a:pt x="377" y="304"/>
                    <a:pt x="378" y="304"/>
                  </a:cubicBezTo>
                  <a:cubicBezTo>
                    <a:pt x="377" y="304"/>
                    <a:pt x="376" y="304"/>
                    <a:pt x="375" y="304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78" y="306"/>
                    <a:pt x="383" y="306"/>
                    <a:pt x="386" y="309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5" y="308"/>
                    <a:pt x="384" y="307"/>
                    <a:pt x="384" y="307"/>
                  </a:cubicBezTo>
                  <a:cubicBezTo>
                    <a:pt x="384" y="307"/>
                    <a:pt x="385" y="307"/>
                    <a:pt x="386" y="307"/>
                  </a:cubicBezTo>
                  <a:cubicBezTo>
                    <a:pt x="390" y="309"/>
                    <a:pt x="394" y="310"/>
                    <a:pt x="398" y="312"/>
                  </a:cubicBezTo>
                  <a:cubicBezTo>
                    <a:pt x="400" y="313"/>
                    <a:pt x="401" y="313"/>
                    <a:pt x="403" y="314"/>
                  </a:cubicBezTo>
                  <a:cubicBezTo>
                    <a:pt x="392" y="310"/>
                    <a:pt x="374" y="308"/>
                    <a:pt x="371" y="308"/>
                  </a:cubicBezTo>
                  <a:cubicBezTo>
                    <a:pt x="361" y="306"/>
                    <a:pt x="351" y="305"/>
                    <a:pt x="340" y="305"/>
                  </a:cubicBezTo>
                  <a:cubicBezTo>
                    <a:pt x="328" y="306"/>
                    <a:pt x="314" y="307"/>
                    <a:pt x="302" y="312"/>
                  </a:cubicBezTo>
                  <a:cubicBezTo>
                    <a:pt x="298" y="313"/>
                    <a:pt x="293" y="316"/>
                    <a:pt x="289" y="318"/>
                  </a:cubicBezTo>
                  <a:cubicBezTo>
                    <a:pt x="282" y="322"/>
                    <a:pt x="275" y="326"/>
                    <a:pt x="269" y="331"/>
                  </a:cubicBezTo>
                  <a:cubicBezTo>
                    <a:pt x="265" y="334"/>
                    <a:pt x="262" y="338"/>
                    <a:pt x="259" y="341"/>
                  </a:cubicBezTo>
                  <a:cubicBezTo>
                    <a:pt x="258" y="341"/>
                    <a:pt x="258" y="341"/>
                    <a:pt x="258" y="341"/>
                  </a:cubicBezTo>
                  <a:cubicBezTo>
                    <a:pt x="252" y="344"/>
                    <a:pt x="242" y="339"/>
                    <a:pt x="237" y="337"/>
                  </a:cubicBezTo>
                  <a:cubicBezTo>
                    <a:pt x="229" y="333"/>
                    <a:pt x="221" y="329"/>
                    <a:pt x="215" y="323"/>
                  </a:cubicBezTo>
                  <a:cubicBezTo>
                    <a:pt x="205" y="313"/>
                    <a:pt x="194" y="302"/>
                    <a:pt x="188" y="289"/>
                  </a:cubicBezTo>
                  <a:cubicBezTo>
                    <a:pt x="185" y="283"/>
                    <a:pt x="181" y="273"/>
                    <a:pt x="183" y="266"/>
                  </a:cubicBezTo>
                  <a:cubicBezTo>
                    <a:pt x="185" y="263"/>
                    <a:pt x="187" y="260"/>
                    <a:pt x="189" y="257"/>
                  </a:cubicBezTo>
                  <a:cubicBezTo>
                    <a:pt x="189" y="256"/>
                    <a:pt x="190" y="255"/>
                    <a:pt x="190" y="254"/>
                  </a:cubicBezTo>
                  <a:cubicBezTo>
                    <a:pt x="196" y="251"/>
                    <a:pt x="199" y="241"/>
                    <a:pt x="199" y="234"/>
                  </a:cubicBezTo>
                  <a:cubicBezTo>
                    <a:pt x="200" y="228"/>
                    <a:pt x="197" y="220"/>
                    <a:pt x="198" y="213"/>
                  </a:cubicBezTo>
                  <a:cubicBezTo>
                    <a:pt x="198" y="213"/>
                    <a:pt x="198" y="212"/>
                    <a:pt x="199" y="212"/>
                  </a:cubicBezTo>
                  <a:cubicBezTo>
                    <a:pt x="205" y="199"/>
                    <a:pt x="219" y="191"/>
                    <a:pt x="232" y="187"/>
                  </a:cubicBezTo>
                  <a:cubicBezTo>
                    <a:pt x="246" y="182"/>
                    <a:pt x="260" y="182"/>
                    <a:pt x="275" y="184"/>
                  </a:cubicBezTo>
                  <a:close/>
                  <a:moveTo>
                    <a:pt x="155" y="52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6" y="53"/>
                  </a:cubicBezTo>
                  <a:cubicBezTo>
                    <a:pt x="157" y="53"/>
                    <a:pt x="157" y="53"/>
                    <a:pt x="158" y="52"/>
                  </a:cubicBezTo>
                  <a:cubicBezTo>
                    <a:pt x="165" y="43"/>
                    <a:pt x="176" y="58"/>
                    <a:pt x="181" y="63"/>
                  </a:cubicBezTo>
                  <a:cubicBezTo>
                    <a:pt x="182" y="64"/>
                    <a:pt x="184" y="66"/>
                    <a:pt x="186" y="67"/>
                  </a:cubicBezTo>
                  <a:cubicBezTo>
                    <a:pt x="188" y="70"/>
                    <a:pt x="190" y="74"/>
                    <a:pt x="192" y="78"/>
                  </a:cubicBezTo>
                  <a:cubicBezTo>
                    <a:pt x="193" y="79"/>
                    <a:pt x="194" y="80"/>
                    <a:pt x="195" y="80"/>
                  </a:cubicBezTo>
                  <a:cubicBezTo>
                    <a:pt x="195" y="80"/>
                    <a:pt x="194" y="81"/>
                    <a:pt x="194" y="81"/>
                  </a:cubicBezTo>
                  <a:cubicBezTo>
                    <a:pt x="194" y="84"/>
                    <a:pt x="196" y="88"/>
                    <a:pt x="196" y="91"/>
                  </a:cubicBezTo>
                  <a:cubicBezTo>
                    <a:pt x="197" y="95"/>
                    <a:pt x="197" y="99"/>
                    <a:pt x="200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98"/>
                    <a:pt x="199" y="94"/>
                    <a:pt x="199" y="91"/>
                  </a:cubicBezTo>
                  <a:cubicBezTo>
                    <a:pt x="198" y="88"/>
                    <a:pt x="198" y="85"/>
                    <a:pt x="197" y="83"/>
                  </a:cubicBezTo>
                  <a:cubicBezTo>
                    <a:pt x="201" y="87"/>
                    <a:pt x="205" y="91"/>
                    <a:pt x="208" y="96"/>
                  </a:cubicBezTo>
                  <a:cubicBezTo>
                    <a:pt x="212" y="103"/>
                    <a:pt x="215" y="110"/>
                    <a:pt x="220" y="117"/>
                  </a:cubicBezTo>
                  <a:cubicBezTo>
                    <a:pt x="225" y="123"/>
                    <a:pt x="230" y="130"/>
                    <a:pt x="233" y="139"/>
                  </a:cubicBezTo>
                  <a:cubicBezTo>
                    <a:pt x="235" y="146"/>
                    <a:pt x="237" y="153"/>
                    <a:pt x="238" y="161"/>
                  </a:cubicBezTo>
                  <a:cubicBezTo>
                    <a:pt x="239" y="165"/>
                    <a:pt x="239" y="168"/>
                    <a:pt x="240" y="172"/>
                  </a:cubicBezTo>
                  <a:cubicBezTo>
                    <a:pt x="240" y="175"/>
                    <a:pt x="240" y="178"/>
                    <a:pt x="241" y="180"/>
                  </a:cubicBezTo>
                  <a:cubicBezTo>
                    <a:pt x="238" y="181"/>
                    <a:pt x="235" y="182"/>
                    <a:pt x="232" y="183"/>
                  </a:cubicBezTo>
                  <a:cubicBezTo>
                    <a:pt x="233" y="179"/>
                    <a:pt x="234" y="174"/>
                    <a:pt x="235" y="170"/>
                  </a:cubicBezTo>
                  <a:cubicBezTo>
                    <a:pt x="236" y="168"/>
                    <a:pt x="238" y="163"/>
                    <a:pt x="237" y="161"/>
                  </a:cubicBezTo>
                  <a:cubicBezTo>
                    <a:pt x="236" y="160"/>
                    <a:pt x="234" y="166"/>
                    <a:pt x="234" y="166"/>
                  </a:cubicBezTo>
                  <a:cubicBezTo>
                    <a:pt x="232" y="172"/>
                    <a:pt x="231" y="177"/>
                    <a:pt x="229" y="183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7" y="185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6" y="184"/>
                    <a:pt x="227" y="183"/>
                    <a:pt x="227" y="181"/>
                  </a:cubicBezTo>
                  <a:cubicBezTo>
                    <a:pt x="232" y="170"/>
                    <a:pt x="234" y="159"/>
                    <a:pt x="234" y="147"/>
                  </a:cubicBezTo>
                  <a:cubicBezTo>
                    <a:pt x="234" y="147"/>
                    <a:pt x="233" y="146"/>
                    <a:pt x="233" y="147"/>
                  </a:cubicBezTo>
                  <a:cubicBezTo>
                    <a:pt x="232" y="155"/>
                    <a:pt x="232" y="164"/>
                    <a:pt x="229" y="171"/>
                  </a:cubicBezTo>
                  <a:cubicBezTo>
                    <a:pt x="227" y="174"/>
                    <a:pt x="225" y="178"/>
                    <a:pt x="224" y="182"/>
                  </a:cubicBezTo>
                  <a:cubicBezTo>
                    <a:pt x="224" y="183"/>
                    <a:pt x="223" y="183"/>
                    <a:pt x="223" y="184"/>
                  </a:cubicBezTo>
                  <a:cubicBezTo>
                    <a:pt x="222" y="185"/>
                    <a:pt x="223" y="186"/>
                    <a:pt x="224" y="186"/>
                  </a:cubicBezTo>
                  <a:cubicBezTo>
                    <a:pt x="223" y="187"/>
                    <a:pt x="221" y="187"/>
                    <a:pt x="220" y="188"/>
                  </a:cubicBezTo>
                  <a:cubicBezTo>
                    <a:pt x="224" y="182"/>
                    <a:pt x="226" y="175"/>
                    <a:pt x="228" y="168"/>
                  </a:cubicBezTo>
                  <a:cubicBezTo>
                    <a:pt x="229" y="159"/>
                    <a:pt x="233" y="149"/>
                    <a:pt x="232" y="140"/>
                  </a:cubicBezTo>
                  <a:cubicBezTo>
                    <a:pt x="232" y="139"/>
                    <a:pt x="231" y="139"/>
                    <a:pt x="231" y="139"/>
                  </a:cubicBezTo>
                  <a:cubicBezTo>
                    <a:pt x="230" y="145"/>
                    <a:pt x="229" y="150"/>
                    <a:pt x="228" y="155"/>
                  </a:cubicBezTo>
                  <a:cubicBezTo>
                    <a:pt x="227" y="159"/>
                    <a:pt x="226" y="163"/>
                    <a:pt x="225" y="167"/>
                  </a:cubicBezTo>
                  <a:cubicBezTo>
                    <a:pt x="224" y="173"/>
                    <a:pt x="222" y="179"/>
                    <a:pt x="219" y="184"/>
                  </a:cubicBezTo>
                  <a:cubicBezTo>
                    <a:pt x="220" y="181"/>
                    <a:pt x="220" y="178"/>
                    <a:pt x="221" y="175"/>
                  </a:cubicBezTo>
                  <a:cubicBezTo>
                    <a:pt x="222" y="169"/>
                    <a:pt x="224" y="164"/>
                    <a:pt x="226" y="159"/>
                  </a:cubicBezTo>
                  <a:cubicBezTo>
                    <a:pt x="227" y="151"/>
                    <a:pt x="232" y="140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7" y="138"/>
                    <a:pt x="227" y="142"/>
                    <a:pt x="226" y="147"/>
                  </a:cubicBezTo>
                  <a:cubicBezTo>
                    <a:pt x="226" y="152"/>
                    <a:pt x="224" y="157"/>
                    <a:pt x="222" y="162"/>
                  </a:cubicBezTo>
                  <a:cubicBezTo>
                    <a:pt x="221" y="166"/>
                    <a:pt x="219" y="171"/>
                    <a:pt x="218" y="176"/>
                  </a:cubicBezTo>
                  <a:cubicBezTo>
                    <a:pt x="217" y="180"/>
                    <a:pt x="217" y="185"/>
                    <a:pt x="216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6" y="190"/>
                    <a:pt x="216" y="190"/>
                    <a:pt x="215" y="190"/>
                  </a:cubicBezTo>
                  <a:cubicBezTo>
                    <a:pt x="216" y="185"/>
                    <a:pt x="217" y="180"/>
                    <a:pt x="217" y="175"/>
                  </a:cubicBezTo>
                  <a:cubicBezTo>
                    <a:pt x="219" y="171"/>
                    <a:pt x="218" y="166"/>
                    <a:pt x="220" y="161"/>
                  </a:cubicBezTo>
                  <a:cubicBezTo>
                    <a:pt x="221" y="156"/>
                    <a:pt x="223" y="151"/>
                    <a:pt x="225" y="146"/>
                  </a:cubicBezTo>
                  <a:cubicBezTo>
                    <a:pt x="225" y="144"/>
                    <a:pt x="224" y="144"/>
                    <a:pt x="223" y="145"/>
                  </a:cubicBezTo>
                  <a:cubicBezTo>
                    <a:pt x="222" y="150"/>
                    <a:pt x="220" y="154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20" y="153"/>
                    <a:pt x="222" y="148"/>
                    <a:pt x="222" y="143"/>
                  </a:cubicBezTo>
                  <a:cubicBezTo>
                    <a:pt x="222" y="138"/>
                    <a:pt x="222" y="133"/>
                    <a:pt x="223" y="128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0"/>
                    <a:pt x="220" y="135"/>
                    <a:pt x="220" y="139"/>
                  </a:cubicBezTo>
                  <a:cubicBezTo>
                    <a:pt x="220" y="146"/>
                    <a:pt x="218" y="152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6" y="159"/>
                    <a:pt x="216" y="157"/>
                    <a:pt x="215" y="156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6" y="147"/>
                    <a:pt x="215" y="139"/>
                    <a:pt x="218" y="131"/>
                  </a:cubicBezTo>
                  <a:cubicBezTo>
                    <a:pt x="218" y="130"/>
                    <a:pt x="217" y="130"/>
                    <a:pt x="217" y="130"/>
                  </a:cubicBezTo>
                  <a:cubicBezTo>
                    <a:pt x="216" y="135"/>
                    <a:pt x="214" y="139"/>
                    <a:pt x="214" y="144"/>
                  </a:cubicBezTo>
                  <a:cubicBezTo>
                    <a:pt x="213" y="145"/>
                    <a:pt x="213" y="147"/>
                    <a:pt x="213" y="148"/>
                  </a:cubicBezTo>
                  <a:cubicBezTo>
                    <a:pt x="212" y="145"/>
                    <a:pt x="210" y="142"/>
                    <a:pt x="209" y="138"/>
                  </a:cubicBezTo>
                  <a:cubicBezTo>
                    <a:pt x="207" y="135"/>
                    <a:pt x="205" y="129"/>
                    <a:pt x="202" y="127"/>
                  </a:cubicBezTo>
                  <a:cubicBezTo>
                    <a:pt x="198" y="126"/>
                    <a:pt x="195" y="125"/>
                    <a:pt x="195" y="120"/>
                  </a:cubicBezTo>
                  <a:cubicBezTo>
                    <a:pt x="195" y="118"/>
                    <a:pt x="195" y="115"/>
                    <a:pt x="195" y="113"/>
                  </a:cubicBezTo>
                  <a:cubicBezTo>
                    <a:pt x="194" y="109"/>
                    <a:pt x="193" y="104"/>
                    <a:pt x="191" y="100"/>
                  </a:cubicBezTo>
                  <a:cubicBezTo>
                    <a:pt x="192" y="98"/>
                    <a:pt x="192" y="97"/>
                    <a:pt x="192" y="95"/>
                  </a:cubicBezTo>
                  <a:cubicBezTo>
                    <a:pt x="192" y="92"/>
                    <a:pt x="192" y="89"/>
                    <a:pt x="192" y="86"/>
                  </a:cubicBezTo>
                  <a:cubicBezTo>
                    <a:pt x="192" y="81"/>
                    <a:pt x="190" y="76"/>
                    <a:pt x="187" y="72"/>
                  </a:cubicBezTo>
                  <a:cubicBezTo>
                    <a:pt x="187" y="71"/>
                    <a:pt x="185" y="72"/>
                    <a:pt x="186" y="73"/>
                  </a:cubicBezTo>
                  <a:cubicBezTo>
                    <a:pt x="188" y="78"/>
                    <a:pt x="189" y="83"/>
                    <a:pt x="190" y="88"/>
                  </a:cubicBezTo>
                  <a:cubicBezTo>
                    <a:pt x="191" y="91"/>
                    <a:pt x="191" y="93"/>
                    <a:pt x="190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3"/>
                    <a:pt x="187" y="90"/>
                    <a:pt x="185" y="87"/>
                  </a:cubicBezTo>
                  <a:cubicBezTo>
                    <a:pt x="184" y="87"/>
                    <a:pt x="184" y="86"/>
                    <a:pt x="183" y="85"/>
                  </a:cubicBezTo>
                  <a:cubicBezTo>
                    <a:pt x="183" y="85"/>
                    <a:pt x="183" y="84"/>
                    <a:pt x="183" y="84"/>
                  </a:cubicBezTo>
                  <a:cubicBezTo>
                    <a:pt x="182" y="83"/>
                    <a:pt x="181" y="82"/>
                    <a:pt x="180" y="81"/>
                  </a:cubicBezTo>
                  <a:cubicBezTo>
                    <a:pt x="178" y="79"/>
                    <a:pt x="175" y="77"/>
                    <a:pt x="174" y="73"/>
                  </a:cubicBezTo>
                  <a:cubicBezTo>
                    <a:pt x="173" y="70"/>
                    <a:pt x="172" y="67"/>
                    <a:pt x="169" y="64"/>
                  </a:cubicBezTo>
                  <a:cubicBezTo>
                    <a:pt x="166" y="61"/>
                    <a:pt x="162" y="63"/>
                    <a:pt x="160" y="66"/>
                  </a:cubicBezTo>
                  <a:cubicBezTo>
                    <a:pt x="157" y="73"/>
                    <a:pt x="158" y="80"/>
                    <a:pt x="157" y="87"/>
                  </a:cubicBezTo>
                  <a:cubicBezTo>
                    <a:pt x="157" y="90"/>
                    <a:pt x="157" y="93"/>
                    <a:pt x="156" y="96"/>
                  </a:cubicBezTo>
                  <a:cubicBezTo>
                    <a:pt x="156" y="91"/>
                    <a:pt x="155" y="85"/>
                    <a:pt x="154" y="80"/>
                  </a:cubicBezTo>
                  <a:cubicBezTo>
                    <a:pt x="154" y="73"/>
                    <a:pt x="153" y="67"/>
                    <a:pt x="153" y="60"/>
                  </a:cubicBezTo>
                  <a:cubicBezTo>
                    <a:pt x="153" y="58"/>
                    <a:pt x="152" y="55"/>
                    <a:pt x="152" y="53"/>
                  </a:cubicBezTo>
                  <a:cubicBezTo>
                    <a:pt x="152" y="50"/>
                    <a:pt x="154" y="51"/>
                    <a:pt x="155" y="52"/>
                  </a:cubicBezTo>
                  <a:close/>
                  <a:moveTo>
                    <a:pt x="82" y="200"/>
                  </a:moveTo>
                  <a:cubicBezTo>
                    <a:pt x="80" y="194"/>
                    <a:pt x="79" y="189"/>
                    <a:pt x="75" y="185"/>
                  </a:cubicBezTo>
                  <a:cubicBezTo>
                    <a:pt x="77" y="179"/>
                    <a:pt x="75" y="171"/>
                    <a:pt x="75" y="165"/>
                  </a:cubicBezTo>
                  <a:cubicBezTo>
                    <a:pt x="75" y="157"/>
                    <a:pt x="75" y="149"/>
                    <a:pt x="77" y="141"/>
                  </a:cubicBezTo>
                  <a:cubicBezTo>
                    <a:pt x="80" y="126"/>
                    <a:pt x="87" y="113"/>
                    <a:pt x="93" y="99"/>
                  </a:cubicBezTo>
                  <a:cubicBezTo>
                    <a:pt x="97" y="91"/>
                    <a:pt x="100" y="83"/>
                    <a:pt x="104" y="77"/>
                  </a:cubicBezTo>
                  <a:cubicBezTo>
                    <a:pt x="108" y="70"/>
                    <a:pt x="114" y="64"/>
                    <a:pt x="118" y="58"/>
                  </a:cubicBezTo>
                  <a:cubicBezTo>
                    <a:pt x="123" y="52"/>
                    <a:pt x="128" y="45"/>
                    <a:pt x="137" y="45"/>
                  </a:cubicBezTo>
                  <a:cubicBezTo>
                    <a:pt x="142" y="45"/>
                    <a:pt x="148" y="45"/>
                    <a:pt x="151" y="48"/>
                  </a:cubicBezTo>
                  <a:cubicBezTo>
                    <a:pt x="151" y="48"/>
                    <a:pt x="150" y="49"/>
                    <a:pt x="150" y="50"/>
                  </a:cubicBezTo>
                  <a:cubicBezTo>
                    <a:pt x="148" y="56"/>
                    <a:pt x="149" y="64"/>
                    <a:pt x="150" y="70"/>
                  </a:cubicBezTo>
                  <a:cubicBezTo>
                    <a:pt x="151" y="84"/>
                    <a:pt x="153" y="97"/>
                    <a:pt x="156" y="111"/>
                  </a:cubicBezTo>
                  <a:cubicBezTo>
                    <a:pt x="156" y="111"/>
                    <a:pt x="156" y="112"/>
                    <a:pt x="155" y="113"/>
                  </a:cubicBezTo>
                  <a:cubicBezTo>
                    <a:pt x="152" y="121"/>
                    <a:pt x="156" y="132"/>
                    <a:pt x="157" y="140"/>
                  </a:cubicBezTo>
                  <a:cubicBezTo>
                    <a:pt x="158" y="153"/>
                    <a:pt x="160" y="167"/>
                    <a:pt x="163" y="180"/>
                  </a:cubicBezTo>
                  <a:cubicBezTo>
                    <a:pt x="163" y="182"/>
                    <a:pt x="164" y="185"/>
                    <a:pt x="165" y="187"/>
                  </a:cubicBezTo>
                  <a:cubicBezTo>
                    <a:pt x="163" y="184"/>
                    <a:pt x="162" y="180"/>
                    <a:pt x="159" y="177"/>
                  </a:cubicBezTo>
                  <a:cubicBezTo>
                    <a:pt x="155" y="173"/>
                    <a:pt x="150" y="171"/>
                    <a:pt x="146" y="169"/>
                  </a:cubicBezTo>
                  <a:cubicBezTo>
                    <a:pt x="145" y="169"/>
                    <a:pt x="144" y="169"/>
                    <a:pt x="143" y="168"/>
                  </a:cubicBezTo>
                  <a:cubicBezTo>
                    <a:pt x="144" y="162"/>
                    <a:pt x="141" y="156"/>
                    <a:pt x="141" y="150"/>
                  </a:cubicBezTo>
                  <a:cubicBezTo>
                    <a:pt x="140" y="142"/>
                    <a:pt x="139" y="135"/>
                    <a:pt x="139" y="128"/>
                  </a:cubicBezTo>
                  <a:cubicBezTo>
                    <a:pt x="140" y="127"/>
                    <a:pt x="138" y="127"/>
                    <a:pt x="138" y="128"/>
                  </a:cubicBezTo>
                  <a:cubicBezTo>
                    <a:pt x="137" y="135"/>
                    <a:pt x="138" y="143"/>
                    <a:pt x="139" y="150"/>
                  </a:cubicBezTo>
                  <a:cubicBezTo>
                    <a:pt x="139" y="156"/>
                    <a:pt x="139" y="163"/>
                    <a:pt x="141" y="168"/>
                  </a:cubicBezTo>
                  <a:cubicBezTo>
                    <a:pt x="140" y="168"/>
                    <a:pt x="138" y="168"/>
                    <a:pt x="137" y="169"/>
                  </a:cubicBezTo>
                  <a:cubicBezTo>
                    <a:pt x="137" y="169"/>
                    <a:pt x="137" y="169"/>
                    <a:pt x="136" y="169"/>
                  </a:cubicBezTo>
                  <a:cubicBezTo>
                    <a:pt x="134" y="171"/>
                    <a:pt x="133" y="174"/>
                    <a:pt x="132" y="177"/>
                  </a:cubicBezTo>
                  <a:cubicBezTo>
                    <a:pt x="132" y="176"/>
                    <a:pt x="131" y="174"/>
                    <a:pt x="131" y="173"/>
                  </a:cubicBezTo>
                  <a:cubicBezTo>
                    <a:pt x="130" y="170"/>
                    <a:pt x="130" y="166"/>
                    <a:pt x="130" y="163"/>
                  </a:cubicBezTo>
                  <a:cubicBezTo>
                    <a:pt x="130" y="156"/>
                    <a:pt x="129" y="149"/>
                    <a:pt x="129" y="142"/>
                  </a:cubicBezTo>
                  <a:cubicBezTo>
                    <a:pt x="128" y="137"/>
                    <a:pt x="128" y="132"/>
                    <a:pt x="128" y="127"/>
                  </a:cubicBezTo>
                  <a:cubicBezTo>
                    <a:pt x="128" y="124"/>
                    <a:pt x="128" y="120"/>
                    <a:pt x="128" y="117"/>
                  </a:cubicBezTo>
                  <a:cubicBezTo>
                    <a:pt x="127" y="113"/>
                    <a:pt x="127" y="108"/>
                    <a:pt x="126" y="104"/>
                  </a:cubicBezTo>
                  <a:cubicBezTo>
                    <a:pt x="126" y="100"/>
                    <a:pt x="126" y="96"/>
                    <a:pt x="126" y="93"/>
                  </a:cubicBezTo>
                  <a:cubicBezTo>
                    <a:pt x="126" y="92"/>
                    <a:pt x="126" y="92"/>
                    <a:pt x="126" y="93"/>
                  </a:cubicBezTo>
                  <a:cubicBezTo>
                    <a:pt x="123" y="101"/>
                    <a:pt x="128" y="109"/>
                    <a:pt x="126" y="117"/>
                  </a:cubicBezTo>
                  <a:cubicBezTo>
                    <a:pt x="124" y="122"/>
                    <a:pt x="126" y="127"/>
                    <a:pt x="126" y="131"/>
                  </a:cubicBezTo>
                  <a:cubicBezTo>
                    <a:pt x="126" y="136"/>
                    <a:pt x="126" y="141"/>
                    <a:pt x="127" y="146"/>
                  </a:cubicBezTo>
                  <a:cubicBezTo>
                    <a:pt x="127" y="153"/>
                    <a:pt x="127" y="161"/>
                    <a:pt x="128" y="169"/>
                  </a:cubicBezTo>
                  <a:cubicBezTo>
                    <a:pt x="128" y="172"/>
                    <a:pt x="128" y="178"/>
                    <a:pt x="132" y="180"/>
                  </a:cubicBezTo>
                  <a:cubicBezTo>
                    <a:pt x="130" y="187"/>
                    <a:pt x="131" y="194"/>
                    <a:pt x="132" y="200"/>
                  </a:cubicBezTo>
                  <a:cubicBezTo>
                    <a:pt x="132" y="202"/>
                    <a:pt x="133" y="204"/>
                    <a:pt x="133" y="206"/>
                  </a:cubicBezTo>
                  <a:cubicBezTo>
                    <a:pt x="127" y="204"/>
                    <a:pt x="119" y="207"/>
                    <a:pt x="114" y="210"/>
                  </a:cubicBezTo>
                  <a:cubicBezTo>
                    <a:pt x="107" y="213"/>
                    <a:pt x="101" y="216"/>
                    <a:pt x="95" y="219"/>
                  </a:cubicBezTo>
                  <a:cubicBezTo>
                    <a:pt x="91" y="220"/>
                    <a:pt x="88" y="220"/>
                    <a:pt x="85" y="220"/>
                  </a:cubicBezTo>
                  <a:cubicBezTo>
                    <a:pt x="84" y="213"/>
                    <a:pt x="84" y="206"/>
                    <a:pt x="82" y="200"/>
                  </a:cubicBezTo>
                  <a:close/>
                  <a:moveTo>
                    <a:pt x="85" y="234"/>
                  </a:moveTo>
                  <a:cubicBezTo>
                    <a:pt x="85" y="231"/>
                    <a:pt x="85" y="227"/>
                    <a:pt x="85" y="224"/>
                  </a:cubicBezTo>
                  <a:cubicBezTo>
                    <a:pt x="92" y="225"/>
                    <a:pt x="99" y="221"/>
                    <a:pt x="106" y="218"/>
                  </a:cubicBezTo>
                  <a:cubicBezTo>
                    <a:pt x="114" y="214"/>
                    <a:pt x="125" y="206"/>
                    <a:pt x="134" y="210"/>
                  </a:cubicBezTo>
                  <a:cubicBezTo>
                    <a:pt x="134" y="211"/>
                    <a:pt x="135" y="212"/>
                    <a:pt x="135" y="213"/>
                  </a:cubicBezTo>
                  <a:cubicBezTo>
                    <a:pt x="130" y="211"/>
                    <a:pt x="121" y="217"/>
                    <a:pt x="118" y="220"/>
                  </a:cubicBezTo>
                  <a:cubicBezTo>
                    <a:pt x="113" y="224"/>
                    <a:pt x="108" y="230"/>
                    <a:pt x="103" y="235"/>
                  </a:cubicBezTo>
                  <a:cubicBezTo>
                    <a:pt x="99" y="238"/>
                    <a:pt x="96" y="241"/>
                    <a:pt x="91" y="242"/>
                  </a:cubicBezTo>
                  <a:cubicBezTo>
                    <a:pt x="89" y="243"/>
                    <a:pt x="88" y="243"/>
                    <a:pt x="87" y="244"/>
                  </a:cubicBezTo>
                  <a:cubicBezTo>
                    <a:pt x="86" y="241"/>
                    <a:pt x="86" y="237"/>
                    <a:pt x="85" y="234"/>
                  </a:cubicBezTo>
                  <a:close/>
                  <a:moveTo>
                    <a:pt x="106" y="312"/>
                  </a:moveTo>
                  <a:cubicBezTo>
                    <a:pt x="106" y="311"/>
                    <a:pt x="105" y="311"/>
                    <a:pt x="105" y="310"/>
                  </a:cubicBezTo>
                  <a:cubicBezTo>
                    <a:pt x="105" y="310"/>
                    <a:pt x="106" y="310"/>
                    <a:pt x="106" y="310"/>
                  </a:cubicBezTo>
                  <a:cubicBezTo>
                    <a:pt x="107" y="311"/>
                    <a:pt x="108" y="311"/>
                    <a:pt x="108" y="311"/>
                  </a:cubicBezTo>
                  <a:cubicBezTo>
                    <a:pt x="108" y="311"/>
                    <a:pt x="108" y="311"/>
                    <a:pt x="107" y="311"/>
                  </a:cubicBezTo>
                  <a:cubicBezTo>
                    <a:pt x="107" y="311"/>
                    <a:pt x="106" y="311"/>
                    <a:pt x="106" y="312"/>
                  </a:cubicBezTo>
                  <a:close/>
                  <a:moveTo>
                    <a:pt x="117" y="337"/>
                  </a:moveTo>
                  <a:cubicBezTo>
                    <a:pt x="114" y="329"/>
                    <a:pt x="111" y="322"/>
                    <a:pt x="107" y="315"/>
                  </a:cubicBezTo>
                  <a:cubicBezTo>
                    <a:pt x="107" y="315"/>
                    <a:pt x="107" y="315"/>
                    <a:pt x="107" y="315"/>
                  </a:cubicBezTo>
                  <a:cubicBezTo>
                    <a:pt x="111" y="315"/>
                    <a:pt x="114" y="317"/>
                    <a:pt x="118" y="318"/>
                  </a:cubicBezTo>
                  <a:cubicBezTo>
                    <a:pt x="121" y="319"/>
                    <a:pt x="124" y="320"/>
                    <a:pt x="128" y="321"/>
                  </a:cubicBezTo>
                  <a:cubicBezTo>
                    <a:pt x="136" y="324"/>
                    <a:pt x="144" y="328"/>
                    <a:pt x="152" y="333"/>
                  </a:cubicBezTo>
                  <a:cubicBezTo>
                    <a:pt x="160" y="337"/>
                    <a:pt x="168" y="343"/>
                    <a:pt x="175" y="349"/>
                  </a:cubicBezTo>
                  <a:cubicBezTo>
                    <a:pt x="181" y="355"/>
                    <a:pt x="187" y="362"/>
                    <a:pt x="194" y="367"/>
                  </a:cubicBezTo>
                  <a:cubicBezTo>
                    <a:pt x="194" y="367"/>
                    <a:pt x="195" y="367"/>
                    <a:pt x="195" y="367"/>
                  </a:cubicBezTo>
                  <a:cubicBezTo>
                    <a:pt x="189" y="359"/>
                    <a:pt x="182" y="353"/>
                    <a:pt x="174" y="347"/>
                  </a:cubicBezTo>
                  <a:cubicBezTo>
                    <a:pt x="172" y="344"/>
                    <a:pt x="169" y="342"/>
                    <a:pt x="167" y="340"/>
                  </a:cubicBezTo>
                  <a:cubicBezTo>
                    <a:pt x="171" y="343"/>
                    <a:pt x="176" y="347"/>
                    <a:pt x="181" y="350"/>
                  </a:cubicBezTo>
                  <a:cubicBezTo>
                    <a:pt x="181" y="350"/>
                    <a:pt x="181" y="349"/>
                    <a:pt x="181" y="349"/>
                  </a:cubicBezTo>
                  <a:cubicBezTo>
                    <a:pt x="176" y="343"/>
                    <a:pt x="169" y="339"/>
                    <a:pt x="162" y="335"/>
                  </a:cubicBezTo>
                  <a:cubicBezTo>
                    <a:pt x="155" y="331"/>
                    <a:pt x="148" y="326"/>
                    <a:pt x="140" y="322"/>
                  </a:cubicBezTo>
                  <a:cubicBezTo>
                    <a:pt x="132" y="318"/>
                    <a:pt x="123" y="317"/>
                    <a:pt x="115" y="312"/>
                  </a:cubicBezTo>
                  <a:cubicBezTo>
                    <a:pt x="113" y="311"/>
                    <a:pt x="106" y="306"/>
                    <a:pt x="104" y="307"/>
                  </a:cubicBezTo>
                  <a:cubicBezTo>
                    <a:pt x="103" y="305"/>
                    <a:pt x="102" y="303"/>
                    <a:pt x="101" y="301"/>
                  </a:cubicBezTo>
                  <a:cubicBezTo>
                    <a:pt x="107" y="303"/>
                    <a:pt x="114" y="306"/>
                    <a:pt x="120" y="309"/>
                  </a:cubicBezTo>
                  <a:cubicBezTo>
                    <a:pt x="128" y="312"/>
                    <a:pt x="136" y="315"/>
                    <a:pt x="144" y="320"/>
                  </a:cubicBezTo>
                  <a:cubicBezTo>
                    <a:pt x="146" y="321"/>
                    <a:pt x="147" y="318"/>
                    <a:pt x="146" y="317"/>
                  </a:cubicBezTo>
                  <a:cubicBezTo>
                    <a:pt x="138" y="313"/>
                    <a:pt x="131" y="310"/>
                    <a:pt x="123" y="307"/>
                  </a:cubicBezTo>
                  <a:cubicBezTo>
                    <a:pt x="115" y="304"/>
                    <a:pt x="107" y="300"/>
                    <a:pt x="99" y="297"/>
                  </a:cubicBezTo>
                  <a:cubicBezTo>
                    <a:pt x="96" y="290"/>
                    <a:pt x="93" y="283"/>
                    <a:pt x="92" y="276"/>
                  </a:cubicBezTo>
                  <a:cubicBezTo>
                    <a:pt x="90" y="266"/>
                    <a:pt x="88" y="257"/>
                    <a:pt x="87" y="247"/>
                  </a:cubicBezTo>
                  <a:cubicBezTo>
                    <a:pt x="91" y="246"/>
                    <a:pt x="98" y="244"/>
                    <a:pt x="101" y="241"/>
                  </a:cubicBezTo>
                  <a:cubicBezTo>
                    <a:pt x="106" y="237"/>
                    <a:pt x="111" y="231"/>
                    <a:pt x="115" y="226"/>
                  </a:cubicBezTo>
                  <a:cubicBezTo>
                    <a:pt x="118" y="223"/>
                    <a:pt x="122" y="219"/>
                    <a:pt x="126" y="217"/>
                  </a:cubicBezTo>
                  <a:cubicBezTo>
                    <a:pt x="130" y="215"/>
                    <a:pt x="133" y="216"/>
                    <a:pt x="136" y="217"/>
                  </a:cubicBezTo>
                  <a:cubicBezTo>
                    <a:pt x="138" y="222"/>
                    <a:pt x="139" y="227"/>
                    <a:pt x="141" y="232"/>
                  </a:cubicBezTo>
                  <a:cubicBezTo>
                    <a:pt x="147" y="245"/>
                    <a:pt x="152" y="258"/>
                    <a:pt x="157" y="272"/>
                  </a:cubicBezTo>
                  <a:cubicBezTo>
                    <a:pt x="162" y="283"/>
                    <a:pt x="169" y="294"/>
                    <a:pt x="172" y="306"/>
                  </a:cubicBezTo>
                  <a:cubicBezTo>
                    <a:pt x="172" y="306"/>
                    <a:pt x="172" y="306"/>
                    <a:pt x="173" y="306"/>
                  </a:cubicBezTo>
                  <a:cubicBezTo>
                    <a:pt x="175" y="316"/>
                    <a:pt x="178" y="326"/>
                    <a:pt x="184" y="335"/>
                  </a:cubicBezTo>
                  <a:cubicBezTo>
                    <a:pt x="185" y="337"/>
                    <a:pt x="188" y="344"/>
                    <a:pt x="191" y="346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93" y="352"/>
                    <a:pt x="195" y="357"/>
                    <a:pt x="198" y="362"/>
                  </a:cubicBezTo>
                  <a:cubicBezTo>
                    <a:pt x="203" y="367"/>
                    <a:pt x="204" y="373"/>
                    <a:pt x="205" y="380"/>
                  </a:cubicBezTo>
                  <a:cubicBezTo>
                    <a:pt x="205" y="380"/>
                    <a:pt x="205" y="380"/>
                    <a:pt x="205" y="380"/>
                  </a:cubicBezTo>
                  <a:cubicBezTo>
                    <a:pt x="205" y="380"/>
                    <a:pt x="205" y="379"/>
                    <a:pt x="204" y="379"/>
                  </a:cubicBezTo>
                  <a:cubicBezTo>
                    <a:pt x="204" y="379"/>
                    <a:pt x="204" y="379"/>
                    <a:pt x="204" y="379"/>
                  </a:cubicBezTo>
                  <a:cubicBezTo>
                    <a:pt x="205" y="381"/>
                    <a:pt x="205" y="380"/>
                    <a:pt x="203" y="379"/>
                  </a:cubicBezTo>
                  <a:cubicBezTo>
                    <a:pt x="203" y="378"/>
                    <a:pt x="202" y="377"/>
                    <a:pt x="201" y="377"/>
                  </a:cubicBezTo>
                  <a:cubicBezTo>
                    <a:pt x="200" y="375"/>
                    <a:pt x="198" y="373"/>
                    <a:pt x="197" y="371"/>
                  </a:cubicBezTo>
                  <a:cubicBezTo>
                    <a:pt x="194" y="368"/>
                    <a:pt x="191" y="367"/>
                    <a:pt x="187" y="366"/>
                  </a:cubicBezTo>
                  <a:cubicBezTo>
                    <a:pt x="187" y="365"/>
                    <a:pt x="187" y="366"/>
                    <a:pt x="187" y="366"/>
                  </a:cubicBezTo>
                  <a:cubicBezTo>
                    <a:pt x="191" y="368"/>
                    <a:pt x="194" y="371"/>
                    <a:pt x="197" y="374"/>
                  </a:cubicBezTo>
                  <a:cubicBezTo>
                    <a:pt x="200" y="377"/>
                    <a:pt x="202" y="380"/>
                    <a:pt x="205" y="382"/>
                  </a:cubicBezTo>
                  <a:cubicBezTo>
                    <a:pt x="205" y="382"/>
                    <a:pt x="205" y="382"/>
                    <a:pt x="205" y="381"/>
                  </a:cubicBezTo>
                  <a:cubicBezTo>
                    <a:pt x="206" y="385"/>
                    <a:pt x="207" y="388"/>
                    <a:pt x="207" y="392"/>
                  </a:cubicBezTo>
                  <a:cubicBezTo>
                    <a:pt x="195" y="375"/>
                    <a:pt x="179" y="363"/>
                    <a:pt x="162" y="352"/>
                  </a:cubicBezTo>
                  <a:cubicBezTo>
                    <a:pt x="154" y="348"/>
                    <a:pt x="145" y="343"/>
                    <a:pt x="136" y="340"/>
                  </a:cubicBezTo>
                  <a:cubicBezTo>
                    <a:pt x="132" y="339"/>
                    <a:pt x="128" y="337"/>
                    <a:pt x="123" y="337"/>
                  </a:cubicBezTo>
                  <a:cubicBezTo>
                    <a:pt x="121" y="337"/>
                    <a:pt x="119" y="336"/>
                    <a:pt x="117" y="337"/>
                  </a:cubicBezTo>
                  <a:close/>
                  <a:moveTo>
                    <a:pt x="124" y="341"/>
                  </a:moveTo>
                  <a:cubicBezTo>
                    <a:pt x="129" y="342"/>
                    <a:pt x="133" y="343"/>
                    <a:pt x="137" y="344"/>
                  </a:cubicBezTo>
                  <a:cubicBezTo>
                    <a:pt x="146" y="348"/>
                    <a:pt x="154" y="352"/>
                    <a:pt x="161" y="356"/>
                  </a:cubicBezTo>
                  <a:cubicBezTo>
                    <a:pt x="170" y="361"/>
                    <a:pt x="179" y="366"/>
                    <a:pt x="186" y="373"/>
                  </a:cubicBezTo>
                  <a:cubicBezTo>
                    <a:pt x="194" y="380"/>
                    <a:pt x="200" y="388"/>
                    <a:pt x="207" y="395"/>
                  </a:cubicBezTo>
                  <a:cubicBezTo>
                    <a:pt x="207" y="397"/>
                    <a:pt x="208" y="399"/>
                    <a:pt x="208" y="400"/>
                  </a:cubicBezTo>
                  <a:cubicBezTo>
                    <a:pt x="209" y="405"/>
                    <a:pt x="210" y="410"/>
                    <a:pt x="210" y="416"/>
                  </a:cubicBezTo>
                  <a:cubicBezTo>
                    <a:pt x="208" y="416"/>
                    <a:pt x="207" y="418"/>
                    <a:pt x="206" y="421"/>
                  </a:cubicBezTo>
                  <a:cubicBezTo>
                    <a:pt x="201" y="434"/>
                    <a:pt x="207" y="451"/>
                    <a:pt x="211" y="463"/>
                  </a:cubicBezTo>
                  <a:cubicBezTo>
                    <a:pt x="213" y="469"/>
                    <a:pt x="215" y="474"/>
                    <a:pt x="217" y="480"/>
                  </a:cubicBezTo>
                  <a:cubicBezTo>
                    <a:pt x="218" y="485"/>
                    <a:pt x="219" y="489"/>
                    <a:pt x="221" y="493"/>
                  </a:cubicBezTo>
                  <a:cubicBezTo>
                    <a:pt x="225" y="502"/>
                    <a:pt x="232" y="510"/>
                    <a:pt x="236" y="519"/>
                  </a:cubicBezTo>
                  <a:cubicBezTo>
                    <a:pt x="241" y="528"/>
                    <a:pt x="243" y="538"/>
                    <a:pt x="248" y="547"/>
                  </a:cubicBezTo>
                  <a:cubicBezTo>
                    <a:pt x="249" y="549"/>
                    <a:pt x="251" y="551"/>
                    <a:pt x="252" y="553"/>
                  </a:cubicBezTo>
                  <a:cubicBezTo>
                    <a:pt x="251" y="552"/>
                    <a:pt x="251" y="552"/>
                    <a:pt x="250" y="551"/>
                  </a:cubicBezTo>
                  <a:cubicBezTo>
                    <a:pt x="244" y="545"/>
                    <a:pt x="239" y="541"/>
                    <a:pt x="233" y="535"/>
                  </a:cubicBezTo>
                  <a:cubicBezTo>
                    <a:pt x="223" y="525"/>
                    <a:pt x="213" y="515"/>
                    <a:pt x="206" y="502"/>
                  </a:cubicBezTo>
                  <a:cubicBezTo>
                    <a:pt x="200" y="489"/>
                    <a:pt x="196" y="476"/>
                    <a:pt x="192" y="462"/>
                  </a:cubicBezTo>
                  <a:cubicBezTo>
                    <a:pt x="189" y="450"/>
                    <a:pt x="186" y="438"/>
                    <a:pt x="178" y="429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77" y="425"/>
                    <a:pt x="177" y="421"/>
                    <a:pt x="176" y="417"/>
                  </a:cubicBezTo>
                  <a:cubicBezTo>
                    <a:pt x="174" y="413"/>
                    <a:pt x="172" y="409"/>
                    <a:pt x="170" y="405"/>
                  </a:cubicBezTo>
                  <a:cubicBezTo>
                    <a:pt x="164" y="397"/>
                    <a:pt x="157" y="389"/>
                    <a:pt x="151" y="381"/>
                  </a:cubicBezTo>
                  <a:cubicBezTo>
                    <a:pt x="148" y="377"/>
                    <a:pt x="145" y="372"/>
                    <a:pt x="142" y="368"/>
                  </a:cubicBezTo>
                  <a:cubicBezTo>
                    <a:pt x="139" y="363"/>
                    <a:pt x="137" y="359"/>
                    <a:pt x="134" y="355"/>
                  </a:cubicBezTo>
                  <a:cubicBezTo>
                    <a:pt x="129" y="350"/>
                    <a:pt x="124" y="346"/>
                    <a:pt x="119" y="341"/>
                  </a:cubicBezTo>
                  <a:cubicBezTo>
                    <a:pt x="121" y="341"/>
                    <a:pt x="123" y="341"/>
                    <a:pt x="124" y="341"/>
                  </a:cubicBezTo>
                  <a:close/>
                  <a:moveTo>
                    <a:pt x="103" y="382"/>
                  </a:moveTo>
                  <a:cubicBezTo>
                    <a:pt x="103" y="382"/>
                    <a:pt x="104" y="383"/>
                    <a:pt x="105" y="383"/>
                  </a:cubicBezTo>
                  <a:cubicBezTo>
                    <a:pt x="105" y="383"/>
                    <a:pt x="106" y="384"/>
                    <a:pt x="107" y="384"/>
                  </a:cubicBezTo>
                  <a:cubicBezTo>
                    <a:pt x="108" y="385"/>
                    <a:pt x="109" y="385"/>
                    <a:pt x="110" y="385"/>
                  </a:cubicBezTo>
                  <a:cubicBezTo>
                    <a:pt x="112" y="386"/>
                    <a:pt x="116" y="386"/>
                    <a:pt x="117" y="384"/>
                  </a:cubicBezTo>
                  <a:cubicBezTo>
                    <a:pt x="118" y="377"/>
                    <a:pt x="110" y="372"/>
                    <a:pt x="109" y="366"/>
                  </a:cubicBezTo>
                  <a:cubicBezTo>
                    <a:pt x="115" y="372"/>
                    <a:pt x="118" y="380"/>
                    <a:pt x="125" y="384"/>
                  </a:cubicBezTo>
                  <a:cubicBezTo>
                    <a:pt x="127" y="385"/>
                    <a:pt x="128" y="384"/>
                    <a:pt x="128" y="382"/>
                  </a:cubicBezTo>
                  <a:cubicBezTo>
                    <a:pt x="127" y="379"/>
                    <a:pt x="126" y="377"/>
                    <a:pt x="130" y="377"/>
                  </a:cubicBezTo>
                  <a:cubicBezTo>
                    <a:pt x="130" y="377"/>
                    <a:pt x="132" y="377"/>
                    <a:pt x="132" y="376"/>
                  </a:cubicBezTo>
                  <a:cubicBezTo>
                    <a:pt x="134" y="373"/>
                    <a:pt x="133" y="370"/>
                    <a:pt x="132" y="367"/>
                  </a:cubicBezTo>
                  <a:cubicBezTo>
                    <a:pt x="130" y="363"/>
                    <a:pt x="128" y="357"/>
                    <a:pt x="125" y="353"/>
                  </a:cubicBezTo>
                  <a:cubicBezTo>
                    <a:pt x="125" y="352"/>
                    <a:pt x="123" y="350"/>
                    <a:pt x="121" y="348"/>
                  </a:cubicBezTo>
                  <a:cubicBezTo>
                    <a:pt x="125" y="351"/>
                    <a:pt x="128" y="354"/>
                    <a:pt x="131" y="358"/>
                  </a:cubicBezTo>
                  <a:cubicBezTo>
                    <a:pt x="138" y="366"/>
                    <a:pt x="143" y="376"/>
                    <a:pt x="149" y="385"/>
                  </a:cubicBezTo>
                  <a:cubicBezTo>
                    <a:pt x="155" y="393"/>
                    <a:pt x="162" y="400"/>
                    <a:pt x="168" y="408"/>
                  </a:cubicBezTo>
                  <a:cubicBezTo>
                    <a:pt x="171" y="413"/>
                    <a:pt x="172" y="417"/>
                    <a:pt x="174" y="422"/>
                  </a:cubicBezTo>
                  <a:cubicBezTo>
                    <a:pt x="174" y="425"/>
                    <a:pt x="175" y="427"/>
                    <a:pt x="176" y="429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172" y="435"/>
                    <a:pt x="176" y="442"/>
                    <a:pt x="176" y="448"/>
                  </a:cubicBezTo>
                  <a:cubicBezTo>
                    <a:pt x="175" y="448"/>
                    <a:pt x="174" y="447"/>
                    <a:pt x="173" y="446"/>
                  </a:cubicBezTo>
                  <a:cubicBezTo>
                    <a:pt x="172" y="446"/>
                    <a:pt x="171" y="446"/>
                    <a:pt x="171" y="447"/>
                  </a:cubicBezTo>
                  <a:cubicBezTo>
                    <a:pt x="170" y="449"/>
                    <a:pt x="170" y="451"/>
                    <a:pt x="170" y="452"/>
                  </a:cubicBezTo>
                  <a:cubicBezTo>
                    <a:pt x="169" y="455"/>
                    <a:pt x="168" y="456"/>
                    <a:pt x="165" y="455"/>
                  </a:cubicBezTo>
                  <a:cubicBezTo>
                    <a:pt x="163" y="453"/>
                    <a:pt x="160" y="451"/>
                    <a:pt x="157" y="451"/>
                  </a:cubicBezTo>
                  <a:cubicBezTo>
                    <a:pt x="157" y="451"/>
                    <a:pt x="157" y="451"/>
                    <a:pt x="156" y="451"/>
                  </a:cubicBezTo>
                  <a:cubicBezTo>
                    <a:pt x="158" y="445"/>
                    <a:pt x="156" y="438"/>
                    <a:pt x="154" y="433"/>
                  </a:cubicBezTo>
                  <a:cubicBezTo>
                    <a:pt x="152" y="427"/>
                    <a:pt x="148" y="420"/>
                    <a:pt x="144" y="415"/>
                  </a:cubicBezTo>
                  <a:cubicBezTo>
                    <a:pt x="139" y="408"/>
                    <a:pt x="131" y="403"/>
                    <a:pt x="123" y="400"/>
                  </a:cubicBezTo>
                  <a:cubicBezTo>
                    <a:pt x="119" y="399"/>
                    <a:pt x="116" y="398"/>
                    <a:pt x="113" y="396"/>
                  </a:cubicBezTo>
                  <a:cubicBezTo>
                    <a:pt x="111" y="394"/>
                    <a:pt x="110" y="392"/>
                    <a:pt x="109" y="391"/>
                  </a:cubicBezTo>
                  <a:cubicBezTo>
                    <a:pt x="107" y="388"/>
                    <a:pt x="104" y="386"/>
                    <a:pt x="101" y="384"/>
                  </a:cubicBezTo>
                  <a:cubicBezTo>
                    <a:pt x="101" y="384"/>
                    <a:pt x="101" y="384"/>
                    <a:pt x="101" y="384"/>
                  </a:cubicBezTo>
                  <a:cubicBezTo>
                    <a:pt x="100" y="382"/>
                    <a:pt x="101" y="381"/>
                    <a:pt x="103" y="382"/>
                  </a:cubicBezTo>
                  <a:close/>
                  <a:moveTo>
                    <a:pt x="153" y="452"/>
                  </a:moveTo>
                  <a:cubicBezTo>
                    <a:pt x="152" y="453"/>
                    <a:pt x="152" y="453"/>
                    <a:pt x="151" y="454"/>
                  </a:cubicBezTo>
                  <a:cubicBezTo>
                    <a:pt x="150" y="449"/>
                    <a:pt x="148" y="445"/>
                    <a:pt x="146" y="441"/>
                  </a:cubicBezTo>
                  <a:cubicBezTo>
                    <a:pt x="144" y="436"/>
                    <a:pt x="142" y="432"/>
                    <a:pt x="140" y="428"/>
                  </a:cubicBezTo>
                  <a:cubicBezTo>
                    <a:pt x="138" y="424"/>
                    <a:pt x="136" y="419"/>
                    <a:pt x="134" y="415"/>
                  </a:cubicBezTo>
                  <a:cubicBezTo>
                    <a:pt x="134" y="413"/>
                    <a:pt x="133" y="411"/>
                    <a:pt x="132" y="409"/>
                  </a:cubicBezTo>
                  <a:cubicBezTo>
                    <a:pt x="135" y="411"/>
                    <a:pt x="138" y="413"/>
                    <a:pt x="140" y="416"/>
                  </a:cubicBezTo>
                  <a:cubicBezTo>
                    <a:pt x="148" y="425"/>
                    <a:pt x="156" y="439"/>
                    <a:pt x="153" y="452"/>
                  </a:cubicBezTo>
                  <a:close/>
                  <a:moveTo>
                    <a:pt x="101" y="389"/>
                  </a:moveTo>
                  <a:cubicBezTo>
                    <a:pt x="101" y="389"/>
                    <a:pt x="101" y="389"/>
                    <a:pt x="101" y="389"/>
                  </a:cubicBezTo>
                  <a:cubicBezTo>
                    <a:pt x="106" y="393"/>
                    <a:pt x="110" y="400"/>
                    <a:pt x="116" y="402"/>
                  </a:cubicBezTo>
                  <a:cubicBezTo>
                    <a:pt x="118" y="409"/>
                    <a:pt x="119" y="414"/>
                    <a:pt x="116" y="421"/>
                  </a:cubicBezTo>
                  <a:cubicBezTo>
                    <a:pt x="115" y="424"/>
                    <a:pt x="114" y="427"/>
                    <a:pt x="112" y="429"/>
                  </a:cubicBezTo>
                  <a:cubicBezTo>
                    <a:pt x="112" y="430"/>
                    <a:pt x="111" y="430"/>
                    <a:pt x="111" y="430"/>
                  </a:cubicBezTo>
                  <a:cubicBezTo>
                    <a:pt x="110" y="425"/>
                    <a:pt x="103" y="419"/>
                    <a:pt x="101" y="414"/>
                  </a:cubicBezTo>
                  <a:cubicBezTo>
                    <a:pt x="94" y="405"/>
                    <a:pt x="96" y="393"/>
                    <a:pt x="92" y="383"/>
                  </a:cubicBezTo>
                  <a:cubicBezTo>
                    <a:pt x="95" y="385"/>
                    <a:pt x="98" y="387"/>
                    <a:pt x="101" y="389"/>
                  </a:cubicBezTo>
                  <a:close/>
                  <a:moveTo>
                    <a:pt x="108" y="433"/>
                  </a:moveTo>
                  <a:cubicBezTo>
                    <a:pt x="108" y="433"/>
                    <a:pt x="108" y="433"/>
                    <a:pt x="108" y="434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02" y="428"/>
                    <a:pt x="96" y="426"/>
                    <a:pt x="92" y="421"/>
                  </a:cubicBezTo>
                  <a:cubicBezTo>
                    <a:pt x="82" y="411"/>
                    <a:pt x="73" y="401"/>
                    <a:pt x="67" y="388"/>
                  </a:cubicBezTo>
                  <a:cubicBezTo>
                    <a:pt x="63" y="379"/>
                    <a:pt x="58" y="370"/>
                    <a:pt x="53" y="362"/>
                  </a:cubicBezTo>
                  <a:cubicBezTo>
                    <a:pt x="54" y="362"/>
                    <a:pt x="54" y="362"/>
                    <a:pt x="55" y="363"/>
                  </a:cubicBezTo>
                  <a:cubicBezTo>
                    <a:pt x="59" y="364"/>
                    <a:pt x="63" y="365"/>
                    <a:pt x="66" y="367"/>
                  </a:cubicBezTo>
                  <a:cubicBezTo>
                    <a:pt x="69" y="368"/>
                    <a:pt x="72" y="370"/>
                    <a:pt x="75" y="372"/>
                  </a:cubicBezTo>
                  <a:cubicBezTo>
                    <a:pt x="80" y="375"/>
                    <a:pt x="84" y="377"/>
                    <a:pt x="88" y="380"/>
                  </a:cubicBezTo>
                  <a:cubicBezTo>
                    <a:pt x="87" y="381"/>
                    <a:pt x="87" y="381"/>
                    <a:pt x="88" y="382"/>
                  </a:cubicBezTo>
                  <a:cubicBezTo>
                    <a:pt x="92" y="391"/>
                    <a:pt x="90" y="402"/>
                    <a:pt x="95" y="411"/>
                  </a:cubicBezTo>
                  <a:cubicBezTo>
                    <a:pt x="97" y="415"/>
                    <a:pt x="100" y="418"/>
                    <a:pt x="102" y="421"/>
                  </a:cubicBezTo>
                  <a:cubicBezTo>
                    <a:pt x="103" y="422"/>
                    <a:pt x="104" y="424"/>
                    <a:pt x="105" y="425"/>
                  </a:cubicBezTo>
                  <a:cubicBezTo>
                    <a:pt x="105" y="425"/>
                    <a:pt x="105" y="425"/>
                    <a:pt x="105" y="425"/>
                  </a:cubicBezTo>
                  <a:cubicBezTo>
                    <a:pt x="105" y="426"/>
                    <a:pt x="106" y="427"/>
                    <a:pt x="106" y="428"/>
                  </a:cubicBezTo>
                  <a:cubicBezTo>
                    <a:pt x="106" y="429"/>
                    <a:pt x="106" y="430"/>
                    <a:pt x="107" y="431"/>
                  </a:cubicBezTo>
                  <a:cubicBezTo>
                    <a:pt x="107" y="431"/>
                    <a:pt x="107" y="431"/>
                    <a:pt x="107" y="431"/>
                  </a:cubicBezTo>
                  <a:cubicBezTo>
                    <a:pt x="108" y="430"/>
                    <a:pt x="108" y="429"/>
                    <a:pt x="107" y="428"/>
                  </a:cubicBezTo>
                  <a:cubicBezTo>
                    <a:pt x="108" y="430"/>
                    <a:pt x="109" y="432"/>
                    <a:pt x="108" y="433"/>
                  </a:cubicBezTo>
                  <a:close/>
                  <a:moveTo>
                    <a:pt x="132" y="482"/>
                  </a:moveTo>
                  <a:cubicBezTo>
                    <a:pt x="131" y="477"/>
                    <a:pt x="129" y="472"/>
                    <a:pt x="127" y="468"/>
                  </a:cubicBezTo>
                  <a:cubicBezTo>
                    <a:pt x="125" y="462"/>
                    <a:pt x="123" y="456"/>
                    <a:pt x="120" y="450"/>
                  </a:cubicBezTo>
                  <a:cubicBezTo>
                    <a:pt x="117" y="446"/>
                    <a:pt x="114" y="440"/>
                    <a:pt x="110" y="436"/>
                  </a:cubicBezTo>
                  <a:cubicBezTo>
                    <a:pt x="115" y="434"/>
                    <a:pt x="118" y="425"/>
                    <a:pt x="120" y="421"/>
                  </a:cubicBezTo>
                  <a:cubicBezTo>
                    <a:pt x="122" y="414"/>
                    <a:pt x="121" y="408"/>
                    <a:pt x="118" y="403"/>
                  </a:cubicBezTo>
                  <a:cubicBezTo>
                    <a:pt x="122" y="404"/>
                    <a:pt x="125" y="405"/>
                    <a:pt x="128" y="407"/>
                  </a:cubicBezTo>
                  <a:cubicBezTo>
                    <a:pt x="128" y="407"/>
                    <a:pt x="128" y="407"/>
                    <a:pt x="128" y="407"/>
                  </a:cubicBezTo>
                  <a:cubicBezTo>
                    <a:pt x="128" y="410"/>
                    <a:pt x="130" y="414"/>
                    <a:pt x="131" y="416"/>
                  </a:cubicBezTo>
                  <a:cubicBezTo>
                    <a:pt x="133" y="421"/>
                    <a:pt x="136" y="426"/>
                    <a:pt x="138" y="430"/>
                  </a:cubicBezTo>
                  <a:cubicBezTo>
                    <a:pt x="140" y="436"/>
                    <a:pt x="143" y="441"/>
                    <a:pt x="145" y="446"/>
                  </a:cubicBezTo>
                  <a:cubicBezTo>
                    <a:pt x="147" y="450"/>
                    <a:pt x="148" y="454"/>
                    <a:pt x="150" y="459"/>
                  </a:cubicBezTo>
                  <a:cubicBezTo>
                    <a:pt x="150" y="459"/>
                    <a:pt x="150" y="459"/>
                    <a:pt x="150" y="459"/>
                  </a:cubicBezTo>
                  <a:cubicBezTo>
                    <a:pt x="150" y="459"/>
                    <a:pt x="150" y="459"/>
                    <a:pt x="150" y="460"/>
                  </a:cubicBezTo>
                  <a:cubicBezTo>
                    <a:pt x="150" y="463"/>
                    <a:pt x="151" y="466"/>
                    <a:pt x="152" y="470"/>
                  </a:cubicBezTo>
                  <a:cubicBezTo>
                    <a:pt x="152" y="470"/>
                    <a:pt x="152" y="470"/>
                    <a:pt x="152" y="470"/>
                  </a:cubicBezTo>
                  <a:cubicBezTo>
                    <a:pt x="147" y="472"/>
                    <a:pt x="142" y="474"/>
                    <a:pt x="138" y="477"/>
                  </a:cubicBezTo>
                  <a:cubicBezTo>
                    <a:pt x="136" y="479"/>
                    <a:pt x="134" y="480"/>
                    <a:pt x="132" y="482"/>
                  </a:cubicBezTo>
                  <a:close/>
                  <a:moveTo>
                    <a:pt x="263" y="609"/>
                  </a:moveTo>
                  <a:cubicBezTo>
                    <a:pt x="258" y="606"/>
                    <a:pt x="255" y="602"/>
                    <a:pt x="250" y="599"/>
                  </a:cubicBezTo>
                  <a:cubicBezTo>
                    <a:pt x="246" y="597"/>
                    <a:pt x="242" y="597"/>
                    <a:pt x="238" y="596"/>
                  </a:cubicBezTo>
                  <a:cubicBezTo>
                    <a:pt x="228" y="593"/>
                    <a:pt x="219" y="587"/>
                    <a:pt x="210" y="581"/>
                  </a:cubicBezTo>
                  <a:cubicBezTo>
                    <a:pt x="200" y="575"/>
                    <a:pt x="190" y="569"/>
                    <a:pt x="181" y="561"/>
                  </a:cubicBezTo>
                  <a:cubicBezTo>
                    <a:pt x="173" y="554"/>
                    <a:pt x="165" y="547"/>
                    <a:pt x="157" y="539"/>
                  </a:cubicBezTo>
                  <a:cubicBezTo>
                    <a:pt x="154" y="535"/>
                    <a:pt x="149" y="533"/>
                    <a:pt x="146" y="529"/>
                  </a:cubicBezTo>
                  <a:cubicBezTo>
                    <a:pt x="143" y="526"/>
                    <a:pt x="141" y="521"/>
                    <a:pt x="140" y="516"/>
                  </a:cubicBezTo>
                  <a:cubicBezTo>
                    <a:pt x="139" y="508"/>
                    <a:pt x="139" y="500"/>
                    <a:pt x="136" y="493"/>
                  </a:cubicBezTo>
                  <a:cubicBezTo>
                    <a:pt x="132" y="486"/>
                    <a:pt x="137" y="482"/>
                    <a:pt x="143" y="479"/>
                  </a:cubicBezTo>
                  <a:cubicBezTo>
                    <a:pt x="146" y="477"/>
                    <a:pt x="150" y="475"/>
                    <a:pt x="154" y="473"/>
                  </a:cubicBezTo>
                  <a:cubicBezTo>
                    <a:pt x="154" y="475"/>
                    <a:pt x="155" y="476"/>
                    <a:pt x="155" y="477"/>
                  </a:cubicBezTo>
                  <a:cubicBezTo>
                    <a:pt x="159" y="484"/>
                    <a:pt x="162" y="492"/>
                    <a:pt x="165" y="499"/>
                  </a:cubicBezTo>
                  <a:cubicBezTo>
                    <a:pt x="170" y="509"/>
                    <a:pt x="176" y="519"/>
                    <a:pt x="183" y="527"/>
                  </a:cubicBezTo>
                  <a:cubicBezTo>
                    <a:pt x="190" y="536"/>
                    <a:pt x="199" y="543"/>
                    <a:pt x="208" y="551"/>
                  </a:cubicBezTo>
                  <a:cubicBezTo>
                    <a:pt x="216" y="560"/>
                    <a:pt x="225" y="568"/>
                    <a:pt x="233" y="577"/>
                  </a:cubicBezTo>
                  <a:cubicBezTo>
                    <a:pt x="238" y="584"/>
                    <a:pt x="244" y="592"/>
                    <a:pt x="253" y="594"/>
                  </a:cubicBezTo>
                  <a:cubicBezTo>
                    <a:pt x="255" y="594"/>
                    <a:pt x="256" y="591"/>
                    <a:pt x="254" y="590"/>
                  </a:cubicBezTo>
                  <a:cubicBezTo>
                    <a:pt x="244" y="587"/>
                    <a:pt x="238" y="577"/>
                    <a:pt x="231" y="570"/>
                  </a:cubicBezTo>
                  <a:cubicBezTo>
                    <a:pt x="224" y="562"/>
                    <a:pt x="216" y="553"/>
                    <a:pt x="207" y="546"/>
                  </a:cubicBezTo>
                  <a:cubicBezTo>
                    <a:pt x="199" y="538"/>
                    <a:pt x="191" y="531"/>
                    <a:pt x="184" y="523"/>
                  </a:cubicBezTo>
                  <a:cubicBezTo>
                    <a:pt x="184" y="522"/>
                    <a:pt x="183" y="521"/>
                    <a:pt x="183" y="520"/>
                  </a:cubicBezTo>
                  <a:cubicBezTo>
                    <a:pt x="185" y="523"/>
                    <a:pt x="187" y="524"/>
                    <a:pt x="189" y="527"/>
                  </a:cubicBezTo>
                  <a:cubicBezTo>
                    <a:pt x="193" y="530"/>
                    <a:pt x="197" y="534"/>
                    <a:pt x="201" y="536"/>
                  </a:cubicBezTo>
                  <a:cubicBezTo>
                    <a:pt x="202" y="537"/>
                    <a:pt x="202" y="536"/>
                    <a:pt x="202" y="536"/>
                  </a:cubicBezTo>
                  <a:cubicBezTo>
                    <a:pt x="194" y="530"/>
                    <a:pt x="188" y="522"/>
                    <a:pt x="181" y="515"/>
                  </a:cubicBezTo>
                  <a:cubicBezTo>
                    <a:pt x="180" y="515"/>
                    <a:pt x="180" y="515"/>
                    <a:pt x="180" y="516"/>
                  </a:cubicBezTo>
                  <a:cubicBezTo>
                    <a:pt x="180" y="517"/>
                    <a:pt x="181" y="518"/>
                    <a:pt x="181" y="518"/>
                  </a:cubicBezTo>
                  <a:cubicBezTo>
                    <a:pt x="176" y="512"/>
                    <a:pt x="172" y="505"/>
                    <a:pt x="169" y="497"/>
                  </a:cubicBezTo>
                  <a:cubicBezTo>
                    <a:pt x="165" y="490"/>
                    <a:pt x="162" y="483"/>
                    <a:pt x="159" y="476"/>
                  </a:cubicBezTo>
                  <a:cubicBezTo>
                    <a:pt x="157" y="471"/>
                    <a:pt x="152" y="463"/>
                    <a:pt x="154" y="457"/>
                  </a:cubicBezTo>
                  <a:cubicBezTo>
                    <a:pt x="155" y="452"/>
                    <a:pt x="160" y="456"/>
                    <a:pt x="163" y="458"/>
                  </a:cubicBezTo>
                  <a:cubicBezTo>
                    <a:pt x="165" y="459"/>
                    <a:pt x="167" y="459"/>
                    <a:pt x="170" y="459"/>
                  </a:cubicBezTo>
                  <a:cubicBezTo>
                    <a:pt x="173" y="459"/>
                    <a:pt x="173" y="454"/>
                    <a:pt x="174" y="451"/>
                  </a:cubicBezTo>
                  <a:cubicBezTo>
                    <a:pt x="174" y="451"/>
                    <a:pt x="175" y="452"/>
                    <a:pt x="176" y="452"/>
                  </a:cubicBezTo>
                  <a:cubicBezTo>
                    <a:pt x="177" y="453"/>
                    <a:pt x="179" y="453"/>
                    <a:pt x="179" y="451"/>
                  </a:cubicBezTo>
                  <a:cubicBezTo>
                    <a:pt x="181" y="446"/>
                    <a:pt x="176" y="439"/>
                    <a:pt x="177" y="433"/>
                  </a:cubicBezTo>
                  <a:cubicBezTo>
                    <a:pt x="185" y="445"/>
                    <a:pt x="187" y="459"/>
                    <a:pt x="191" y="471"/>
                  </a:cubicBezTo>
                  <a:cubicBezTo>
                    <a:pt x="194" y="484"/>
                    <a:pt x="198" y="496"/>
                    <a:pt x="204" y="507"/>
                  </a:cubicBezTo>
                  <a:cubicBezTo>
                    <a:pt x="212" y="520"/>
                    <a:pt x="222" y="529"/>
                    <a:pt x="232" y="539"/>
                  </a:cubicBezTo>
                  <a:cubicBezTo>
                    <a:pt x="238" y="544"/>
                    <a:pt x="244" y="549"/>
                    <a:pt x="249" y="554"/>
                  </a:cubicBezTo>
                  <a:cubicBezTo>
                    <a:pt x="254" y="560"/>
                    <a:pt x="259" y="566"/>
                    <a:pt x="265" y="571"/>
                  </a:cubicBezTo>
                  <a:cubicBezTo>
                    <a:pt x="265" y="571"/>
                    <a:pt x="266" y="571"/>
                    <a:pt x="266" y="571"/>
                  </a:cubicBezTo>
                  <a:cubicBezTo>
                    <a:pt x="266" y="572"/>
                    <a:pt x="267" y="572"/>
                    <a:pt x="267" y="573"/>
                  </a:cubicBezTo>
                  <a:cubicBezTo>
                    <a:pt x="268" y="574"/>
                    <a:pt x="269" y="573"/>
                    <a:pt x="269" y="572"/>
                  </a:cubicBezTo>
                  <a:cubicBezTo>
                    <a:pt x="267" y="568"/>
                    <a:pt x="264" y="564"/>
                    <a:pt x="262" y="561"/>
                  </a:cubicBezTo>
                  <a:cubicBezTo>
                    <a:pt x="262" y="560"/>
                    <a:pt x="262" y="560"/>
                    <a:pt x="262" y="560"/>
                  </a:cubicBezTo>
                  <a:cubicBezTo>
                    <a:pt x="258" y="547"/>
                    <a:pt x="250" y="537"/>
                    <a:pt x="244" y="525"/>
                  </a:cubicBezTo>
                  <a:cubicBezTo>
                    <a:pt x="244" y="525"/>
                    <a:pt x="243" y="525"/>
                    <a:pt x="243" y="526"/>
                  </a:cubicBezTo>
                  <a:cubicBezTo>
                    <a:pt x="246" y="532"/>
                    <a:pt x="248" y="538"/>
                    <a:pt x="252" y="543"/>
                  </a:cubicBezTo>
                  <a:cubicBezTo>
                    <a:pt x="255" y="548"/>
                    <a:pt x="257" y="553"/>
                    <a:pt x="260" y="558"/>
                  </a:cubicBezTo>
                  <a:cubicBezTo>
                    <a:pt x="257" y="555"/>
                    <a:pt x="255" y="552"/>
                    <a:pt x="252" y="548"/>
                  </a:cubicBezTo>
                  <a:cubicBezTo>
                    <a:pt x="247" y="541"/>
                    <a:pt x="245" y="533"/>
                    <a:pt x="242" y="525"/>
                  </a:cubicBezTo>
                  <a:cubicBezTo>
                    <a:pt x="240" y="519"/>
                    <a:pt x="237" y="513"/>
                    <a:pt x="233" y="508"/>
                  </a:cubicBezTo>
                  <a:cubicBezTo>
                    <a:pt x="234" y="509"/>
                    <a:pt x="235" y="510"/>
                    <a:pt x="236" y="511"/>
                  </a:cubicBezTo>
                  <a:cubicBezTo>
                    <a:pt x="236" y="511"/>
                    <a:pt x="237" y="511"/>
                    <a:pt x="236" y="510"/>
                  </a:cubicBezTo>
                  <a:cubicBezTo>
                    <a:pt x="235" y="509"/>
                    <a:pt x="235" y="506"/>
                    <a:pt x="234" y="504"/>
                  </a:cubicBezTo>
                  <a:cubicBezTo>
                    <a:pt x="233" y="503"/>
                    <a:pt x="233" y="501"/>
                    <a:pt x="231" y="501"/>
                  </a:cubicBezTo>
                  <a:cubicBezTo>
                    <a:pt x="231" y="501"/>
                    <a:pt x="231" y="502"/>
                    <a:pt x="231" y="502"/>
                  </a:cubicBezTo>
                  <a:cubicBezTo>
                    <a:pt x="230" y="503"/>
                    <a:pt x="232" y="505"/>
                    <a:pt x="232" y="507"/>
                  </a:cubicBezTo>
                  <a:cubicBezTo>
                    <a:pt x="233" y="507"/>
                    <a:pt x="233" y="507"/>
                    <a:pt x="233" y="508"/>
                  </a:cubicBezTo>
                  <a:cubicBezTo>
                    <a:pt x="232" y="506"/>
                    <a:pt x="231" y="504"/>
                    <a:pt x="230" y="502"/>
                  </a:cubicBezTo>
                  <a:cubicBezTo>
                    <a:pt x="228" y="499"/>
                    <a:pt x="225" y="495"/>
                    <a:pt x="224" y="491"/>
                  </a:cubicBezTo>
                  <a:cubicBezTo>
                    <a:pt x="222" y="487"/>
                    <a:pt x="221" y="482"/>
                    <a:pt x="220" y="477"/>
                  </a:cubicBezTo>
                  <a:cubicBezTo>
                    <a:pt x="216" y="463"/>
                    <a:pt x="208" y="449"/>
                    <a:pt x="208" y="433"/>
                  </a:cubicBezTo>
                  <a:cubicBezTo>
                    <a:pt x="208" y="427"/>
                    <a:pt x="208" y="418"/>
                    <a:pt x="216" y="418"/>
                  </a:cubicBezTo>
                  <a:cubicBezTo>
                    <a:pt x="220" y="418"/>
                    <a:pt x="222" y="418"/>
                    <a:pt x="226" y="416"/>
                  </a:cubicBezTo>
                  <a:cubicBezTo>
                    <a:pt x="231" y="415"/>
                    <a:pt x="234" y="418"/>
                    <a:pt x="237" y="420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8" y="426"/>
                    <a:pt x="240" y="431"/>
                    <a:pt x="242" y="437"/>
                  </a:cubicBezTo>
                  <a:cubicBezTo>
                    <a:pt x="240" y="438"/>
                    <a:pt x="240" y="442"/>
                    <a:pt x="240" y="444"/>
                  </a:cubicBezTo>
                  <a:cubicBezTo>
                    <a:pt x="239" y="450"/>
                    <a:pt x="237" y="455"/>
                    <a:pt x="236" y="461"/>
                  </a:cubicBezTo>
                  <a:cubicBezTo>
                    <a:pt x="235" y="466"/>
                    <a:pt x="235" y="471"/>
                    <a:pt x="236" y="477"/>
                  </a:cubicBezTo>
                  <a:cubicBezTo>
                    <a:pt x="236" y="480"/>
                    <a:pt x="236" y="484"/>
                    <a:pt x="236" y="487"/>
                  </a:cubicBezTo>
                  <a:cubicBezTo>
                    <a:pt x="235" y="490"/>
                    <a:pt x="235" y="493"/>
                    <a:pt x="235" y="495"/>
                  </a:cubicBezTo>
                  <a:cubicBezTo>
                    <a:pt x="238" y="509"/>
                    <a:pt x="250" y="516"/>
                    <a:pt x="258" y="526"/>
                  </a:cubicBezTo>
                  <a:cubicBezTo>
                    <a:pt x="268" y="538"/>
                    <a:pt x="277" y="551"/>
                    <a:pt x="284" y="564"/>
                  </a:cubicBezTo>
                  <a:cubicBezTo>
                    <a:pt x="287" y="570"/>
                    <a:pt x="290" y="576"/>
                    <a:pt x="295" y="580"/>
                  </a:cubicBezTo>
                  <a:cubicBezTo>
                    <a:pt x="296" y="581"/>
                    <a:pt x="296" y="582"/>
                    <a:pt x="297" y="583"/>
                  </a:cubicBezTo>
                  <a:cubicBezTo>
                    <a:pt x="297" y="583"/>
                    <a:pt x="296" y="584"/>
                    <a:pt x="296" y="585"/>
                  </a:cubicBezTo>
                  <a:cubicBezTo>
                    <a:pt x="298" y="593"/>
                    <a:pt x="297" y="603"/>
                    <a:pt x="290" y="609"/>
                  </a:cubicBezTo>
                  <a:cubicBezTo>
                    <a:pt x="287" y="612"/>
                    <a:pt x="284" y="614"/>
                    <a:pt x="281" y="616"/>
                  </a:cubicBezTo>
                  <a:cubicBezTo>
                    <a:pt x="279" y="618"/>
                    <a:pt x="277" y="619"/>
                    <a:pt x="275" y="621"/>
                  </a:cubicBezTo>
                  <a:cubicBezTo>
                    <a:pt x="272" y="616"/>
                    <a:pt x="268" y="613"/>
                    <a:pt x="263" y="609"/>
                  </a:cubicBezTo>
                  <a:close/>
                  <a:moveTo>
                    <a:pt x="300" y="586"/>
                  </a:moveTo>
                  <a:cubicBezTo>
                    <a:pt x="300" y="586"/>
                    <a:pt x="300" y="587"/>
                    <a:pt x="301" y="587"/>
                  </a:cubicBezTo>
                  <a:cubicBezTo>
                    <a:pt x="303" y="592"/>
                    <a:pt x="304" y="598"/>
                    <a:pt x="301" y="604"/>
                  </a:cubicBezTo>
                  <a:cubicBezTo>
                    <a:pt x="299" y="610"/>
                    <a:pt x="295" y="614"/>
                    <a:pt x="290" y="618"/>
                  </a:cubicBezTo>
                  <a:cubicBezTo>
                    <a:pt x="289" y="619"/>
                    <a:pt x="290" y="620"/>
                    <a:pt x="290" y="619"/>
                  </a:cubicBezTo>
                  <a:cubicBezTo>
                    <a:pt x="300" y="617"/>
                    <a:pt x="306" y="602"/>
                    <a:pt x="305" y="591"/>
                  </a:cubicBezTo>
                  <a:cubicBezTo>
                    <a:pt x="306" y="593"/>
                    <a:pt x="308" y="595"/>
                    <a:pt x="309" y="598"/>
                  </a:cubicBezTo>
                  <a:cubicBezTo>
                    <a:pt x="311" y="600"/>
                    <a:pt x="313" y="602"/>
                    <a:pt x="315" y="605"/>
                  </a:cubicBezTo>
                  <a:cubicBezTo>
                    <a:pt x="314" y="614"/>
                    <a:pt x="307" y="621"/>
                    <a:pt x="299" y="623"/>
                  </a:cubicBezTo>
                  <a:cubicBezTo>
                    <a:pt x="293" y="624"/>
                    <a:pt x="284" y="624"/>
                    <a:pt x="279" y="622"/>
                  </a:cubicBezTo>
                  <a:cubicBezTo>
                    <a:pt x="282" y="620"/>
                    <a:pt x="285" y="619"/>
                    <a:pt x="288" y="616"/>
                  </a:cubicBezTo>
                  <a:cubicBezTo>
                    <a:pt x="291" y="614"/>
                    <a:pt x="295" y="610"/>
                    <a:pt x="297" y="606"/>
                  </a:cubicBezTo>
                  <a:cubicBezTo>
                    <a:pt x="300" y="600"/>
                    <a:pt x="301" y="593"/>
                    <a:pt x="300" y="586"/>
                  </a:cubicBezTo>
                  <a:close/>
                  <a:moveTo>
                    <a:pt x="390" y="734"/>
                  </a:moveTo>
                  <a:cubicBezTo>
                    <a:pt x="390" y="743"/>
                    <a:pt x="391" y="756"/>
                    <a:pt x="383" y="761"/>
                  </a:cubicBezTo>
                  <a:cubicBezTo>
                    <a:pt x="380" y="764"/>
                    <a:pt x="375" y="765"/>
                    <a:pt x="371" y="767"/>
                  </a:cubicBezTo>
                  <a:cubicBezTo>
                    <a:pt x="368" y="768"/>
                    <a:pt x="359" y="774"/>
                    <a:pt x="357" y="769"/>
                  </a:cubicBezTo>
                  <a:cubicBezTo>
                    <a:pt x="355" y="765"/>
                    <a:pt x="357" y="761"/>
                    <a:pt x="357" y="757"/>
                  </a:cubicBezTo>
                  <a:cubicBezTo>
                    <a:pt x="357" y="753"/>
                    <a:pt x="356" y="750"/>
                    <a:pt x="355" y="746"/>
                  </a:cubicBezTo>
                  <a:cubicBezTo>
                    <a:pt x="352" y="739"/>
                    <a:pt x="347" y="732"/>
                    <a:pt x="343" y="725"/>
                  </a:cubicBezTo>
                  <a:cubicBezTo>
                    <a:pt x="338" y="716"/>
                    <a:pt x="334" y="706"/>
                    <a:pt x="328" y="698"/>
                  </a:cubicBezTo>
                  <a:cubicBezTo>
                    <a:pt x="321" y="689"/>
                    <a:pt x="314" y="681"/>
                    <a:pt x="307" y="672"/>
                  </a:cubicBezTo>
                  <a:cubicBezTo>
                    <a:pt x="301" y="663"/>
                    <a:pt x="296" y="653"/>
                    <a:pt x="288" y="644"/>
                  </a:cubicBezTo>
                  <a:cubicBezTo>
                    <a:pt x="284" y="639"/>
                    <a:pt x="277" y="635"/>
                    <a:pt x="277" y="628"/>
                  </a:cubicBezTo>
                  <a:cubicBezTo>
                    <a:pt x="277" y="628"/>
                    <a:pt x="278" y="627"/>
                    <a:pt x="278" y="627"/>
                  </a:cubicBezTo>
                  <a:cubicBezTo>
                    <a:pt x="277" y="626"/>
                    <a:pt x="277" y="625"/>
                    <a:pt x="277" y="624"/>
                  </a:cubicBezTo>
                  <a:cubicBezTo>
                    <a:pt x="280" y="626"/>
                    <a:pt x="284" y="626"/>
                    <a:pt x="288" y="626"/>
                  </a:cubicBezTo>
                  <a:cubicBezTo>
                    <a:pt x="293" y="626"/>
                    <a:pt x="298" y="626"/>
                    <a:pt x="302" y="625"/>
                  </a:cubicBezTo>
                  <a:cubicBezTo>
                    <a:pt x="308" y="622"/>
                    <a:pt x="317" y="615"/>
                    <a:pt x="317" y="608"/>
                  </a:cubicBezTo>
                  <a:cubicBezTo>
                    <a:pt x="318" y="610"/>
                    <a:pt x="320" y="612"/>
                    <a:pt x="321" y="612"/>
                  </a:cubicBezTo>
                  <a:cubicBezTo>
                    <a:pt x="320" y="614"/>
                    <a:pt x="319" y="617"/>
                    <a:pt x="318" y="619"/>
                  </a:cubicBezTo>
                  <a:cubicBezTo>
                    <a:pt x="318" y="619"/>
                    <a:pt x="317" y="618"/>
                    <a:pt x="317" y="618"/>
                  </a:cubicBezTo>
                  <a:cubicBezTo>
                    <a:pt x="317" y="618"/>
                    <a:pt x="316" y="618"/>
                    <a:pt x="316" y="619"/>
                  </a:cubicBezTo>
                  <a:cubicBezTo>
                    <a:pt x="316" y="619"/>
                    <a:pt x="317" y="620"/>
                    <a:pt x="317" y="621"/>
                  </a:cubicBezTo>
                  <a:cubicBezTo>
                    <a:pt x="315" y="625"/>
                    <a:pt x="312" y="628"/>
                    <a:pt x="308" y="629"/>
                  </a:cubicBezTo>
                  <a:cubicBezTo>
                    <a:pt x="303" y="631"/>
                    <a:pt x="298" y="629"/>
                    <a:pt x="292" y="630"/>
                  </a:cubicBezTo>
                  <a:cubicBezTo>
                    <a:pt x="292" y="630"/>
                    <a:pt x="292" y="630"/>
                    <a:pt x="292" y="630"/>
                  </a:cubicBezTo>
                  <a:cubicBezTo>
                    <a:pt x="297" y="633"/>
                    <a:pt x="306" y="633"/>
                    <a:pt x="311" y="630"/>
                  </a:cubicBezTo>
                  <a:cubicBezTo>
                    <a:pt x="314" y="628"/>
                    <a:pt x="316" y="625"/>
                    <a:pt x="318" y="622"/>
                  </a:cubicBezTo>
                  <a:cubicBezTo>
                    <a:pt x="319" y="624"/>
                    <a:pt x="320" y="625"/>
                    <a:pt x="321" y="625"/>
                  </a:cubicBezTo>
                  <a:cubicBezTo>
                    <a:pt x="322" y="626"/>
                    <a:pt x="323" y="625"/>
                    <a:pt x="323" y="625"/>
                  </a:cubicBezTo>
                  <a:cubicBezTo>
                    <a:pt x="322" y="623"/>
                    <a:pt x="321" y="622"/>
                    <a:pt x="320" y="621"/>
                  </a:cubicBezTo>
                  <a:cubicBezTo>
                    <a:pt x="320" y="621"/>
                    <a:pt x="320" y="620"/>
                    <a:pt x="319" y="620"/>
                  </a:cubicBezTo>
                  <a:cubicBezTo>
                    <a:pt x="320" y="618"/>
                    <a:pt x="321" y="615"/>
                    <a:pt x="322" y="613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25" y="626"/>
                    <a:pt x="337" y="638"/>
                    <a:pt x="344" y="649"/>
                  </a:cubicBezTo>
                  <a:cubicBezTo>
                    <a:pt x="347" y="653"/>
                    <a:pt x="350" y="657"/>
                    <a:pt x="352" y="660"/>
                  </a:cubicBezTo>
                  <a:cubicBezTo>
                    <a:pt x="353" y="662"/>
                    <a:pt x="354" y="663"/>
                    <a:pt x="354" y="664"/>
                  </a:cubicBezTo>
                  <a:cubicBezTo>
                    <a:pt x="357" y="669"/>
                    <a:pt x="358" y="675"/>
                    <a:pt x="360" y="680"/>
                  </a:cubicBezTo>
                  <a:cubicBezTo>
                    <a:pt x="362" y="685"/>
                    <a:pt x="365" y="688"/>
                    <a:pt x="367" y="693"/>
                  </a:cubicBezTo>
                  <a:cubicBezTo>
                    <a:pt x="370" y="697"/>
                    <a:pt x="372" y="702"/>
                    <a:pt x="375" y="707"/>
                  </a:cubicBezTo>
                  <a:cubicBezTo>
                    <a:pt x="377" y="710"/>
                    <a:pt x="380" y="714"/>
                    <a:pt x="383" y="718"/>
                  </a:cubicBezTo>
                  <a:cubicBezTo>
                    <a:pt x="385" y="722"/>
                    <a:pt x="386" y="726"/>
                    <a:pt x="388" y="731"/>
                  </a:cubicBezTo>
                  <a:cubicBezTo>
                    <a:pt x="389" y="732"/>
                    <a:pt x="389" y="733"/>
                    <a:pt x="390" y="734"/>
                  </a:cubicBezTo>
                  <a:close/>
                  <a:moveTo>
                    <a:pt x="421" y="721"/>
                  </a:moveTo>
                  <a:cubicBezTo>
                    <a:pt x="421" y="721"/>
                    <a:pt x="421" y="721"/>
                    <a:pt x="421" y="721"/>
                  </a:cubicBezTo>
                  <a:cubicBezTo>
                    <a:pt x="416" y="728"/>
                    <a:pt x="406" y="731"/>
                    <a:pt x="398" y="727"/>
                  </a:cubicBezTo>
                  <a:cubicBezTo>
                    <a:pt x="392" y="723"/>
                    <a:pt x="388" y="718"/>
                    <a:pt x="385" y="712"/>
                  </a:cubicBezTo>
                  <a:cubicBezTo>
                    <a:pt x="380" y="702"/>
                    <a:pt x="376" y="693"/>
                    <a:pt x="371" y="683"/>
                  </a:cubicBezTo>
                  <a:cubicBezTo>
                    <a:pt x="371" y="685"/>
                    <a:pt x="372" y="686"/>
                    <a:pt x="373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2"/>
                    <a:pt x="372" y="678"/>
                    <a:pt x="369" y="676"/>
                  </a:cubicBezTo>
                  <a:cubicBezTo>
                    <a:pt x="368" y="675"/>
                    <a:pt x="368" y="676"/>
                    <a:pt x="368" y="676"/>
                  </a:cubicBezTo>
                  <a:cubicBezTo>
                    <a:pt x="368" y="677"/>
                    <a:pt x="368" y="679"/>
                    <a:pt x="369" y="680"/>
                  </a:cubicBezTo>
                  <a:cubicBezTo>
                    <a:pt x="368" y="679"/>
                    <a:pt x="367" y="678"/>
                    <a:pt x="367" y="676"/>
                  </a:cubicBezTo>
                  <a:cubicBezTo>
                    <a:pt x="360" y="665"/>
                    <a:pt x="353" y="653"/>
                    <a:pt x="344" y="642"/>
                  </a:cubicBezTo>
                  <a:cubicBezTo>
                    <a:pt x="337" y="632"/>
                    <a:pt x="330" y="621"/>
                    <a:pt x="323" y="610"/>
                  </a:cubicBezTo>
                  <a:cubicBezTo>
                    <a:pt x="323" y="609"/>
                    <a:pt x="323" y="609"/>
                    <a:pt x="322" y="610"/>
                  </a:cubicBezTo>
                  <a:cubicBezTo>
                    <a:pt x="320" y="608"/>
                    <a:pt x="317" y="603"/>
                    <a:pt x="316" y="601"/>
                  </a:cubicBezTo>
                  <a:cubicBezTo>
                    <a:pt x="314" y="598"/>
                    <a:pt x="312" y="594"/>
                    <a:pt x="309" y="591"/>
                  </a:cubicBezTo>
                  <a:cubicBezTo>
                    <a:pt x="306" y="587"/>
                    <a:pt x="302" y="583"/>
                    <a:pt x="298" y="579"/>
                  </a:cubicBezTo>
                  <a:cubicBezTo>
                    <a:pt x="294" y="575"/>
                    <a:pt x="291" y="570"/>
                    <a:pt x="288" y="564"/>
                  </a:cubicBezTo>
                  <a:cubicBezTo>
                    <a:pt x="282" y="554"/>
                    <a:pt x="275" y="544"/>
                    <a:pt x="268" y="534"/>
                  </a:cubicBezTo>
                  <a:cubicBezTo>
                    <a:pt x="265" y="529"/>
                    <a:pt x="262" y="525"/>
                    <a:pt x="258" y="520"/>
                  </a:cubicBezTo>
                  <a:cubicBezTo>
                    <a:pt x="254" y="516"/>
                    <a:pt x="249" y="513"/>
                    <a:pt x="246" y="508"/>
                  </a:cubicBezTo>
                  <a:cubicBezTo>
                    <a:pt x="242" y="503"/>
                    <a:pt x="237" y="496"/>
                    <a:pt x="239" y="490"/>
                  </a:cubicBezTo>
                  <a:cubicBezTo>
                    <a:pt x="241" y="485"/>
                    <a:pt x="244" y="479"/>
                    <a:pt x="249" y="477"/>
                  </a:cubicBezTo>
                  <a:cubicBezTo>
                    <a:pt x="254" y="474"/>
                    <a:pt x="256" y="485"/>
                    <a:pt x="258" y="488"/>
                  </a:cubicBezTo>
                  <a:cubicBezTo>
                    <a:pt x="260" y="493"/>
                    <a:pt x="264" y="499"/>
                    <a:pt x="267" y="503"/>
                  </a:cubicBezTo>
                  <a:cubicBezTo>
                    <a:pt x="275" y="514"/>
                    <a:pt x="283" y="523"/>
                    <a:pt x="290" y="534"/>
                  </a:cubicBezTo>
                  <a:cubicBezTo>
                    <a:pt x="294" y="539"/>
                    <a:pt x="298" y="544"/>
                    <a:pt x="300" y="549"/>
                  </a:cubicBezTo>
                  <a:cubicBezTo>
                    <a:pt x="303" y="554"/>
                    <a:pt x="304" y="560"/>
                    <a:pt x="307" y="564"/>
                  </a:cubicBezTo>
                  <a:cubicBezTo>
                    <a:pt x="307" y="565"/>
                    <a:pt x="308" y="565"/>
                    <a:pt x="308" y="564"/>
                  </a:cubicBezTo>
                  <a:cubicBezTo>
                    <a:pt x="310" y="570"/>
                    <a:pt x="313" y="575"/>
                    <a:pt x="316" y="580"/>
                  </a:cubicBezTo>
                  <a:cubicBezTo>
                    <a:pt x="313" y="583"/>
                    <a:pt x="318" y="586"/>
                    <a:pt x="319" y="589"/>
                  </a:cubicBezTo>
                  <a:cubicBezTo>
                    <a:pt x="322" y="596"/>
                    <a:pt x="324" y="603"/>
                    <a:pt x="331" y="607"/>
                  </a:cubicBezTo>
                  <a:cubicBezTo>
                    <a:pt x="332" y="608"/>
                    <a:pt x="333" y="606"/>
                    <a:pt x="332" y="605"/>
                  </a:cubicBezTo>
                  <a:cubicBezTo>
                    <a:pt x="327" y="600"/>
                    <a:pt x="325" y="595"/>
                    <a:pt x="322" y="589"/>
                  </a:cubicBezTo>
                  <a:cubicBezTo>
                    <a:pt x="322" y="588"/>
                    <a:pt x="321" y="586"/>
                    <a:pt x="320" y="585"/>
                  </a:cubicBezTo>
                  <a:cubicBezTo>
                    <a:pt x="320" y="585"/>
                    <a:pt x="318" y="582"/>
                    <a:pt x="318" y="582"/>
                  </a:cubicBezTo>
                  <a:cubicBezTo>
                    <a:pt x="322" y="582"/>
                    <a:pt x="325" y="578"/>
                    <a:pt x="328" y="576"/>
                  </a:cubicBezTo>
                  <a:cubicBezTo>
                    <a:pt x="333" y="571"/>
                    <a:pt x="338" y="577"/>
                    <a:pt x="341" y="580"/>
                  </a:cubicBezTo>
                  <a:cubicBezTo>
                    <a:pt x="342" y="580"/>
                    <a:pt x="342" y="580"/>
                    <a:pt x="343" y="580"/>
                  </a:cubicBezTo>
                  <a:cubicBezTo>
                    <a:pt x="343" y="583"/>
                    <a:pt x="344" y="585"/>
                    <a:pt x="345" y="587"/>
                  </a:cubicBezTo>
                  <a:cubicBezTo>
                    <a:pt x="346" y="592"/>
                    <a:pt x="346" y="598"/>
                    <a:pt x="346" y="603"/>
                  </a:cubicBezTo>
                  <a:cubicBezTo>
                    <a:pt x="346" y="603"/>
                    <a:pt x="346" y="603"/>
                    <a:pt x="346" y="604"/>
                  </a:cubicBezTo>
                  <a:cubicBezTo>
                    <a:pt x="344" y="606"/>
                    <a:pt x="343" y="608"/>
                    <a:pt x="343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6" y="607"/>
                    <a:pt x="350" y="604"/>
                    <a:pt x="353" y="601"/>
                  </a:cubicBezTo>
                  <a:cubicBezTo>
                    <a:pt x="355" y="600"/>
                    <a:pt x="357" y="598"/>
                    <a:pt x="359" y="596"/>
                  </a:cubicBezTo>
                  <a:cubicBezTo>
                    <a:pt x="358" y="597"/>
                    <a:pt x="357" y="599"/>
                    <a:pt x="356" y="600"/>
                  </a:cubicBezTo>
                  <a:cubicBezTo>
                    <a:pt x="354" y="602"/>
                    <a:pt x="351" y="604"/>
                    <a:pt x="350" y="606"/>
                  </a:cubicBezTo>
                  <a:cubicBezTo>
                    <a:pt x="350" y="607"/>
                    <a:pt x="351" y="607"/>
                    <a:pt x="351" y="607"/>
                  </a:cubicBezTo>
                  <a:cubicBezTo>
                    <a:pt x="355" y="606"/>
                    <a:pt x="358" y="602"/>
                    <a:pt x="360" y="599"/>
                  </a:cubicBezTo>
                  <a:cubicBezTo>
                    <a:pt x="362" y="597"/>
                    <a:pt x="363" y="594"/>
                    <a:pt x="363" y="592"/>
                  </a:cubicBezTo>
                  <a:cubicBezTo>
                    <a:pt x="363" y="592"/>
                    <a:pt x="363" y="591"/>
                    <a:pt x="363" y="591"/>
                  </a:cubicBezTo>
                  <a:cubicBezTo>
                    <a:pt x="365" y="589"/>
                    <a:pt x="367" y="587"/>
                    <a:pt x="368" y="585"/>
                  </a:cubicBezTo>
                  <a:cubicBezTo>
                    <a:pt x="375" y="593"/>
                    <a:pt x="370" y="602"/>
                    <a:pt x="361" y="606"/>
                  </a:cubicBezTo>
                  <a:cubicBezTo>
                    <a:pt x="360" y="607"/>
                    <a:pt x="359" y="607"/>
                    <a:pt x="358" y="608"/>
                  </a:cubicBezTo>
                  <a:cubicBezTo>
                    <a:pt x="360" y="607"/>
                    <a:pt x="361" y="605"/>
                    <a:pt x="363" y="604"/>
                  </a:cubicBezTo>
                  <a:cubicBezTo>
                    <a:pt x="363" y="603"/>
                    <a:pt x="362" y="602"/>
                    <a:pt x="362" y="603"/>
                  </a:cubicBezTo>
                  <a:cubicBezTo>
                    <a:pt x="359" y="605"/>
                    <a:pt x="355" y="606"/>
                    <a:pt x="353" y="609"/>
                  </a:cubicBezTo>
                  <a:cubicBezTo>
                    <a:pt x="353" y="610"/>
                    <a:pt x="353" y="610"/>
                    <a:pt x="354" y="610"/>
                  </a:cubicBezTo>
                  <a:cubicBezTo>
                    <a:pt x="349" y="612"/>
                    <a:pt x="345" y="613"/>
                    <a:pt x="340" y="610"/>
                  </a:cubicBezTo>
                  <a:cubicBezTo>
                    <a:pt x="339" y="609"/>
                    <a:pt x="337" y="611"/>
                    <a:pt x="338" y="613"/>
                  </a:cubicBezTo>
                  <a:cubicBezTo>
                    <a:pt x="346" y="620"/>
                    <a:pt x="360" y="612"/>
                    <a:pt x="367" y="607"/>
                  </a:cubicBezTo>
                  <a:cubicBezTo>
                    <a:pt x="370" y="605"/>
                    <a:pt x="372" y="603"/>
                    <a:pt x="373" y="600"/>
                  </a:cubicBezTo>
                  <a:cubicBezTo>
                    <a:pt x="376" y="604"/>
                    <a:pt x="379" y="608"/>
                    <a:pt x="381" y="612"/>
                  </a:cubicBezTo>
                  <a:cubicBezTo>
                    <a:pt x="387" y="624"/>
                    <a:pt x="391" y="635"/>
                    <a:pt x="396" y="647"/>
                  </a:cubicBezTo>
                  <a:cubicBezTo>
                    <a:pt x="401" y="658"/>
                    <a:pt x="406" y="670"/>
                    <a:pt x="413" y="681"/>
                  </a:cubicBezTo>
                  <a:cubicBezTo>
                    <a:pt x="415" y="684"/>
                    <a:pt x="417" y="687"/>
                    <a:pt x="420" y="691"/>
                  </a:cubicBezTo>
                  <a:cubicBezTo>
                    <a:pt x="420" y="691"/>
                    <a:pt x="420" y="691"/>
                    <a:pt x="420" y="691"/>
                  </a:cubicBezTo>
                  <a:cubicBezTo>
                    <a:pt x="420" y="693"/>
                    <a:pt x="421" y="695"/>
                    <a:pt x="422" y="697"/>
                  </a:cubicBezTo>
                  <a:cubicBezTo>
                    <a:pt x="423" y="698"/>
                    <a:pt x="424" y="701"/>
                    <a:pt x="423" y="703"/>
                  </a:cubicBezTo>
                  <a:cubicBezTo>
                    <a:pt x="423" y="703"/>
                    <a:pt x="423" y="703"/>
                    <a:pt x="424" y="703"/>
                  </a:cubicBezTo>
                  <a:cubicBezTo>
                    <a:pt x="425" y="703"/>
                    <a:pt x="426" y="701"/>
                    <a:pt x="425" y="699"/>
                  </a:cubicBezTo>
                  <a:cubicBezTo>
                    <a:pt x="426" y="700"/>
                    <a:pt x="426" y="701"/>
                    <a:pt x="426" y="702"/>
                  </a:cubicBezTo>
                  <a:cubicBezTo>
                    <a:pt x="426" y="703"/>
                    <a:pt x="426" y="704"/>
                    <a:pt x="427" y="704"/>
                  </a:cubicBezTo>
                  <a:cubicBezTo>
                    <a:pt x="426" y="706"/>
                    <a:pt x="425" y="707"/>
                    <a:pt x="425" y="709"/>
                  </a:cubicBezTo>
                  <a:cubicBezTo>
                    <a:pt x="423" y="713"/>
                    <a:pt x="422" y="717"/>
                    <a:pt x="421" y="721"/>
                  </a:cubicBezTo>
                  <a:close/>
                  <a:moveTo>
                    <a:pt x="468" y="722"/>
                  </a:moveTo>
                  <a:cubicBezTo>
                    <a:pt x="467" y="726"/>
                    <a:pt x="465" y="730"/>
                    <a:pt x="464" y="734"/>
                  </a:cubicBezTo>
                  <a:cubicBezTo>
                    <a:pt x="459" y="741"/>
                    <a:pt x="449" y="744"/>
                    <a:pt x="441" y="742"/>
                  </a:cubicBezTo>
                  <a:cubicBezTo>
                    <a:pt x="435" y="742"/>
                    <a:pt x="429" y="739"/>
                    <a:pt x="426" y="734"/>
                  </a:cubicBezTo>
                  <a:cubicBezTo>
                    <a:pt x="423" y="728"/>
                    <a:pt x="425" y="720"/>
                    <a:pt x="427" y="713"/>
                  </a:cubicBezTo>
                  <a:cubicBezTo>
                    <a:pt x="430" y="706"/>
                    <a:pt x="434" y="699"/>
                    <a:pt x="436" y="691"/>
                  </a:cubicBezTo>
                  <a:cubicBezTo>
                    <a:pt x="439" y="683"/>
                    <a:pt x="442" y="674"/>
                    <a:pt x="444" y="666"/>
                  </a:cubicBezTo>
                  <a:cubicBezTo>
                    <a:pt x="446" y="657"/>
                    <a:pt x="449" y="649"/>
                    <a:pt x="449" y="640"/>
                  </a:cubicBezTo>
                  <a:cubicBezTo>
                    <a:pt x="449" y="634"/>
                    <a:pt x="448" y="627"/>
                    <a:pt x="447" y="621"/>
                  </a:cubicBezTo>
                  <a:cubicBezTo>
                    <a:pt x="448" y="621"/>
                    <a:pt x="448" y="621"/>
                    <a:pt x="448" y="621"/>
                  </a:cubicBezTo>
                  <a:cubicBezTo>
                    <a:pt x="455" y="622"/>
                    <a:pt x="459" y="627"/>
                    <a:pt x="465" y="631"/>
                  </a:cubicBezTo>
                  <a:cubicBezTo>
                    <a:pt x="470" y="633"/>
                    <a:pt x="475" y="635"/>
                    <a:pt x="480" y="637"/>
                  </a:cubicBezTo>
                  <a:cubicBezTo>
                    <a:pt x="485" y="639"/>
                    <a:pt x="490" y="641"/>
                    <a:pt x="496" y="642"/>
                  </a:cubicBezTo>
                  <a:cubicBezTo>
                    <a:pt x="493" y="644"/>
                    <a:pt x="491" y="648"/>
                    <a:pt x="490" y="650"/>
                  </a:cubicBezTo>
                  <a:cubicBezTo>
                    <a:pt x="486" y="657"/>
                    <a:pt x="484" y="664"/>
                    <a:pt x="482" y="672"/>
                  </a:cubicBezTo>
                  <a:cubicBezTo>
                    <a:pt x="479" y="684"/>
                    <a:pt x="476" y="695"/>
                    <a:pt x="472" y="707"/>
                  </a:cubicBezTo>
                  <a:cubicBezTo>
                    <a:pt x="470" y="712"/>
                    <a:pt x="469" y="716"/>
                    <a:pt x="468" y="722"/>
                  </a:cubicBezTo>
                  <a:close/>
                  <a:moveTo>
                    <a:pt x="641" y="696"/>
                  </a:moveTo>
                  <a:cubicBezTo>
                    <a:pt x="632" y="703"/>
                    <a:pt x="622" y="708"/>
                    <a:pt x="613" y="714"/>
                  </a:cubicBezTo>
                  <a:cubicBezTo>
                    <a:pt x="594" y="725"/>
                    <a:pt x="577" y="737"/>
                    <a:pt x="559" y="748"/>
                  </a:cubicBezTo>
                  <a:cubicBezTo>
                    <a:pt x="541" y="760"/>
                    <a:pt x="523" y="773"/>
                    <a:pt x="505" y="785"/>
                  </a:cubicBezTo>
                  <a:cubicBezTo>
                    <a:pt x="490" y="795"/>
                    <a:pt x="474" y="803"/>
                    <a:pt x="458" y="811"/>
                  </a:cubicBezTo>
                  <a:cubicBezTo>
                    <a:pt x="459" y="789"/>
                    <a:pt x="468" y="767"/>
                    <a:pt x="466" y="745"/>
                  </a:cubicBezTo>
                  <a:cubicBezTo>
                    <a:pt x="467" y="744"/>
                    <a:pt x="469" y="742"/>
                    <a:pt x="470" y="740"/>
                  </a:cubicBezTo>
                  <a:cubicBezTo>
                    <a:pt x="474" y="733"/>
                    <a:pt x="475" y="722"/>
                    <a:pt x="473" y="714"/>
                  </a:cubicBezTo>
                  <a:cubicBezTo>
                    <a:pt x="476" y="703"/>
                    <a:pt x="481" y="691"/>
                    <a:pt x="484" y="680"/>
                  </a:cubicBezTo>
                  <a:cubicBezTo>
                    <a:pt x="486" y="673"/>
                    <a:pt x="487" y="666"/>
                    <a:pt x="489" y="659"/>
                  </a:cubicBezTo>
                  <a:cubicBezTo>
                    <a:pt x="491" y="655"/>
                    <a:pt x="492" y="651"/>
                    <a:pt x="495" y="648"/>
                  </a:cubicBezTo>
                  <a:cubicBezTo>
                    <a:pt x="497" y="645"/>
                    <a:pt x="498" y="644"/>
                    <a:pt x="501" y="643"/>
                  </a:cubicBezTo>
                  <a:cubicBezTo>
                    <a:pt x="504" y="643"/>
                    <a:pt x="508" y="642"/>
                    <a:pt x="511" y="640"/>
                  </a:cubicBezTo>
                  <a:cubicBezTo>
                    <a:pt x="516" y="638"/>
                    <a:pt x="521" y="631"/>
                    <a:pt x="519" y="625"/>
                  </a:cubicBezTo>
                  <a:cubicBezTo>
                    <a:pt x="520" y="625"/>
                    <a:pt x="521" y="625"/>
                    <a:pt x="522" y="625"/>
                  </a:cubicBezTo>
                  <a:cubicBezTo>
                    <a:pt x="527" y="624"/>
                    <a:pt x="529" y="615"/>
                    <a:pt x="530" y="611"/>
                  </a:cubicBezTo>
                  <a:cubicBezTo>
                    <a:pt x="534" y="600"/>
                    <a:pt x="541" y="593"/>
                    <a:pt x="550" y="586"/>
                  </a:cubicBezTo>
                  <a:cubicBezTo>
                    <a:pt x="558" y="578"/>
                    <a:pt x="566" y="569"/>
                    <a:pt x="574" y="560"/>
                  </a:cubicBezTo>
                  <a:cubicBezTo>
                    <a:pt x="581" y="552"/>
                    <a:pt x="590" y="545"/>
                    <a:pt x="598" y="537"/>
                  </a:cubicBezTo>
                  <a:cubicBezTo>
                    <a:pt x="605" y="530"/>
                    <a:pt x="612" y="523"/>
                    <a:pt x="618" y="515"/>
                  </a:cubicBezTo>
                  <a:cubicBezTo>
                    <a:pt x="619" y="514"/>
                    <a:pt x="623" y="508"/>
                    <a:pt x="625" y="505"/>
                  </a:cubicBezTo>
                  <a:cubicBezTo>
                    <a:pt x="628" y="504"/>
                    <a:pt x="630" y="504"/>
                    <a:pt x="633" y="503"/>
                  </a:cubicBezTo>
                  <a:cubicBezTo>
                    <a:pt x="640" y="501"/>
                    <a:pt x="646" y="498"/>
                    <a:pt x="653" y="496"/>
                  </a:cubicBezTo>
                  <a:cubicBezTo>
                    <a:pt x="665" y="491"/>
                    <a:pt x="678" y="486"/>
                    <a:pt x="690" y="480"/>
                  </a:cubicBezTo>
                  <a:cubicBezTo>
                    <a:pt x="696" y="477"/>
                    <a:pt x="703" y="473"/>
                    <a:pt x="708" y="467"/>
                  </a:cubicBezTo>
                  <a:cubicBezTo>
                    <a:pt x="708" y="472"/>
                    <a:pt x="709" y="476"/>
                    <a:pt x="710" y="480"/>
                  </a:cubicBezTo>
                  <a:cubicBezTo>
                    <a:pt x="712" y="487"/>
                    <a:pt x="713" y="493"/>
                    <a:pt x="715" y="500"/>
                  </a:cubicBezTo>
                  <a:cubicBezTo>
                    <a:pt x="718" y="512"/>
                    <a:pt x="722" y="524"/>
                    <a:pt x="727" y="536"/>
                  </a:cubicBezTo>
                  <a:cubicBezTo>
                    <a:pt x="729" y="540"/>
                    <a:pt x="731" y="544"/>
                    <a:pt x="734" y="548"/>
                  </a:cubicBezTo>
                  <a:cubicBezTo>
                    <a:pt x="727" y="552"/>
                    <a:pt x="723" y="566"/>
                    <a:pt x="721" y="572"/>
                  </a:cubicBezTo>
                  <a:cubicBezTo>
                    <a:pt x="715" y="588"/>
                    <a:pt x="708" y="604"/>
                    <a:pt x="704" y="621"/>
                  </a:cubicBezTo>
                  <a:cubicBezTo>
                    <a:pt x="702" y="628"/>
                    <a:pt x="701" y="635"/>
                    <a:pt x="699" y="641"/>
                  </a:cubicBezTo>
                  <a:cubicBezTo>
                    <a:pt x="699" y="641"/>
                    <a:pt x="698" y="641"/>
                    <a:pt x="698" y="641"/>
                  </a:cubicBezTo>
                  <a:cubicBezTo>
                    <a:pt x="686" y="644"/>
                    <a:pt x="678" y="657"/>
                    <a:pt x="678" y="669"/>
                  </a:cubicBezTo>
                  <a:cubicBezTo>
                    <a:pt x="678" y="669"/>
                    <a:pt x="677" y="669"/>
                    <a:pt x="677" y="669"/>
                  </a:cubicBezTo>
                  <a:cubicBezTo>
                    <a:pt x="672" y="671"/>
                    <a:pt x="666" y="675"/>
                    <a:pt x="662" y="680"/>
                  </a:cubicBezTo>
                  <a:cubicBezTo>
                    <a:pt x="654" y="684"/>
                    <a:pt x="648" y="691"/>
                    <a:pt x="641" y="696"/>
                  </a:cubicBezTo>
                  <a:close/>
                  <a:moveTo>
                    <a:pt x="695" y="680"/>
                  </a:moveTo>
                  <a:cubicBezTo>
                    <a:pt x="690" y="676"/>
                    <a:pt x="687" y="671"/>
                    <a:pt x="688" y="664"/>
                  </a:cubicBezTo>
                  <a:cubicBezTo>
                    <a:pt x="688" y="657"/>
                    <a:pt x="692" y="652"/>
                    <a:pt x="697" y="648"/>
                  </a:cubicBezTo>
                  <a:cubicBezTo>
                    <a:pt x="695" y="652"/>
                    <a:pt x="694" y="657"/>
                    <a:pt x="693" y="662"/>
                  </a:cubicBezTo>
                  <a:cubicBezTo>
                    <a:pt x="692" y="668"/>
                    <a:pt x="692" y="674"/>
                    <a:pt x="695" y="680"/>
                  </a:cubicBezTo>
                  <a:close/>
                  <a:moveTo>
                    <a:pt x="698" y="685"/>
                  </a:moveTo>
                  <a:cubicBezTo>
                    <a:pt x="698" y="685"/>
                    <a:pt x="698" y="685"/>
                    <a:pt x="698" y="685"/>
                  </a:cubicBezTo>
                  <a:cubicBezTo>
                    <a:pt x="698" y="685"/>
                    <a:pt x="698" y="685"/>
                    <a:pt x="698" y="685"/>
                  </a:cubicBezTo>
                  <a:cubicBezTo>
                    <a:pt x="698" y="686"/>
                    <a:pt x="698" y="686"/>
                    <a:pt x="697" y="687"/>
                  </a:cubicBezTo>
                  <a:cubicBezTo>
                    <a:pt x="697" y="687"/>
                    <a:pt x="697" y="687"/>
                    <a:pt x="697" y="687"/>
                  </a:cubicBezTo>
                  <a:cubicBezTo>
                    <a:pt x="686" y="688"/>
                    <a:pt x="681" y="677"/>
                    <a:pt x="681" y="668"/>
                  </a:cubicBezTo>
                  <a:cubicBezTo>
                    <a:pt x="681" y="663"/>
                    <a:pt x="683" y="658"/>
                    <a:pt x="685" y="654"/>
                  </a:cubicBezTo>
                  <a:cubicBezTo>
                    <a:pt x="687" y="652"/>
                    <a:pt x="689" y="649"/>
                    <a:pt x="691" y="648"/>
                  </a:cubicBezTo>
                  <a:cubicBezTo>
                    <a:pt x="693" y="646"/>
                    <a:pt x="696" y="644"/>
                    <a:pt x="698" y="643"/>
                  </a:cubicBezTo>
                  <a:cubicBezTo>
                    <a:pt x="698" y="643"/>
                    <a:pt x="698" y="644"/>
                    <a:pt x="698" y="644"/>
                  </a:cubicBezTo>
                  <a:cubicBezTo>
                    <a:pt x="698" y="644"/>
                    <a:pt x="698" y="644"/>
                    <a:pt x="697" y="644"/>
                  </a:cubicBezTo>
                  <a:cubicBezTo>
                    <a:pt x="682" y="651"/>
                    <a:pt x="679" y="679"/>
                    <a:pt x="698" y="685"/>
                  </a:cubicBezTo>
                  <a:close/>
                  <a:moveTo>
                    <a:pt x="692" y="713"/>
                  </a:moveTo>
                  <a:cubicBezTo>
                    <a:pt x="685" y="716"/>
                    <a:pt x="675" y="721"/>
                    <a:pt x="668" y="716"/>
                  </a:cubicBezTo>
                  <a:cubicBezTo>
                    <a:pt x="650" y="704"/>
                    <a:pt x="661" y="679"/>
                    <a:pt x="678" y="673"/>
                  </a:cubicBezTo>
                  <a:cubicBezTo>
                    <a:pt x="679" y="683"/>
                    <a:pt x="686" y="692"/>
                    <a:pt x="697" y="690"/>
                  </a:cubicBezTo>
                  <a:cubicBezTo>
                    <a:pt x="697" y="695"/>
                    <a:pt x="699" y="701"/>
                    <a:pt x="701" y="704"/>
                  </a:cubicBezTo>
                  <a:cubicBezTo>
                    <a:pt x="703" y="706"/>
                    <a:pt x="704" y="708"/>
                    <a:pt x="706" y="709"/>
                  </a:cubicBezTo>
                  <a:cubicBezTo>
                    <a:pt x="701" y="709"/>
                    <a:pt x="695" y="712"/>
                    <a:pt x="692" y="713"/>
                  </a:cubicBezTo>
                  <a:close/>
                  <a:moveTo>
                    <a:pt x="704" y="702"/>
                  </a:moveTo>
                  <a:cubicBezTo>
                    <a:pt x="704" y="702"/>
                    <a:pt x="704" y="702"/>
                    <a:pt x="704" y="701"/>
                  </a:cubicBezTo>
                  <a:cubicBezTo>
                    <a:pt x="702" y="698"/>
                    <a:pt x="701" y="695"/>
                    <a:pt x="701" y="691"/>
                  </a:cubicBezTo>
                  <a:cubicBezTo>
                    <a:pt x="701" y="690"/>
                    <a:pt x="701" y="689"/>
                    <a:pt x="701" y="687"/>
                  </a:cubicBezTo>
                  <a:cubicBezTo>
                    <a:pt x="702" y="688"/>
                    <a:pt x="702" y="688"/>
                    <a:pt x="703" y="689"/>
                  </a:cubicBezTo>
                  <a:cubicBezTo>
                    <a:pt x="702" y="693"/>
                    <a:pt x="702" y="699"/>
                    <a:pt x="704" y="702"/>
                  </a:cubicBezTo>
                  <a:close/>
                  <a:moveTo>
                    <a:pt x="706" y="685"/>
                  </a:moveTo>
                  <a:cubicBezTo>
                    <a:pt x="700" y="687"/>
                    <a:pt x="696" y="674"/>
                    <a:pt x="696" y="669"/>
                  </a:cubicBezTo>
                  <a:cubicBezTo>
                    <a:pt x="696" y="664"/>
                    <a:pt x="697" y="659"/>
                    <a:pt x="698" y="654"/>
                  </a:cubicBezTo>
                  <a:cubicBezTo>
                    <a:pt x="702" y="642"/>
                    <a:pt x="705" y="629"/>
                    <a:pt x="708" y="616"/>
                  </a:cubicBezTo>
                  <a:cubicBezTo>
                    <a:pt x="712" y="602"/>
                    <a:pt x="718" y="588"/>
                    <a:pt x="723" y="574"/>
                  </a:cubicBezTo>
                  <a:cubicBezTo>
                    <a:pt x="725" y="569"/>
                    <a:pt x="727" y="564"/>
                    <a:pt x="729" y="559"/>
                  </a:cubicBezTo>
                  <a:cubicBezTo>
                    <a:pt x="731" y="556"/>
                    <a:pt x="733" y="553"/>
                    <a:pt x="735" y="551"/>
                  </a:cubicBezTo>
                  <a:cubicBezTo>
                    <a:pt x="736" y="551"/>
                    <a:pt x="736" y="552"/>
                    <a:pt x="737" y="553"/>
                  </a:cubicBezTo>
                  <a:cubicBezTo>
                    <a:pt x="731" y="556"/>
                    <a:pt x="731" y="564"/>
                    <a:pt x="728" y="569"/>
                  </a:cubicBezTo>
                  <a:cubicBezTo>
                    <a:pt x="726" y="574"/>
                    <a:pt x="724" y="580"/>
                    <a:pt x="724" y="586"/>
                  </a:cubicBezTo>
                  <a:cubicBezTo>
                    <a:pt x="724" y="586"/>
                    <a:pt x="724" y="587"/>
                    <a:pt x="724" y="586"/>
                  </a:cubicBezTo>
                  <a:cubicBezTo>
                    <a:pt x="726" y="581"/>
                    <a:pt x="728" y="576"/>
                    <a:pt x="729" y="570"/>
                  </a:cubicBezTo>
                  <a:cubicBezTo>
                    <a:pt x="730" y="566"/>
                    <a:pt x="732" y="563"/>
                    <a:pt x="734" y="559"/>
                  </a:cubicBezTo>
                  <a:cubicBezTo>
                    <a:pt x="735" y="558"/>
                    <a:pt x="736" y="555"/>
                    <a:pt x="737" y="554"/>
                  </a:cubicBezTo>
                  <a:cubicBezTo>
                    <a:pt x="741" y="559"/>
                    <a:pt x="745" y="565"/>
                    <a:pt x="750" y="570"/>
                  </a:cubicBezTo>
                  <a:cubicBezTo>
                    <a:pt x="748" y="571"/>
                    <a:pt x="746" y="578"/>
                    <a:pt x="746" y="579"/>
                  </a:cubicBezTo>
                  <a:cubicBezTo>
                    <a:pt x="743" y="585"/>
                    <a:pt x="740" y="591"/>
                    <a:pt x="736" y="598"/>
                  </a:cubicBezTo>
                  <a:cubicBezTo>
                    <a:pt x="733" y="605"/>
                    <a:pt x="729" y="612"/>
                    <a:pt x="726" y="619"/>
                  </a:cubicBezTo>
                  <a:cubicBezTo>
                    <a:pt x="722" y="627"/>
                    <a:pt x="717" y="634"/>
                    <a:pt x="712" y="642"/>
                  </a:cubicBezTo>
                  <a:cubicBezTo>
                    <a:pt x="711" y="642"/>
                    <a:pt x="712" y="643"/>
                    <a:pt x="712" y="643"/>
                  </a:cubicBezTo>
                  <a:cubicBezTo>
                    <a:pt x="708" y="648"/>
                    <a:pt x="707" y="654"/>
                    <a:pt x="708" y="660"/>
                  </a:cubicBezTo>
                  <a:cubicBezTo>
                    <a:pt x="709" y="663"/>
                    <a:pt x="711" y="666"/>
                    <a:pt x="714" y="668"/>
                  </a:cubicBezTo>
                  <a:cubicBezTo>
                    <a:pt x="716" y="670"/>
                    <a:pt x="720" y="671"/>
                    <a:pt x="722" y="671"/>
                  </a:cubicBezTo>
                  <a:cubicBezTo>
                    <a:pt x="723" y="671"/>
                    <a:pt x="723" y="671"/>
                    <a:pt x="723" y="670"/>
                  </a:cubicBezTo>
                  <a:cubicBezTo>
                    <a:pt x="720" y="673"/>
                    <a:pt x="717" y="677"/>
                    <a:pt x="714" y="680"/>
                  </a:cubicBezTo>
                  <a:cubicBezTo>
                    <a:pt x="713" y="681"/>
                    <a:pt x="712" y="682"/>
                    <a:pt x="711" y="683"/>
                  </a:cubicBezTo>
                  <a:cubicBezTo>
                    <a:pt x="711" y="683"/>
                    <a:pt x="711" y="683"/>
                    <a:pt x="710" y="683"/>
                  </a:cubicBezTo>
                  <a:cubicBezTo>
                    <a:pt x="705" y="682"/>
                    <a:pt x="702" y="673"/>
                    <a:pt x="702" y="668"/>
                  </a:cubicBezTo>
                  <a:cubicBezTo>
                    <a:pt x="702" y="667"/>
                    <a:pt x="701" y="667"/>
                    <a:pt x="701" y="668"/>
                  </a:cubicBezTo>
                  <a:cubicBezTo>
                    <a:pt x="700" y="674"/>
                    <a:pt x="701" y="681"/>
                    <a:pt x="706" y="685"/>
                  </a:cubicBezTo>
                  <a:close/>
                  <a:moveTo>
                    <a:pt x="789" y="596"/>
                  </a:moveTo>
                  <a:cubicBezTo>
                    <a:pt x="778" y="622"/>
                    <a:pt x="756" y="644"/>
                    <a:pt x="733" y="660"/>
                  </a:cubicBezTo>
                  <a:cubicBezTo>
                    <a:pt x="734" y="658"/>
                    <a:pt x="734" y="655"/>
                    <a:pt x="736" y="653"/>
                  </a:cubicBezTo>
                  <a:cubicBezTo>
                    <a:pt x="738" y="649"/>
                    <a:pt x="741" y="646"/>
                    <a:pt x="744" y="643"/>
                  </a:cubicBezTo>
                  <a:cubicBezTo>
                    <a:pt x="749" y="637"/>
                    <a:pt x="753" y="631"/>
                    <a:pt x="758" y="625"/>
                  </a:cubicBezTo>
                  <a:cubicBezTo>
                    <a:pt x="762" y="618"/>
                    <a:pt x="767" y="610"/>
                    <a:pt x="772" y="604"/>
                  </a:cubicBezTo>
                  <a:cubicBezTo>
                    <a:pt x="775" y="600"/>
                    <a:pt x="779" y="596"/>
                    <a:pt x="779" y="591"/>
                  </a:cubicBezTo>
                  <a:cubicBezTo>
                    <a:pt x="782" y="593"/>
                    <a:pt x="786" y="595"/>
                    <a:pt x="789" y="596"/>
                  </a:cubicBezTo>
                  <a:cubicBezTo>
                    <a:pt x="789" y="596"/>
                    <a:pt x="789" y="596"/>
                    <a:pt x="789" y="596"/>
                  </a:cubicBezTo>
                  <a:close/>
                  <a:moveTo>
                    <a:pt x="792" y="597"/>
                  </a:moveTo>
                  <a:cubicBezTo>
                    <a:pt x="794" y="598"/>
                    <a:pt x="795" y="598"/>
                    <a:pt x="797" y="599"/>
                  </a:cubicBezTo>
                  <a:cubicBezTo>
                    <a:pt x="794" y="610"/>
                    <a:pt x="784" y="618"/>
                    <a:pt x="776" y="625"/>
                  </a:cubicBezTo>
                  <a:cubicBezTo>
                    <a:pt x="775" y="626"/>
                    <a:pt x="775" y="626"/>
                    <a:pt x="774" y="627"/>
                  </a:cubicBezTo>
                  <a:cubicBezTo>
                    <a:pt x="781" y="618"/>
                    <a:pt x="788" y="608"/>
                    <a:pt x="792" y="597"/>
                  </a:cubicBezTo>
                  <a:close/>
                  <a:moveTo>
                    <a:pt x="777" y="590"/>
                  </a:moveTo>
                  <a:cubicBezTo>
                    <a:pt x="776" y="596"/>
                    <a:pt x="769" y="603"/>
                    <a:pt x="765" y="608"/>
                  </a:cubicBezTo>
                  <a:cubicBezTo>
                    <a:pt x="761" y="615"/>
                    <a:pt x="756" y="621"/>
                    <a:pt x="751" y="628"/>
                  </a:cubicBezTo>
                  <a:cubicBezTo>
                    <a:pt x="746" y="634"/>
                    <a:pt x="741" y="640"/>
                    <a:pt x="736" y="647"/>
                  </a:cubicBezTo>
                  <a:cubicBezTo>
                    <a:pt x="732" y="652"/>
                    <a:pt x="730" y="658"/>
                    <a:pt x="727" y="664"/>
                  </a:cubicBezTo>
                  <a:cubicBezTo>
                    <a:pt x="727" y="664"/>
                    <a:pt x="727" y="664"/>
                    <a:pt x="727" y="664"/>
                  </a:cubicBezTo>
                  <a:cubicBezTo>
                    <a:pt x="726" y="665"/>
                    <a:pt x="724" y="667"/>
                    <a:pt x="722" y="667"/>
                  </a:cubicBezTo>
                  <a:cubicBezTo>
                    <a:pt x="720" y="666"/>
                    <a:pt x="717" y="666"/>
                    <a:pt x="715" y="665"/>
                  </a:cubicBezTo>
                  <a:cubicBezTo>
                    <a:pt x="713" y="663"/>
                    <a:pt x="712" y="660"/>
                    <a:pt x="712" y="657"/>
                  </a:cubicBezTo>
                  <a:cubicBezTo>
                    <a:pt x="711" y="653"/>
                    <a:pt x="713" y="648"/>
                    <a:pt x="714" y="644"/>
                  </a:cubicBezTo>
                  <a:cubicBezTo>
                    <a:pt x="724" y="634"/>
                    <a:pt x="732" y="623"/>
                    <a:pt x="740" y="611"/>
                  </a:cubicBezTo>
                  <a:cubicBezTo>
                    <a:pt x="744" y="605"/>
                    <a:pt x="748" y="599"/>
                    <a:pt x="752" y="593"/>
                  </a:cubicBezTo>
                  <a:cubicBezTo>
                    <a:pt x="756" y="589"/>
                    <a:pt x="760" y="585"/>
                    <a:pt x="762" y="580"/>
                  </a:cubicBezTo>
                  <a:cubicBezTo>
                    <a:pt x="765" y="582"/>
                    <a:pt x="768" y="584"/>
                    <a:pt x="772" y="586"/>
                  </a:cubicBezTo>
                  <a:cubicBezTo>
                    <a:pt x="773" y="587"/>
                    <a:pt x="775" y="588"/>
                    <a:pt x="777" y="589"/>
                  </a:cubicBezTo>
                  <a:cubicBezTo>
                    <a:pt x="777" y="589"/>
                    <a:pt x="777" y="589"/>
                    <a:pt x="777" y="590"/>
                  </a:cubicBezTo>
                  <a:close/>
                  <a:moveTo>
                    <a:pt x="749" y="591"/>
                  </a:moveTo>
                  <a:cubicBezTo>
                    <a:pt x="745" y="597"/>
                    <a:pt x="741" y="603"/>
                    <a:pt x="737" y="610"/>
                  </a:cubicBezTo>
                  <a:cubicBezTo>
                    <a:pt x="734" y="614"/>
                    <a:pt x="731" y="619"/>
                    <a:pt x="728" y="623"/>
                  </a:cubicBezTo>
                  <a:cubicBezTo>
                    <a:pt x="728" y="622"/>
                    <a:pt x="729" y="621"/>
                    <a:pt x="729" y="621"/>
                  </a:cubicBezTo>
                  <a:cubicBezTo>
                    <a:pt x="732" y="614"/>
                    <a:pt x="735" y="606"/>
                    <a:pt x="739" y="600"/>
                  </a:cubicBezTo>
                  <a:cubicBezTo>
                    <a:pt x="742" y="593"/>
                    <a:pt x="746" y="587"/>
                    <a:pt x="749" y="580"/>
                  </a:cubicBezTo>
                  <a:cubicBezTo>
                    <a:pt x="750" y="579"/>
                    <a:pt x="752" y="574"/>
                    <a:pt x="752" y="571"/>
                  </a:cubicBezTo>
                  <a:cubicBezTo>
                    <a:pt x="754" y="574"/>
                    <a:pt x="757" y="576"/>
                    <a:pt x="760" y="578"/>
                  </a:cubicBezTo>
                  <a:cubicBezTo>
                    <a:pt x="756" y="582"/>
                    <a:pt x="753" y="587"/>
                    <a:pt x="749" y="591"/>
                  </a:cubicBezTo>
                  <a:close/>
                  <a:moveTo>
                    <a:pt x="744" y="695"/>
                  </a:moveTo>
                  <a:cubicBezTo>
                    <a:pt x="743" y="697"/>
                    <a:pt x="741" y="699"/>
                    <a:pt x="740" y="701"/>
                  </a:cubicBezTo>
                  <a:cubicBezTo>
                    <a:pt x="735" y="706"/>
                    <a:pt x="729" y="709"/>
                    <a:pt x="722" y="708"/>
                  </a:cubicBezTo>
                  <a:cubicBezTo>
                    <a:pt x="717" y="708"/>
                    <a:pt x="713" y="707"/>
                    <a:pt x="709" y="704"/>
                  </a:cubicBezTo>
                  <a:cubicBezTo>
                    <a:pt x="714" y="706"/>
                    <a:pt x="720" y="705"/>
                    <a:pt x="724" y="704"/>
                  </a:cubicBezTo>
                  <a:cubicBezTo>
                    <a:pt x="731" y="701"/>
                    <a:pt x="738" y="697"/>
                    <a:pt x="744" y="693"/>
                  </a:cubicBezTo>
                  <a:cubicBezTo>
                    <a:pt x="744" y="694"/>
                    <a:pt x="744" y="694"/>
                    <a:pt x="744" y="695"/>
                  </a:cubicBezTo>
                  <a:close/>
                  <a:moveTo>
                    <a:pt x="821" y="625"/>
                  </a:moveTo>
                  <a:cubicBezTo>
                    <a:pt x="821" y="625"/>
                    <a:pt x="821" y="625"/>
                    <a:pt x="820" y="625"/>
                  </a:cubicBezTo>
                  <a:cubicBezTo>
                    <a:pt x="811" y="635"/>
                    <a:pt x="800" y="644"/>
                    <a:pt x="789" y="653"/>
                  </a:cubicBezTo>
                  <a:cubicBezTo>
                    <a:pt x="779" y="662"/>
                    <a:pt x="768" y="671"/>
                    <a:pt x="757" y="679"/>
                  </a:cubicBezTo>
                  <a:cubicBezTo>
                    <a:pt x="748" y="686"/>
                    <a:pt x="738" y="694"/>
                    <a:pt x="727" y="699"/>
                  </a:cubicBezTo>
                  <a:cubicBezTo>
                    <a:pt x="722" y="701"/>
                    <a:pt x="718" y="702"/>
                    <a:pt x="713" y="702"/>
                  </a:cubicBezTo>
                  <a:cubicBezTo>
                    <a:pt x="709" y="701"/>
                    <a:pt x="706" y="699"/>
                    <a:pt x="708" y="694"/>
                  </a:cubicBezTo>
                  <a:cubicBezTo>
                    <a:pt x="710" y="688"/>
                    <a:pt x="716" y="683"/>
                    <a:pt x="720" y="678"/>
                  </a:cubicBezTo>
                  <a:cubicBezTo>
                    <a:pt x="725" y="673"/>
                    <a:pt x="730" y="669"/>
                    <a:pt x="735" y="664"/>
                  </a:cubicBezTo>
                  <a:cubicBezTo>
                    <a:pt x="745" y="656"/>
                    <a:pt x="755" y="648"/>
                    <a:pt x="765" y="640"/>
                  </a:cubicBezTo>
                  <a:cubicBezTo>
                    <a:pt x="772" y="633"/>
                    <a:pt x="780" y="627"/>
                    <a:pt x="787" y="620"/>
                  </a:cubicBezTo>
                  <a:cubicBezTo>
                    <a:pt x="792" y="614"/>
                    <a:pt x="798" y="608"/>
                    <a:pt x="800" y="599"/>
                  </a:cubicBezTo>
                  <a:cubicBezTo>
                    <a:pt x="801" y="599"/>
                    <a:pt x="802" y="599"/>
                    <a:pt x="803" y="599"/>
                  </a:cubicBezTo>
                  <a:cubicBezTo>
                    <a:pt x="807" y="600"/>
                    <a:pt x="812" y="599"/>
                    <a:pt x="817" y="599"/>
                  </a:cubicBezTo>
                  <a:cubicBezTo>
                    <a:pt x="820" y="599"/>
                    <a:pt x="822" y="599"/>
                    <a:pt x="824" y="598"/>
                  </a:cubicBezTo>
                  <a:cubicBezTo>
                    <a:pt x="822" y="607"/>
                    <a:pt x="821" y="615"/>
                    <a:pt x="821" y="625"/>
                  </a:cubicBezTo>
                  <a:close/>
                  <a:moveTo>
                    <a:pt x="824" y="594"/>
                  </a:moveTo>
                  <a:cubicBezTo>
                    <a:pt x="820" y="597"/>
                    <a:pt x="814" y="595"/>
                    <a:pt x="810" y="596"/>
                  </a:cubicBezTo>
                  <a:cubicBezTo>
                    <a:pt x="806" y="596"/>
                    <a:pt x="802" y="596"/>
                    <a:pt x="797" y="595"/>
                  </a:cubicBezTo>
                  <a:cubicBezTo>
                    <a:pt x="787" y="592"/>
                    <a:pt x="776" y="586"/>
                    <a:pt x="767" y="580"/>
                  </a:cubicBezTo>
                  <a:cubicBezTo>
                    <a:pt x="750" y="569"/>
                    <a:pt x="737" y="550"/>
                    <a:pt x="730" y="532"/>
                  </a:cubicBezTo>
                  <a:cubicBezTo>
                    <a:pt x="727" y="527"/>
                    <a:pt x="725" y="522"/>
                    <a:pt x="724" y="516"/>
                  </a:cubicBezTo>
                  <a:cubicBezTo>
                    <a:pt x="724" y="516"/>
                    <a:pt x="724" y="516"/>
                    <a:pt x="724" y="516"/>
                  </a:cubicBezTo>
                  <a:cubicBezTo>
                    <a:pt x="717" y="496"/>
                    <a:pt x="713" y="474"/>
                    <a:pt x="718" y="453"/>
                  </a:cubicBezTo>
                  <a:cubicBezTo>
                    <a:pt x="720" y="442"/>
                    <a:pt x="724" y="430"/>
                    <a:pt x="732" y="422"/>
                  </a:cubicBezTo>
                  <a:cubicBezTo>
                    <a:pt x="736" y="419"/>
                    <a:pt x="740" y="418"/>
                    <a:pt x="744" y="415"/>
                  </a:cubicBezTo>
                  <a:cubicBezTo>
                    <a:pt x="745" y="414"/>
                    <a:pt x="746" y="414"/>
                    <a:pt x="747" y="413"/>
                  </a:cubicBezTo>
                  <a:cubicBezTo>
                    <a:pt x="750" y="412"/>
                    <a:pt x="753" y="412"/>
                    <a:pt x="755" y="411"/>
                  </a:cubicBezTo>
                  <a:cubicBezTo>
                    <a:pt x="769" y="409"/>
                    <a:pt x="782" y="405"/>
                    <a:pt x="795" y="399"/>
                  </a:cubicBezTo>
                  <a:cubicBezTo>
                    <a:pt x="796" y="399"/>
                    <a:pt x="796" y="399"/>
                    <a:pt x="797" y="398"/>
                  </a:cubicBezTo>
                  <a:cubicBezTo>
                    <a:pt x="803" y="397"/>
                    <a:pt x="808" y="394"/>
                    <a:pt x="815" y="395"/>
                  </a:cubicBezTo>
                  <a:cubicBezTo>
                    <a:pt x="816" y="396"/>
                    <a:pt x="817" y="396"/>
                    <a:pt x="817" y="396"/>
                  </a:cubicBezTo>
                  <a:cubicBezTo>
                    <a:pt x="822" y="397"/>
                    <a:pt x="827" y="398"/>
                    <a:pt x="831" y="399"/>
                  </a:cubicBezTo>
                  <a:cubicBezTo>
                    <a:pt x="840" y="402"/>
                    <a:pt x="848" y="406"/>
                    <a:pt x="854" y="412"/>
                  </a:cubicBezTo>
                  <a:cubicBezTo>
                    <a:pt x="866" y="423"/>
                    <a:pt x="879" y="437"/>
                    <a:pt x="884" y="452"/>
                  </a:cubicBezTo>
                  <a:cubicBezTo>
                    <a:pt x="889" y="470"/>
                    <a:pt x="892" y="490"/>
                    <a:pt x="890" y="509"/>
                  </a:cubicBezTo>
                  <a:cubicBezTo>
                    <a:pt x="890" y="517"/>
                    <a:pt x="888" y="525"/>
                    <a:pt x="887" y="534"/>
                  </a:cubicBezTo>
                  <a:cubicBezTo>
                    <a:pt x="887" y="540"/>
                    <a:pt x="887" y="547"/>
                    <a:pt x="885" y="553"/>
                  </a:cubicBezTo>
                  <a:cubicBezTo>
                    <a:pt x="879" y="543"/>
                    <a:pt x="866" y="539"/>
                    <a:pt x="857" y="548"/>
                  </a:cubicBezTo>
                  <a:cubicBezTo>
                    <a:pt x="846" y="558"/>
                    <a:pt x="834" y="567"/>
                    <a:pt x="829" y="582"/>
                  </a:cubicBezTo>
                  <a:cubicBezTo>
                    <a:pt x="827" y="586"/>
                    <a:pt x="826" y="590"/>
                    <a:pt x="825" y="594"/>
                  </a:cubicBezTo>
                  <a:cubicBezTo>
                    <a:pt x="825" y="594"/>
                    <a:pt x="824" y="594"/>
                    <a:pt x="824" y="594"/>
                  </a:cubicBezTo>
                  <a:close/>
                  <a:moveTo>
                    <a:pt x="935" y="598"/>
                  </a:moveTo>
                  <a:cubicBezTo>
                    <a:pt x="940" y="605"/>
                    <a:pt x="945" y="611"/>
                    <a:pt x="949" y="618"/>
                  </a:cubicBezTo>
                  <a:cubicBezTo>
                    <a:pt x="957" y="632"/>
                    <a:pt x="964" y="647"/>
                    <a:pt x="970" y="661"/>
                  </a:cubicBezTo>
                  <a:cubicBezTo>
                    <a:pt x="973" y="668"/>
                    <a:pt x="976" y="676"/>
                    <a:pt x="976" y="684"/>
                  </a:cubicBezTo>
                  <a:cubicBezTo>
                    <a:pt x="976" y="692"/>
                    <a:pt x="974" y="700"/>
                    <a:pt x="970" y="707"/>
                  </a:cubicBezTo>
                  <a:cubicBezTo>
                    <a:pt x="965" y="715"/>
                    <a:pt x="960" y="721"/>
                    <a:pt x="950" y="724"/>
                  </a:cubicBezTo>
                  <a:cubicBezTo>
                    <a:pt x="943" y="727"/>
                    <a:pt x="936" y="729"/>
                    <a:pt x="929" y="730"/>
                  </a:cubicBezTo>
                  <a:cubicBezTo>
                    <a:pt x="920" y="731"/>
                    <a:pt x="911" y="731"/>
                    <a:pt x="903" y="732"/>
                  </a:cubicBezTo>
                  <a:cubicBezTo>
                    <a:pt x="896" y="732"/>
                    <a:pt x="889" y="732"/>
                    <a:pt x="883" y="732"/>
                  </a:cubicBezTo>
                  <a:cubicBezTo>
                    <a:pt x="866" y="729"/>
                    <a:pt x="855" y="717"/>
                    <a:pt x="848" y="702"/>
                  </a:cubicBezTo>
                  <a:cubicBezTo>
                    <a:pt x="841" y="687"/>
                    <a:pt x="833" y="673"/>
                    <a:pt x="829" y="657"/>
                  </a:cubicBezTo>
                  <a:cubicBezTo>
                    <a:pt x="826" y="642"/>
                    <a:pt x="824" y="626"/>
                    <a:pt x="826" y="610"/>
                  </a:cubicBezTo>
                  <a:cubicBezTo>
                    <a:pt x="827" y="595"/>
                    <a:pt x="832" y="577"/>
                    <a:pt x="844" y="565"/>
                  </a:cubicBezTo>
                  <a:cubicBezTo>
                    <a:pt x="849" y="560"/>
                    <a:pt x="854" y="554"/>
                    <a:pt x="860" y="549"/>
                  </a:cubicBezTo>
                  <a:cubicBezTo>
                    <a:pt x="864" y="547"/>
                    <a:pt x="868" y="546"/>
                    <a:pt x="871" y="547"/>
                  </a:cubicBezTo>
                  <a:cubicBezTo>
                    <a:pt x="868" y="549"/>
                    <a:pt x="864" y="551"/>
                    <a:pt x="862" y="555"/>
                  </a:cubicBezTo>
                  <a:cubicBezTo>
                    <a:pt x="856" y="565"/>
                    <a:pt x="855" y="577"/>
                    <a:pt x="848" y="587"/>
                  </a:cubicBezTo>
                  <a:cubicBezTo>
                    <a:pt x="842" y="597"/>
                    <a:pt x="839" y="609"/>
                    <a:pt x="838" y="621"/>
                  </a:cubicBezTo>
                  <a:cubicBezTo>
                    <a:pt x="836" y="632"/>
                    <a:pt x="836" y="644"/>
                    <a:pt x="839" y="655"/>
                  </a:cubicBezTo>
                  <a:cubicBezTo>
                    <a:pt x="840" y="656"/>
                    <a:pt x="841" y="656"/>
                    <a:pt x="841" y="655"/>
                  </a:cubicBezTo>
                  <a:cubicBezTo>
                    <a:pt x="839" y="636"/>
                    <a:pt x="840" y="613"/>
                    <a:pt x="848" y="595"/>
                  </a:cubicBezTo>
                  <a:cubicBezTo>
                    <a:pt x="850" y="590"/>
                    <a:pt x="854" y="586"/>
                    <a:pt x="856" y="580"/>
                  </a:cubicBezTo>
                  <a:cubicBezTo>
                    <a:pt x="858" y="576"/>
                    <a:pt x="859" y="572"/>
                    <a:pt x="861" y="567"/>
                  </a:cubicBezTo>
                  <a:cubicBezTo>
                    <a:pt x="862" y="562"/>
                    <a:pt x="864" y="557"/>
                    <a:pt x="868" y="553"/>
                  </a:cubicBezTo>
                  <a:cubicBezTo>
                    <a:pt x="871" y="551"/>
                    <a:pt x="873" y="549"/>
                    <a:pt x="876" y="550"/>
                  </a:cubicBezTo>
                  <a:cubicBezTo>
                    <a:pt x="877" y="550"/>
                    <a:pt x="877" y="550"/>
                    <a:pt x="877" y="550"/>
                  </a:cubicBezTo>
                  <a:cubicBezTo>
                    <a:pt x="879" y="552"/>
                    <a:pt x="881" y="554"/>
                    <a:pt x="882" y="556"/>
                  </a:cubicBezTo>
                  <a:cubicBezTo>
                    <a:pt x="882" y="556"/>
                    <a:pt x="882" y="557"/>
                    <a:pt x="882" y="557"/>
                  </a:cubicBezTo>
                  <a:cubicBezTo>
                    <a:pt x="880" y="556"/>
                    <a:pt x="877" y="557"/>
                    <a:pt x="875" y="557"/>
                  </a:cubicBezTo>
                  <a:cubicBezTo>
                    <a:pt x="871" y="558"/>
                    <a:pt x="868" y="560"/>
                    <a:pt x="866" y="564"/>
                  </a:cubicBezTo>
                  <a:cubicBezTo>
                    <a:pt x="866" y="564"/>
                    <a:pt x="866" y="565"/>
                    <a:pt x="866" y="564"/>
                  </a:cubicBezTo>
                  <a:cubicBezTo>
                    <a:pt x="869" y="562"/>
                    <a:pt x="872" y="559"/>
                    <a:pt x="875" y="558"/>
                  </a:cubicBezTo>
                  <a:cubicBezTo>
                    <a:pt x="878" y="558"/>
                    <a:pt x="881" y="559"/>
                    <a:pt x="884" y="559"/>
                  </a:cubicBezTo>
                  <a:cubicBezTo>
                    <a:pt x="883" y="560"/>
                    <a:pt x="883" y="561"/>
                    <a:pt x="882" y="562"/>
                  </a:cubicBezTo>
                  <a:cubicBezTo>
                    <a:pt x="880" y="560"/>
                    <a:pt x="877" y="562"/>
                    <a:pt x="875" y="564"/>
                  </a:cubicBezTo>
                  <a:cubicBezTo>
                    <a:pt x="875" y="564"/>
                    <a:pt x="875" y="564"/>
                    <a:pt x="874" y="564"/>
                  </a:cubicBezTo>
                  <a:cubicBezTo>
                    <a:pt x="872" y="565"/>
                    <a:pt x="870" y="568"/>
                    <a:pt x="868" y="571"/>
                  </a:cubicBezTo>
                  <a:cubicBezTo>
                    <a:pt x="866" y="574"/>
                    <a:pt x="864" y="578"/>
                    <a:pt x="862" y="582"/>
                  </a:cubicBezTo>
                  <a:cubicBezTo>
                    <a:pt x="858" y="589"/>
                    <a:pt x="855" y="596"/>
                    <a:pt x="853" y="604"/>
                  </a:cubicBezTo>
                  <a:cubicBezTo>
                    <a:pt x="851" y="611"/>
                    <a:pt x="851" y="618"/>
                    <a:pt x="851" y="626"/>
                  </a:cubicBezTo>
                  <a:cubicBezTo>
                    <a:pt x="850" y="631"/>
                    <a:pt x="849" y="637"/>
                    <a:pt x="852" y="642"/>
                  </a:cubicBezTo>
                  <a:cubicBezTo>
                    <a:pt x="852" y="643"/>
                    <a:pt x="853" y="642"/>
                    <a:pt x="853" y="642"/>
                  </a:cubicBezTo>
                  <a:cubicBezTo>
                    <a:pt x="850" y="629"/>
                    <a:pt x="852" y="614"/>
                    <a:pt x="856" y="601"/>
                  </a:cubicBezTo>
                  <a:cubicBezTo>
                    <a:pt x="858" y="595"/>
                    <a:pt x="861" y="589"/>
                    <a:pt x="864" y="583"/>
                  </a:cubicBezTo>
                  <a:cubicBezTo>
                    <a:pt x="861" y="592"/>
                    <a:pt x="859" y="602"/>
                    <a:pt x="859" y="610"/>
                  </a:cubicBezTo>
                  <a:cubicBezTo>
                    <a:pt x="858" y="614"/>
                    <a:pt x="859" y="618"/>
                    <a:pt x="859" y="622"/>
                  </a:cubicBezTo>
                  <a:cubicBezTo>
                    <a:pt x="859" y="625"/>
                    <a:pt x="858" y="628"/>
                    <a:pt x="859" y="631"/>
                  </a:cubicBezTo>
                  <a:cubicBezTo>
                    <a:pt x="860" y="638"/>
                    <a:pt x="861" y="646"/>
                    <a:pt x="865" y="652"/>
                  </a:cubicBezTo>
                  <a:cubicBezTo>
                    <a:pt x="865" y="652"/>
                    <a:pt x="865" y="652"/>
                    <a:pt x="865" y="651"/>
                  </a:cubicBezTo>
                  <a:cubicBezTo>
                    <a:pt x="863" y="645"/>
                    <a:pt x="861" y="638"/>
                    <a:pt x="860" y="631"/>
                  </a:cubicBezTo>
                  <a:cubicBezTo>
                    <a:pt x="860" y="627"/>
                    <a:pt x="859" y="624"/>
                    <a:pt x="859" y="620"/>
                  </a:cubicBezTo>
                  <a:cubicBezTo>
                    <a:pt x="860" y="617"/>
                    <a:pt x="861" y="614"/>
                    <a:pt x="861" y="611"/>
                  </a:cubicBezTo>
                  <a:cubicBezTo>
                    <a:pt x="861" y="604"/>
                    <a:pt x="862" y="597"/>
                    <a:pt x="864" y="591"/>
                  </a:cubicBezTo>
                  <a:cubicBezTo>
                    <a:pt x="866" y="584"/>
                    <a:pt x="869" y="579"/>
                    <a:pt x="873" y="573"/>
                  </a:cubicBezTo>
                  <a:cubicBezTo>
                    <a:pt x="873" y="574"/>
                    <a:pt x="873" y="575"/>
                    <a:pt x="873" y="576"/>
                  </a:cubicBezTo>
                  <a:cubicBezTo>
                    <a:pt x="871" y="582"/>
                    <a:pt x="869" y="588"/>
                    <a:pt x="867" y="595"/>
                  </a:cubicBezTo>
                  <a:cubicBezTo>
                    <a:pt x="867" y="599"/>
                    <a:pt x="867" y="603"/>
                    <a:pt x="866" y="607"/>
                  </a:cubicBezTo>
                  <a:cubicBezTo>
                    <a:pt x="866" y="611"/>
                    <a:pt x="865" y="614"/>
                    <a:pt x="865" y="618"/>
                  </a:cubicBezTo>
                  <a:cubicBezTo>
                    <a:pt x="866" y="627"/>
                    <a:pt x="866" y="636"/>
                    <a:pt x="868" y="644"/>
                  </a:cubicBezTo>
                  <a:cubicBezTo>
                    <a:pt x="869" y="652"/>
                    <a:pt x="871" y="660"/>
                    <a:pt x="872" y="668"/>
                  </a:cubicBezTo>
                  <a:cubicBezTo>
                    <a:pt x="872" y="668"/>
                    <a:pt x="873" y="668"/>
                    <a:pt x="873" y="668"/>
                  </a:cubicBezTo>
                  <a:cubicBezTo>
                    <a:pt x="873" y="659"/>
                    <a:pt x="870" y="651"/>
                    <a:pt x="869" y="642"/>
                  </a:cubicBezTo>
                  <a:cubicBezTo>
                    <a:pt x="868" y="634"/>
                    <a:pt x="867" y="626"/>
                    <a:pt x="867" y="618"/>
                  </a:cubicBezTo>
                  <a:cubicBezTo>
                    <a:pt x="867" y="613"/>
                    <a:pt x="867" y="608"/>
                    <a:pt x="868" y="603"/>
                  </a:cubicBezTo>
                  <a:cubicBezTo>
                    <a:pt x="869" y="600"/>
                    <a:pt x="868" y="595"/>
                    <a:pt x="869" y="592"/>
                  </a:cubicBezTo>
                  <a:cubicBezTo>
                    <a:pt x="870" y="588"/>
                    <a:pt x="873" y="584"/>
                    <a:pt x="874" y="579"/>
                  </a:cubicBezTo>
                  <a:cubicBezTo>
                    <a:pt x="875" y="580"/>
                    <a:pt x="875" y="580"/>
                    <a:pt x="875" y="581"/>
                  </a:cubicBezTo>
                  <a:cubicBezTo>
                    <a:pt x="875" y="581"/>
                    <a:pt x="875" y="581"/>
                    <a:pt x="875" y="581"/>
                  </a:cubicBezTo>
                  <a:cubicBezTo>
                    <a:pt x="874" y="584"/>
                    <a:pt x="873" y="589"/>
                    <a:pt x="872" y="592"/>
                  </a:cubicBezTo>
                  <a:cubicBezTo>
                    <a:pt x="871" y="596"/>
                    <a:pt x="871" y="601"/>
                    <a:pt x="870" y="606"/>
                  </a:cubicBezTo>
                  <a:cubicBezTo>
                    <a:pt x="870" y="607"/>
                    <a:pt x="872" y="607"/>
                    <a:pt x="872" y="606"/>
                  </a:cubicBezTo>
                  <a:cubicBezTo>
                    <a:pt x="873" y="601"/>
                    <a:pt x="874" y="596"/>
                    <a:pt x="875" y="591"/>
                  </a:cubicBezTo>
                  <a:cubicBezTo>
                    <a:pt x="875" y="588"/>
                    <a:pt x="877" y="585"/>
                    <a:pt x="878" y="583"/>
                  </a:cubicBezTo>
                  <a:cubicBezTo>
                    <a:pt x="879" y="584"/>
                    <a:pt x="881" y="585"/>
                    <a:pt x="883" y="586"/>
                  </a:cubicBezTo>
                  <a:cubicBezTo>
                    <a:pt x="882" y="587"/>
                    <a:pt x="882" y="588"/>
                    <a:pt x="882" y="589"/>
                  </a:cubicBezTo>
                  <a:cubicBezTo>
                    <a:pt x="882" y="591"/>
                    <a:pt x="882" y="593"/>
                    <a:pt x="883" y="594"/>
                  </a:cubicBezTo>
                  <a:cubicBezTo>
                    <a:pt x="883" y="595"/>
                    <a:pt x="884" y="594"/>
                    <a:pt x="884" y="594"/>
                  </a:cubicBezTo>
                  <a:cubicBezTo>
                    <a:pt x="884" y="592"/>
                    <a:pt x="884" y="590"/>
                    <a:pt x="884" y="589"/>
                  </a:cubicBezTo>
                  <a:cubicBezTo>
                    <a:pt x="884" y="588"/>
                    <a:pt x="884" y="587"/>
                    <a:pt x="884" y="586"/>
                  </a:cubicBezTo>
                  <a:cubicBezTo>
                    <a:pt x="886" y="587"/>
                    <a:pt x="889" y="587"/>
                    <a:pt x="891" y="586"/>
                  </a:cubicBezTo>
                  <a:cubicBezTo>
                    <a:pt x="891" y="591"/>
                    <a:pt x="895" y="598"/>
                    <a:pt x="898" y="602"/>
                  </a:cubicBezTo>
                  <a:cubicBezTo>
                    <a:pt x="904" y="609"/>
                    <a:pt x="908" y="617"/>
                    <a:pt x="916" y="624"/>
                  </a:cubicBezTo>
                  <a:cubicBezTo>
                    <a:pt x="916" y="624"/>
                    <a:pt x="917" y="623"/>
                    <a:pt x="916" y="623"/>
                  </a:cubicBezTo>
                  <a:cubicBezTo>
                    <a:pt x="910" y="617"/>
                    <a:pt x="906" y="609"/>
                    <a:pt x="901" y="601"/>
                  </a:cubicBezTo>
                  <a:cubicBezTo>
                    <a:pt x="900" y="599"/>
                    <a:pt x="899" y="597"/>
                    <a:pt x="898" y="595"/>
                  </a:cubicBezTo>
                  <a:cubicBezTo>
                    <a:pt x="900" y="598"/>
                    <a:pt x="902" y="601"/>
                    <a:pt x="904" y="603"/>
                  </a:cubicBezTo>
                  <a:cubicBezTo>
                    <a:pt x="908" y="608"/>
                    <a:pt x="913" y="612"/>
                    <a:pt x="918" y="616"/>
                  </a:cubicBezTo>
                  <a:cubicBezTo>
                    <a:pt x="923" y="620"/>
                    <a:pt x="927" y="623"/>
                    <a:pt x="931" y="628"/>
                  </a:cubicBezTo>
                  <a:cubicBezTo>
                    <a:pt x="931" y="629"/>
                    <a:pt x="932" y="629"/>
                    <a:pt x="932" y="628"/>
                  </a:cubicBezTo>
                  <a:cubicBezTo>
                    <a:pt x="931" y="624"/>
                    <a:pt x="928" y="622"/>
                    <a:pt x="925" y="619"/>
                  </a:cubicBezTo>
                  <a:cubicBezTo>
                    <a:pt x="920" y="615"/>
                    <a:pt x="915" y="612"/>
                    <a:pt x="911" y="607"/>
                  </a:cubicBezTo>
                  <a:cubicBezTo>
                    <a:pt x="904" y="600"/>
                    <a:pt x="899" y="593"/>
                    <a:pt x="896" y="584"/>
                  </a:cubicBezTo>
                  <a:cubicBezTo>
                    <a:pt x="897" y="584"/>
                    <a:pt x="897" y="584"/>
                    <a:pt x="898" y="584"/>
                  </a:cubicBezTo>
                  <a:cubicBezTo>
                    <a:pt x="898" y="586"/>
                    <a:pt x="900" y="588"/>
                    <a:pt x="901" y="590"/>
                  </a:cubicBezTo>
                  <a:cubicBezTo>
                    <a:pt x="903" y="593"/>
                    <a:pt x="906" y="596"/>
                    <a:pt x="908" y="599"/>
                  </a:cubicBezTo>
                  <a:cubicBezTo>
                    <a:pt x="911" y="602"/>
                    <a:pt x="914" y="604"/>
                    <a:pt x="918" y="607"/>
                  </a:cubicBezTo>
                  <a:cubicBezTo>
                    <a:pt x="923" y="612"/>
                    <a:pt x="927" y="617"/>
                    <a:pt x="932" y="622"/>
                  </a:cubicBezTo>
                  <a:cubicBezTo>
                    <a:pt x="932" y="622"/>
                    <a:pt x="933" y="622"/>
                    <a:pt x="933" y="621"/>
                  </a:cubicBezTo>
                  <a:cubicBezTo>
                    <a:pt x="929" y="612"/>
                    <a:pt x="919" y="607"/>
                    <a:pt x="912" y="599"/>
                  </a:cubicBezTo>
                  <a:cubicBezTo>
                    <a:pt x="908" y="594"/>
                    <a:pt x="904" y="590"/>
                    <a:pt x="901" y="584"/>
                  </a:cubicBezTo>
                  <a:cubicBezTo>
                    <a:pt x="902" y="584"/>
                    <a:pt x="904" y="585"/>
                    <a:pt x="905" y="585"/>
                  </a:cubicBezTo>
                  <a:cubicBezTo>
                    <a:pt x="905" y="585"/>
                    <a:pt x="905" y="585"/>
                    <a:pt x="905" y="585"/>
                  </a:cubicBezTo>
                  <a:cubicBezTo>
                    <a:pt x="904" y="591"/>
                    <a:pt x="911" y="595"/>
                    <a:pt x="914" y="598"/>
                  </a:cubicBezTo>
                  <a:cubicBezTo>
                    <a:pt x="921" y="605"/>
                    <a:pt x="928" y="612"/>
                    <a:pt x="936" y="617"/>
                  </a:cubicBezTo>
                  <a:cubicBezTo>
                    <a:pt x="937" y="617"/>
                    <a:pt x="937" y="617"/>
                    <a:pt x="937" y="616"/>
                  </a:cubicBezTo>
                  <a:cubicBezTo>
                    <a:pt x="931" y="610"/>
                    <a:pt x="923" y="606"/>
                    <a:pt x="918" y="599"/>
                  </a:cubicBezTo>
                  <a:cubicBezTo>
                    <a:pt x="914" y="595"/>
                    <a:pt x="908" y="591"/>
                    <a:pt x="907" y="585"/>
                  </a:cubicBezTo>
                  <a:cubicBezTo>
                    <a:pt x="909" y="586"/>
                    <a:pt x="911" y="586"/>
                    <a:pt x="913" y="587"/>
                  </a:cubicBezTo>
                  <a:cubicBezTo>
                    <a:pt x="912" y="587"/>
                    <a:pt x="912" y="588"/>
                    <a:pt x="913" y="588"/>
                  </a:cubicBezTo>
                  <a:cubicBezTo>
                    <a:pt x="915" y="593"/>
                    <a:pt x="920" y="597"/>
                    <a:pt x="924" y="601"/>
                  </a:cubicBezTo>
                  <a:cubicBezTo>
                    <a:pt x="928" y="605"/>
                    <a:pt x="932" y="609"/>
                    <a:pt x="936" y="613"/>
                  </a:cubicBezTo>
                  <a:cubicBezTo>
                    <a:pt x="936" y="613"/>
                    <a:pt x="937" y="613"/>
                    <a:pt x="937" y="612"/>
                  </a:cubicBezTo>
                  <a:cubicBezTo>
                    <a:pt x="937" y="610"/>
                    <a:pt x="935" y="608"/>
                    <a:pt x="933" y="607"/>
                  </a:cubicBezTo>
                  <a:cubicBezTo>
                    <a:pt x="930" y="604"/>
                    <a:pt x="927" y="601"/>
                    <a:pt x="924" y="598"/>
                  </a:cubicBezTo>
                  <a:cubicBezTo>
                    <a:pt x="921" y="595"/>
                    <a:pt x="918" y="592"/>
                    <a:pt x="916" y="589"/>
                  </a:cubicBezTo>
                  <a:cubicBezTo>
                    <a:pt x="916" y="588"/>
                    <a:pt x="915" y="588"/>
                    <a:pt x="915" y="587"/>
                  </a:cubicBezTo>
                  <a:cubicBezTo>
                    <a:pt x="918" y="588"/>
                    <a:pt x="922" y="588"/>
                    <a:pt x="925" y="588"/>
                  </a:cubicBezTo>
                  <a:cubicBezTo>
                    <a:pt x="929" y="591"/>
                    <a:pt x="932" y="595"/>
                    <a:pt x="935" y="598"/>
                  </a:cubicBezTo>
                  <a:close/>
                  <a:moveTo>
                    <a:pt x="1145" y="566"/>
                  </a:moveTo>
                  <a:cubicBezTo>
                    <a:pt x="1133" y="572"/>
                    <a:pt x="1119" y="575"/>
                    <a:pt x="1106" y="580"/>
                  </a:cubicBezTo>
                  <a:cubicBezTo>
                    <a:pt x="1098" y="583"/>
                    <a:pt x="1090" y="584"/>
                    <a:pt x="1082" y="585"/>
                  </a:cubicBezTo>
                  <a:cubicBezTo>
                    <a:pt x="1075" y="585"/>
                    <a:pt x="1068" y="586"/>
                    <a:pt x="1061" y="587"/>
                  </a:cubicBezTo>
                  <a:cubicBezTo>
                    <a:pt x="1046" y="590"/>
                    <a:pt x="1030" y="592"/>
                    <a:pt x="1015" y="595"/>
                  </a:cubicBezTo>
                  <a:cubicBezTo>
                    <a:pt x="1007" y="596"/>
                    <a:pt x="999" y="597"/>
                    <a:pt x="991" y="596"/>
                  </a:cubicBezTo>
                  <a:cubicBezTo>
                    <a:pt x="983" y="596"/>
                    <a:pt x="976" y="596"/>
                    <a:pt x="968" y="593"/>
                  </a:cubicBezTo>
                  <a:cubicBezTo>
                    <a:pt x="963" y="591"/>
                    <a:pt x="958" y="589"/>
                    <a:pt x="953" y="588"/>
                  </a:cubicBezTo>
                  <a:cubicBezTo>
                    <a:pt x="950" y="587"/>
                    <a:pt x="946" y="585"/>
                    <a:pt x="943" y="586"/>
                  </a:cubicBezTo>
                  <a:cubicBezTo>
                    <a:pt x="943" y="586"/>
                    <a:pt x="943" y="586"/>
                    <a:pt x="943" y="586"/>
                  </a:cubicBezTo>
                  <a:cubicBezTo>
                    <a:pt x="939" y="584"/>
                    <a:pt x="934" y="585"/>
                    <a:pt x="931" y="585"/>
                  </a:cubicBezTo>
                  <a:cubicBezTo>
                    <a:pt x="929" y="585"/>
                    <a:pt x="927" y="585"/>
                    <a:pt x="924" y="584"/>
                  </a:cubicBezTo>
                  <a:cubicBezTo>
                    <a:pt x="923" y="584"/>
                    <a:pt x="921" y="583"/>
                    <a:pt x="919" y="584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16" y="583"/>
                    <a:pt x="914" y="583"/>
                    <a:pt x="911" y="582"/>
                  </a:cubicBezTo>
                  <a:cubicBezTo>
                    <a:pt x="907" y="581"/>
                    <a:pt x="889" y="576"/>
                    <a:pt x="887" y="584"/>
                  </a:cubicBezTo>
                  <a:cubicBezTo>
                    <a:pt x="885" y="583"/>
                    <a:pt x="882" y="582"/>
                    <a:pt x="880" y="580"/>
                  </a:cubicBezTo>
                  <a:cubicBezTo>
                    <a:pt x="880" y="579"/>
                    <a:pt x="879" y="579"/>
                    <a:pt x="879" y="579"/>
                  </a:cubicBezTo>
                  <a:cubicBezTo>
                    <a:pt x="880" y="578"/>
                    <a:pt x="880" y="578"/>
                    <a:pt x="880" y="577"/>
                  </a:cubicBezTo>
                  <a:cubicBezTo>
                    <a:pt x="880" y="574"/>
                    <a:pt x="882" y="571"/>
                    <a:pt x="883" y="569"/>
                  </a:cubicBezTo>
                  <a:cubicBezTo>
                    <a:pt x="883" y="569"/>
                    <a:pt x="884" y="569"/>
                    <a:pt x="884" y="568"/>
                  </a:cubicBezTo>
                  <a:cubicBezTo>
                    <a:pt x="885" y="565"/>
                    <a:pt x="886" y="561"/>
                    <a:pt x="888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891" y="559"/>
                    <a:pt x="890" y="560"/>
                    <a:pt x="889" y="561"/>
                  </a:cubicBezTo>
                  <a:cubicBezTo>
                    <a:pt x="888" y="563"/>
                    <a:pt x="886" y="567"/>
                    <a:pt x="888" y="569"/>
                  </a:cubicBezTo>
                  <a:cubicBezTo>
                    <a:pt x="888" y="569"/>
                    <a:pt x="889" y="569"/>
                    <a:pt x="889" y="569"/>
                  </a:cubicBezTo>
                  <a:cubicBezTo>
                    <a:pt x="891" y="567"/>
                    <a:pt x="891" y="563"/>
                    <a:pt x="893" y="561"/>
                  </a:cubicBezTo>
                  <a:cubicBezTo>
                    <a:pt x="893" y="560"/>
                    <a:pt x="894" y="559"/>
                    <a:pt x="895" y="557"/>
                  </a:cubicBezTo>
                  <a:cubicBezTo>
                    <a:pt x="897" y="557"/>
                    <a:pt x="899" y="557"/>
                    <a:pt x="901" y="557"/>
                  </a:cubicBezTo>
                  <a:cubicBezTo>
                    <a:pt x="899" y="558"/>
                    <a:pt x="897" y="560"/>
                    <a:pt x="896" y="562"/>
                  </a:cubicBezTo>
                  <a:cubicBezTo>
                    <a:pt x="895" y="564"/>
                    <a:pt x="892" y="567"/>
                    <a:pt x="894" y="569"/>
                  </a:cubicBezTo>
                  <a:cubicBezTo>
                    <a:pt x="894" y="570"/>
                    <a:pt x="895" y="570"/>
                    <a:pt x="895" y="569"/>
                  </a:cubicBezTo>
                  <a:cubicBezTo>
                    <a:pt x="897" y="568"/>
                    <a:pt x="897" y="565"/>
                    <a:pt x="899" y="563"/>
                  </a:cubicBezTo>
                  <a:cubicBezTo>
                    <a:pt x="900" y="561"/>
                    <a:pt x="902" y="558"/>
                    <a:pt x="905" y="557"/>
                  </a:cubicBezTo>
                  <a:cubicBezTo>
                    <a:pt x="905" y="557"/>
                    <a:pt x="906" y="557"/>
                    <a:pt x="907" y="557"/>
                  </a:cubicBezTo>
                  <a:cubicBezTo>
                    <a:pt x="907" y="557"/>
                    <a:pt x="906" y="558"/>
                    <a:pt x="906" y="559"/>
                  </a:cubicBezTo>
                  <a:cubicBezTo>
                    <a:pt x="905" y="560"/>
                    <a:pt x="901" y="564"/>
                    <a:pt x="903" y="566"/>
                  </a:cubicBezTo>
                  <a:cubicBezTo>
                    <a:pt x="903" y="566"/>
                    <a:pt x="904" y="567"/>
                    <a:pt x="904" y="566"/>
                  </a:cubicBezTo>
                  <a:cubicBezTo>
                    <a:pt x="905" y="566"/>
                    <a:pt x="905" y="565"/>
                    <a:pt x="906" y="564"/>
                  </a:cubicBezTo>
                  <a:cubicBezTo>
                    <a:pt x="907" y="562"/>
                    <a:pt x="907" y="561"/>
                    <a:pt x="908" y="560"/>
                  </a:cubicBezTo>
                  <a:cubicBezTo>
                    <a:pt x="909" y="559"/>
                    <a:pt x="910" y="558"/>
                    <a:pt x="911" y="557"/>
                  </a:cubicBezTo>
                  <a:cubicBezTo>
                    <a:pt x="912" y="557"/>
                    <a:pt x="913" y="557"/>
                    <a:pt x="913" y="557"/>
                  </a:cubicBezTo>
                  <a:cubicBezTo>
                    <a:pt x="910" y="560"/>
                    <a:pt x="908" y="564"/>
                    <a:pt x="910" y="566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3" y="564"/>
                    <a:pt x="913" y="562"/>
                    <a:pt x="915" y="560"/>
                  </a:cubicBezTo>
                  <a:cubicBezTo>
                    <a:pt x="916" y="559"/>
                    <a:pt x="917" y="558"/>
                    <a:pt x="918" y="557"/>
                  </a:cubicBezTo>
                  <a:cubicBezTo>
                    <a:pt x="918" y="557"/>
                    <a:pt x="919" y="557"/>
                    <a:pt x="920" y="557"/>
                  </a:cubicBezTo>
                  <a:cubicBezTo>
                    <a:pt x="920" y="557"/>
                    <a:pt x="921" y="557"/>
                    <a:pt x="921" y="557"/>
                  </a:cubicBezTo>
                  <a:cubicBezTo>
                    <a:pt x="920" y="557"/>
                    <a:pt x="920" y="558"/>
                    <a:pt x="919" y="558"/>
                  </a:cubicBezTo>
                  <a:cubicBezTo>
                    <a:pt x="918" y="560"/>
                    <a:pt x="916" y="564"/>
                    <a:pt x="917" y="566"/>
                  </a:cubicBezTo>
                  <a:cubicBezTo>
                    <a:pt x="918" y="567"/>
                    <a:pt x="918" y="567"/>
                    <a:pt x="918" y="566"/>
                  </a:cubicBezTo>
                  <a:cubicBezTo>
                    <a:pt x="920" y="564"/>
                    <a:pt x="920" y="562"/>
                    <a:pt x="921" y="560"/>
                  </a:cubicBezTo>
                  <a:cubicBezTo>
                    <a:pt x="922" y="559"/>
                    <a:pt x="923" y="557"/>
                    <a:pt x="924" y="557"/>
                  </a:cubicBezTo>
                  <a:cubicBezTo>
                    <a:pt x="925" y="557"/>
                    <a:pt x="927" y="557"/>
                    <a:pt x="928" y="557"/>
                  </a:cubicBezTo>
                  <a:cubicBezTo>
                    <a:pt x="926" y="559"/>
                    <a:pt x="924" y="561"/>
                    <a:pt x="924" y="564"/>
                  </a:cubicBezTo>
                  <a:cubicBezTo>
                    <a:pt x="924" y="564"/>
                    <a:pt x="924" y="565"/>
                    <a:pt x="924" y="564"/>
                  </a:cubicBezTo>
                  <a:cubicBezTo>
                    <a:pt x="926" y="563"/>
                    <a:pt x="927" y="561"/>
                    <a:pt x="929" y="559"/>
                  </a:cubicBezTo>
                  <a:cubicBezTo>
                    <a:pt x="930" y="558"/>
                    <a:pt x="930" y="557"/>
                    <a:pt x="931" y="557"/>
                  </a:cubicBezTo>
                  <a:cubicBezTo>
                    <a:pt x="932" y="557"/>
                    <a:pt x="933" y="557"/>
                    <a:pt x="933" y="557"/>
                  </a:cubicBezTo>
                  <a:cubicBezTo>
                    <a:pt x="931" y="559"/>
                    <a:pt x="929" y="562"/>
                    <a:pt x="930" y="565"/>
                  </a:cubicBezTo>
                  <a:cubicBezTo>
                    <a:pt x="930" y="565"/>
                    <a:pt x="930" y="566"/>
                    <a:pt x="930" y="565"/>
                  </a:cubicBezTo>
                  <a:cubicBezTo>
                    <a:pt x="931" y="563"/>
                    <a:pt x="932" y="561"/>
                    <a:pt x="934" y="559"/>
                  </a:cubicBezTo>
                  <a:cubicBezTo>
                    <a:pt x="934" y="559"/>
                    <a:pt x="935" y="558"/>
                    <a:pt x="936" y="557"/>
                  </a:cubicBezTo>
                  <a:cubicBezTo>
                    <a:pt x="936" y="557"/>
                    <a:pt x="936" y="557"/>
                    <a:pt x="936" y="557"/>
                  </a:cubicBezTo>
                  <a:cubicBezTo>
                    <a:pt x="936" y="557"/>
                    <a:pt x="936" y="557"/>
                    <a:pt x="937" y="557"/>
                  </a:cubicBezTo>
                  <a:cubicBezTo>
                    <a:pt x="936" y="557"/>
                    <a:pt x="936" y="558"/>
                    <a:pt x="936" y="558"/>
                  </a:cubicBezTo>
                  <a:cubicBezTo>
                    <a:pt x="936" y="559"/>
                    <a:pt x="937" y="559"/>
                    <a:pt x="937" y="559"/>
                  </a:cubicBezTo>
                  <a:cubicBezTo>
                    <a:pt x="937" y="560"/>
                    <a:pt x="939" y="561"/>
                    <a:pt x="940" y="560"/>
                  </a:cubicBezTo>
                  <a:cubicBezTo>
                    <a:pt x="940" y="560"/>
                    <a:pt x="941" y="559"/>
                    <a:pt x="941" y="559"/>
                  </a:cubicBezTo>
                  <a:cubicBezTo>
                    <a:pt x="941" y="558"/>
                    <a:pt x="942" y="558"/>
                    <a:pt x="942" y="558"/>
                  </a:cubicBezTo>
                  <a:cubicBezTo>
                    <a:pt x="942" y="558"/>
                    <a:pt x="942" y="558"/>
                    <a:pt x="943" y="558"/>
                  </a:cubicBezTo>
                  <a:cubicBezTo>
                    <a:pt x="943" y="557"/>
                    <a:pt x="943" y="557"/>
                    <a:pt x="943" y="557"/>
                  </a:cubicBezTo>
                  <a:cubicBezTo>
                    <a:pt x="943" y="557"/>
                    <a:pt x="943" y="556"/>
                    <a:pt x="943" y="556"/>
                  </a:cubicBezTo>
                  <a:cubicBezTo>
                    <a:pt x="945" y="555"/>
                    <a:pt x="946" y="553"/>
                    <a:pt x="947" y="551"/>
                  </a:cubicBezTo>
                  <a:cubicBezTo>
                    <a:pt x="948" y="550"/>
                    <a:pt x="949" y="549"/>
                    <a:pt x="950" y="548"/>
                  </a:cubicBezTo>
                  <a:cubicBezTo>
                    <a:pt x="955" y="546"/>
                    <a:pt x="959" y="546"/>
                    <a:pt x="965" y="546"/>
                  </a:cubicBezTo>
                  <a:cubicBezTo>
                    <a:pt x="974" y="548"/>
                    <a:pt x="983" y="549"/>
                    <a:pt x="993" y="549"/>
                  </a:cubicBezTo>
                  <a:cubicBezTo>
                    <a:pt x="1013" y="550"/>
                    <a:pt x="1033" y="549"/>
                    <a:pt x="1053" y="547"/>
                  </a:cubicBezTo>
                  <a:cubicBezTo>
                    <a:pt x="1068" y="546"/>
                    <a:pt x="1083" y="544"/>
                    <a:pt x="1099" y="546"/>
                  </a:cubicBezTo>
                  <a:cubicBezTo>
                    <a:pt x="1107" y="547"/>
                    <a:pt x="1114" y="551"/>
                    <a:pt x="1122" y="553"/>
                  </a:cubicBezTo>
                  <a:cubicBezTo>
                    <a:pt x="1129" y="555"/>
                    <a:pt x="1135" y="556"/>
                    <a:pt x="1142" y="555"/>
                  </a:cubicBezTo>
                  <a:cubicBezTo>
                    <a:pt x="1144" y="555"/>
                    <a:pt x="1158" y="553"/>
                    <a:pt x="1158" y="556"/>
                  </a:cubicBezTo>
                  <a:cubicBezTo>
                    <a:pt x="1157" y="561"/>
                    <a:pt x="1149" y="564"/>
                    <a:pt x="1145" y="566"/>
                  </a:cubicBezTo>
                  <a:close/>
                  <a:moveTo>
                    <a:pt x="1156" y="551"/>
                  </a:moveTo>
                  <a:cubicBezTo>
                    <a:pt x="1154" y="551"/>
                    <a:pt x="1151" y="551"/>
                    <a:pt x="1150" y="551"/>
                  </a:cubicBezTo>
                  <a:cubicBezTo>
                    <a:pt x="1143" y="553"/>
                    <a:pt x="1136" y="553"/>
                    <a:pt x="1129" y="552"/>
                  </a:cubicBezTo>
                  <a:cubicBezTo>
                    <a:pt x="1126" y="551"/>
                    <a:pt x="1122" y="550"/>
                    <a:pt x="1119" y="549"/>
                  </a:cubicBezTo>
                  <a:cubicBezTo>
                    <a:pt x="1123" y="548"/>
                    <a:pt x="1128" y="547"/>
                    <a:pt x="1132" y="546"/>
                  </a:cubicBezTo>
                  <a:cubicBezTo>
                    <a:pt x="1137" y="546"/>
                    <a:pt x="1142" y="547"/>
                    <a:pt x="1147" y="547"/>
                  </a:cubicBezTo>
                  <a:cubicBezTo>
                    <a:pt x="1147" y="547"/>
                    <a:pt x="1147" y="546"/>
                    <a:pt x="1147" y="546"/>
                  </a:cubicBezTo>
                  <a:cubicBezTo>
                    <a:pt x="1144" y="542"/>
                    <a:pt x="1136" y="545"/>
                    <a:pt x="1132" y="545"/>
                  </a:cubicBezTo>
                  <a:cubicBezTo>
                    <a:pt x="1126" y="545"/>
                    <a:pt x="1120" y="545"/>
                    <a:pt x="1114" y="547"/>
                  </a:cubicBezTo>
                  <a:cubicBezTo>
                    <a:pt x="1113" y="546"/>
                    <a:pt x="1112" y="546"/>
                    <a:pt x="1111" y="546"/>
                  </a:cubicBezTo>
                  <a:cubicBezTo>
                    <a:pt x="1113" y="545"/>
                    <a:pt x="1114" y="544"/>
                    <a:pt x="1116" y="544"/>
                  </a:cubicBezTo>
                  <a:cubicBezTo>
                    <a:pt x="1119" y="544"/>
                    <a:pt x="1122" y="542"/>
                    <a:pt x="1125" y="543"/>
                  </a:cubicBezTo>
                  <a:cubicBezTo>
                    <a:pt x="1125" y="543"/>
                    <a:pt x="1125" y="542"/>
                    <a:pt x="1125" y="542"/>
                  </a:cubicBezTo>
                  <a:cubicBezTo>
                    <a:pt x="1121" y="542"/>
                    <a:pt x="1117" y="542"/>
                    <a:pt x="1113" y="543"/>
                  </a:cubicBezTo>
                  <a:cubicBezTo>
                    <a:pt x="1112" y="543"/>
                    <a:pt x="1109" y="543"/>
                    <a:pt x="1108" y="544"/>
                  </a:cubicBezTo>
                  <a:cubicBezTo>
                    <a:pt x="1105" y="544"/>
                    <a:pt x="1102" y="543"/>
                    <a:pt x="1100" y="543"/>
                  </a:cubicBezTo>
                  <a:cubicBezTo>
                    <a:pt x="1101" y="543"/>
                    <a:pt x="1101" y="542"/>
                    <a:pt x="1102" y="542"/>
                  </a:cubicBezTo>
                  <a:cubicBezTo>
                    <a:pt x="1104" y="541"/>
                    <a:pt x="1106" y="540"/>
                    <a:pt x="1107" y="539"/>
                  </a:cubicBezTo>
                  <a:cubicBezTo>
                    <a:pt x="1107" y="539"/>
                    <a:pt x="1107" y="538"/>
                    <a:pt x="1107" y="538"/>
                  </a:cubicBezTo>
                  <a:cubicBezTo>
                    <a:pt x="1105" y="538"/>
                    <a:pt x="1103" y="539"/>
                    <a:pt x="1101" y="540"/>
                  </a:cubicBezTo>
                  <a:cubicBezTo>
                    <a:pt x="1100" y="540"/>
                    <a:pt x="1098" y="540"/>
                    <a:pt x="1098" y="541"/>
                  </a:cubicBezTo>
                  <a:cubicBezTo>
                    <a:pt x="1097" y="541"/>
                    <a:pt x="1097" y="540"/>
                    <a:pt x="1097" y="540"/>
                  </a:cubicBezTo>
                  <a:cubicBezTo>
                    <a:pt x="1102" y="538"/>
                    <a:pt x="1107" y="534"/>
                    <a:pt x="1109" y="533"/>
                  </a:cubicBezTo>
                  <a:cubicBezTo>
                    <a:pt x="1110" y="532"/>
                    <a:pt x="1109" y="531"/>
                    <a:pt x="1108" y="532"/>
                  </a:cubicBezTo>
                  <a:cubicBezTo>
                    <a:pt x="1105" y="534"/>
                    <a:pt x="1102" y="535"/>
                    <a:pt x="1098" y="537"/>
                  </a:cubicBezTo>
                  <a:cubicBezTo>
                    <a:pt x="1097" y="538"/>
                    <a:pt x="1095" y="539"/>
                    <a:pt x="1093" y="540"/>
                  </a:cubicBezTo>
                  <a:cubicBezTo>
                    <a:pt x="1092" y="540"/>
                    <a:pt x="1092" y="540"/>
                    <a:pt x="1091" y="540"/>
                  </a:cubicBezTo>
                  <a:cubicBezTo>
                    <a:pt x="1093" y="539"/>
                    <a:pt x="1094" y="538"/>
                    <a:pt x="1095" y="537"/>
                  </a:cubicBezTo>
                  <a:cubicBezTo>
                    <a:pt x="1099" y="533"/>
                    <a:pt x="1104" y="530"/>
                    <a:pt x="1108" y="526"/>
                  </a:cubicBezTo>
                  <a:cubicBezTo>
                    <a:pt x="1112" y="523"/>
                    <a:pt x="1119" y="521"/>
                    <a:pt x="1121" y="515"/>
                  </a:cubicBezTo>
                  <a:cubicBezTo>
                    <a:pt x="1122" y="515"/>
                    <a:pt x="1121" y="514"/>
                    <a:pt x="1121" y="515"/>
                  </a:cubicBezTo>
                  <a:cubicBezTo>
                    <a:pt x="1116" y="518"/>
                    <a:pt x="1111" y="523"/>
                    <a:pt x="1105" y="527"/>
                  </a:cubicBezTo>
                  <a:cubicBezTo>
                    <a:pt x="1105" y="527"/>
                    <a:pt x="1104" y="527"/>
                    <a:pt x="1104" y="527"/>
                  </a:cubicBezTo>
                  <a:cubicBezTo>
                    <a:pt x="1105" y="526"/>
                    <a:pt x="1107" y="524"/>
                    <a:pt x="1108" y="523"/>
                  </a:cubicBezTo>
                  <a:cubicBezTo>
                    <a:pt x="1113" y="518"/>
                    <a:pt x="1117" y="512"/>
                    <a:pt x="1121" y="506"/>
                  </a:cubicBezTo>
                  <a:cubicBezTo>
                    <a:pt x="1126" y="506"/>
                    <a:pt x="1134" y="509"/>
                    <a:pt x="1136" y="513"/>
                  </a:cubicBezTo>
                  <a:cubicBezTo>
                    <a:pt x="1138" y="514"/>
                    <a:pt x="1139" y="517"/>
                    <a:pt x="1141" y="518"/>
                  </a:cubicBezTo>
                  <a:cubicBezTo>
                    <a:pt x="1143" y="519"/>
                    <a:pt x="1145" y="520"/>
                    <a:pt x="1147" y="521"/>
                  </a:cubicBezTo>
                  <a:cubicBezTo>
                    <a:pt x="1150" y="524"/>
                    <a:pt x="1150" y="527"/>
                    <a:pt x="1152" y="530"/>
                  </a:cubicBezTo>
                  <a:cubicBezTo>
                    <a:pt x="1152" y="531"/>
                    <a:pt x="1153" y="532"/>
                    <a:pt x="1155" y="534"/>
                  </a:cubicBezTo>
                  <a:cubicBezTo>
                    <a:pt x="1159" y="539"/>
                    <a:pt x="1158" y="545"/>
                    <a:pt x="1156" y="551"/>
                  </a:cubicBezTo>
                  <a:close/>
                </a:path>
              </a:pathLst>
            </a:custGeom>
            <a:solidFill>
              <a:srgbClr val="574F1F">
                <a:alpha val="1215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5" name="组合 1337">
              <a:extLst>
                <a:ext uri="{FF2B5EF4-FFF2-40B4-BE49-F238E27FC236}">
                  <a16:creationId xmlns="" xmlns:a16="http://schemas.microsoft.com/office/drawing/2014/main" id="{6C7387C3-CACF-445F-8F6F-F0AB4DBF819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" y="3577805"/>
              <a:ext cx="4864118" cy="340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组合 521">
              <a:extLst>
                <a:ext uri="{FF2B5EF4-FFF2-40B4-BE49-F238E27FC236}">
                  <a16:creationId xmlns="" xmlns:a16="http://schemas.microsoft.com/office/drawing/2014/main" id="{9DEE6228-9FEF-470F-9B74-1534048933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114" y="267478"/>
              <a:ext cx="4413060" cy="3566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2955537" y="425699"/>
            <a:ext cx="3232924" cy="4270458"/>
            <a:chOff x="3243660" y="347599"/>
            <a:chExt cx="6100460" cy="6043699"/>
          </a:xfrm>
        </p:grpSpPr>
        <p:sp>
          <p:nvSpPr>
            <p:cNvPr id="12" name="椭圆 1338">
              <a:extLst>
                <a:ext uri="{FF2B5EF4-FFF2-40B4-BE49-F238E27FC236}">
                  <a16:creationId xmlns="" xmlns:a16="http://schemas.microsoft.com/office/drawing/2014/main" id="{AA80EAD7-B0D9-496B-BD7B-6BDA8ECB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785" y="578869"/>
              <a:ext cx="5581650" cy="5580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4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345" y="573111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19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720" y="347599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  <p:sp>
          <p:nvSpPr>
            <p:cNvPr id="20" name="椭圆 1339">
              <a:extLst>
                <a:ext uri="{FF2B5EF4-FFF2-40B4-BE49-F238E27FC236}">
                  <a16:creationId xmlns="" xmlns:a16="http://schemas.microsoft.com/office/drawing/2014/main" id="{195C4C53-94A1-4F7C-B7A8-68C59187E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660" y="519187"/>
              <a:ext cx="5819775" cy="5818187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DFBE9"/>
                </a:solidFill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0B309EEC-607D-4A06-B024-8E190ED376AA}"/>
              </a:ext>
            </a:extLst>
          </p:cNvPr>
          <p:cNvSpPr/>
          <p:nvPr/>
        </p:nvSpPr>
        <p:spPr>
          <a:xfrm>
            <a:off x="156503" y="158262"/>
            <a:ext cx="8830994" cy="6541477"/>
          </a:xfrm>
          <a:prstGeom prst="rect">
            <a:avLst/>
          </a:prstGeom>
          <a:noFill/>
          <a:ln>
            <a:solidFill>
              <a:srgbClr val="6870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1342">
            <a:extLst>
              <a:ext uri="{FF2B5EF4-FFF2-40B4-BE49-F238E27FC236}">
                <a16:creationId xmlns="" xmlns:a16="http://schemas.microsoft.com/office/drawing/2014/main" id="{87D51FD6-1FD5-45BF-BBDE-D3BF2D9D1A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7237" y="1050777"/>
            <a:ext cx="2646878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4800" dirty="0" err="1" smtClean="0">
                <a:solidFill>
                  <a:srgbClr val="413B17"/>
                </a:solidFill>
                <a:latin typeface="宋体" panose="02010600030101010101" pitchFamily="2" charset="-122"/>
              </a:rPr>
              <a:t>shēng</a:t>
            </a:r>
            <a:r>
              <a:rPr lang="en-US" altLang="zh-CN" sz="4800" dirty="0" smtClean="0">
                <a:solidFill>
                  <a:srgbClr val="413B17"/>
                </a:solidFill>
                <a:latin typeface="宋体" panose="02010600030101010101" pitchFamily="2" charset="-122"/>
              </a:rPr>
              <a:t> </a:t>
            </a:r>
            <a:r>
              <a:rPr lang="en-US" altLang="zh-CN" sz="4800" dirty="0" err="1" smtClean="0">
                <a:solidFill>
                  <a:srgbClr val="413B17"/>
                </a:solidFill>
                <a:latin typeface="宋体" panose="02010600030101010101" pitchFamily="2" charset="-122"/>
              </a:rPr>
              <a:t>cí</a:t>
            </a:r>
            <a:r>
              <a:rPr lang="en-US" altLang="zh-CN" sz="4800" dirty="0" smtClean="0">
                <a:solidFill>
                  <a:srgbClr val="413B17"/>
                </a:solidFill>
                <a:latin typeface="宋体" panose="02010600030101010101" pitchFamily="2" charset="-122"/>
              </a:rPr>
              <a:t> </a:t>
            </a:r>
            <a:endParaRPr lang="en-US" altLang="zh-CN" sz="4800" dirty="0">
              <a:solidFill>
                <a:srgbClr val="413B17"/>
              </a:solidFill>
              <a:latin typeface="宋体" panose="02010600030101010101" pitchFamily="2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800" dirty="0" smtClean="0">
                <a:solidFill>
                  <a:srgbClr val="413B17"/>
                </a:solidFill>
                <a:latin typeface="宋体" panose="02010600030101010101" pitchFamily="2" charset="-122"/>
              </a:rPr>
              <a:t>生词</a:t>
            </a:r>
            <a:endParaRPr lang="zh-CN" altLang="en-US" sz="4800" dirty="0">
              <a:solidFill>
                <a:srgbClr val="413B17"/>
              </a:solidFill>
              <a:latin typeface="宋体" panose="02010600030101010101" pitchFamily="2" charset="-122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A0124F80-8899-4388-93EF-5A28BC7D614C}"/>
              </a:ext>
            </a:extLst>
          </p:cNvPr>
          <p:cNvSpPr txBox="1"/>
          <p:nvPr/>
        </p:nvSpPr>
        <p:spPr>
          <a:xfrm>
            <a:off x="3578906" y="2584364"/>
            <a:ext cx="19851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 smtClean="0">
                <a:solidFill>
                  <a:srgbClr val="68704B"/>
                </a:solidFill>
              </a:rPr>
              <a:t>WORDS</a:t>
            </a:r>
            <a:endParaRPr lang="zh-CN" altLang="en-US" sz="2800" dirty="0">
              <a:solidFill>
                <a:srgbClr val="68704B"/>
              </a:solidFill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C068496B-6DF0-4A24-95BC-5229DBE5B0E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82039" y="3132688"/>
            <a:ext cx="4423394" cy="3126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5190273"/>
      </p:ext>
    </p:extLst>
  </p:cSld>
  <p:clrMapOvr>
    <a:masterClrMapping/>
  </p:clrMapOvr>
  <p:transition xmlns:p14="http://schemas.microsoft.com/office/powerpoint/2010/main" spd="slow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theme/theme1.xml><?xml version="1.0" encoding="utf-8"?>
<a:theme xmlns:a="http://schemas.openxmlformats.org/drawingml/2006/main" name="Office 主题">
  <a:themeElements>
    <a:clrScheme name="办公室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办公室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办公室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主题">
  <a:themeElements>
    <a:clrScheme name="办公室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办公室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办公室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1648</TotalTime>
  <Words>1583</Words>
  <Application>Microsoft Macintosh PowerPoint</Application>
  <PresentationFormat>全屏显示(4:3)</PresentationFormat>
  <Paragraphs>531</Paragraphs>
  <Slides>61</Slides>
  <Notes>58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61</vt:i4>
      </vt:variant>
    </vt:vector>
  </HeadingPairs>
  <TitlesOfParts>
    <vt:vector size="62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</dc:creator>
  <cp:lastModifiedBy>a</cp:lastModifiedBy>
  <cp:revision>90</cp:revision>
  <dcterms:created xsi:type="dcterms:W3CDTF">2019-09-16T10:40:22Z</dcterms:created>
  <dcterms:modified xsi:type="dcterms:W3CDTF">2019-10-08T10:11:20Z</dcterms:modified>
</cp:coreProperties>
</file>