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61"/>
  </p:notesMasterIdLst>
  <p:sldIdLst>
    <p:sldId id="256" r:id="rId3"/>
    <p:sldId id="1763" r:id="rId4"/>
    <p:sldId id="1855" r:id="rId5"/>
    <p:sldId id="1856" r:id="rId6"/>
    <p:sldId id="1851" r:id="rId7"/>
    <p:sldId id="1745" r:id="rId8"/>
    <p:sldId id="1804" r:id="rId9"/>
    <p:sldId id="1850" r:id="rId10"/>
    <p:sldId id="1746" r:id="rId11"/>
    <p:sldId id="1747" r:id="rId12"/>
    <p:sldId id="1849" r:id="rId13"/>
    <p:sldId id="1811" r:id="rId14"/>
    <p:sldId id="1749" r:id="rId15"/>
    <p:sldId id="1852" r:id="rId16"/>
    <p:sldId id="1805" r:id="rId17"/>
    <p:sldId id="1806" r:id="rId18"/>
    <p:sldId id="1807" r:id="rId19"/>
    <p:sldId id="1808" r:id="rId20"/>
    <p:sldId id="1809" r:id="rId21"/>
    <p:sldId id="1810" r:id="rId22"/>
    <p:sldId id="1854" r:id="rId23"/>
    <p:sldId id="1812" r:id="rId24"/>
    <p:sldId id="1814" r:id="rId25"/>
    <p:sldId id="1815" r:id="rId26"/>
    <p:sldId id="1816" r:id="rId27"/>
    <p:sldId id="1817" r:id="rId28"/>
    <p:sldId id="1853" r:id="rId29"/>
    <p:sldId id="1857" r:id="rId30"/>
    <p:sldId id="1819" r:id="rId31"/>
    <p:sldId id="1826" r:id="rId32"/>
    <p:sldId id="1820" r:id="rId33"/>
    <p:sldId id="1822" r:id="rId34"/>
    <p:sldId id="1823" r:id="rId35"/>
    <p:sldId id="1824" r:id="rId36"/>
    <p:sldId id="1825" r:id="rId37"/>
    <p:sldId id="1821" r:id="rId38"/>
    <p:sldId id="1750" r:id="rId39"/>
    <p:sldId id="1828" r:id="rId40"/>
    <p:sldId id="1751" r:id="rId41"/>
    <p:sldId id="1829" r:id="rId42"/>
    <p:sldId id="1858" r:id="rId43"/>
    <p:sldId id="1752" r:id="rId44"/>
    <p:sldId id="1753" r:id="rId45"/>
    <p:sldId id="1859" r:id="rId46"/>
    <p:sldId id="1754" r:id="rId47"/>
    <p:sldId id="1834" r:id="rId48"/>
    <p:sldId id="1835" r:id="rId49"/>
    <p:sldId id="1836" r:id="rId50"/>
    <p:sldId id="1838" r:id="rId51"/>
    <p:sldId id="1837" r:id="rId52"/>
    <p:sldId id="1839" r:id="rId53"/>
    <p:sldId id="1842" r:id="rId54"/>
    <p:sldId id="1843" r:id="rId55"/>
    <p:sldId id="1844" r:id="rId56"/>
    <p:sldId id="1845" r:id="rId57"/>
    <p:sldId id="1846" r:id="rId58"/>
    <p:sldId id="1847" r:id="rId59"/>
    <p:sldId id="1755" r:id="rId60"/>
  </p:sldIdLst>
  <p:sldSz cx="12192000" cy="6858000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3" autoAdjust="0"/>
    <p:restoredTop sz="94660"/>
  </p:normalViewPr>
  <p:slideViewPr>
    <p:cSldViewPr snapToGrid="0">
      <p:cViewPr>
        <p:scale>
          <a:sx n="103" d="100"/>
          <a:sy n="103" d="100"/>
        </p:scale>
        <p:origin x="-176" y="-2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3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="" xmlns:a16="http://schemas.microsoft.com/office/drawing/2014/main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="" xmlns:a16="http://schemas.microsoft.com/office/drawing/2014/main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="" xmlns:a16="http://schemas.microsoft.com/office/drawing/2014/main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="" xmlns:a16="http://schemas.microsoft.com/office/drawing/2014/main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="" xmlns:a16="http://schemas.microsoft.com/office/drawing/2014/main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="" xmlns:a16="http://schemas.microsoft.com/office/drawing/2014/main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="" xmlns:a16="http://schemas.microsoft.com/office/drawing/2014/main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="" xmlns:a16="http://schemas.microsoft.com/office/drawing/2014/main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="" xmlns:a16="http://schemas.microsoft.com/office/drawing/2014/main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="" xmlns:a16="http://schemas.microsoft.com/office/drawing/2014/main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="" xmlns:a16="http://schemas.microsoft.com/office/drawing/2014/main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="" xmlns:a16="http://schemas.microsoft.com/office/drawing/2014/main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="" xmlns:a16="http://schemas.microsoft.com/office/drawing/2014/main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="" xmlns:a16="http://schemas.microsoft.com/office/drawing/2014/main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="" xmlns:a16="http://schemas.microsoft.com/office/drawing/2014/main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="" xmlns:a16="http://schemas.microsoft.com/office/drawing/2014/main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="" xmlns:a16="http://schemas.microsoft.com/office/drawing/2014/main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="" xmlns:a16="http://schemas.microsoft.com/office/drawing/2014/main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="" xmlns:a16="http://schemas.microsoft.com/office/drawing/2014/main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="" xmlns:a16="http://schemas.microsoft.com/office/drawing/2014/main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="" xmlns:a16="http://schemas.microsoft.com/office/drawing/2014/main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="" xmlns:a16="http://schemas.microsoft.com/office/drawing/2014/main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="" xmlns:a16="http://schemas.microsoft.com/office/drawing/2014/main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="" xmlns:a16="http://schemas.microsoft.com/office/drawing/2014/main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="" xmlns:a16="http://schemas.microsoft.com/office/drawing/2014/main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="" xmlns:a16="http://schemas.microsoft.com/office/drawing/2014/main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="" xmlns:a16="http://schemas.microsoft.com/office/drawing/2014/main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="" xmlns:a16="http://schemas.microsoft.com/office/drawing/2014/main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="" xmlns:a16="http://schemas.microsoft.com/office/drawing/2014/main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="" xmlns:a16="http://schemas.microsoft.com/office/drawing/2014/main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="" xmlns:a16="http://schemas.microsoft.com/office/drawing/2014/main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="" xmlns:a16="http://schemas.microsoft.com/office/drawing/2014/main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="" xmlns:a16="http://schemas.microsoft.com/office/drawing/2014/main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="" xmlns:a16="http://schemas.microsoft.com/office/drawing/2014/main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="" xmlns:a16="http://schemas.microsoft.com/office/drawing/2014/main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="" xmlns:a16="http://schemas.microsoft.com/office/drawing/2014/main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="" xmlns:a16="http://schemas.microsoft.com/office/drawing/2014/main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="" xmlns:a16="http://schemas.microsoft.com/office/drawing/2014/main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="" xmlns:a16="http://schemas.microsoft.com/office/drawing/2014/main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="" xmlns:a16="http://schemas.microsoft.com/office/drawing/2014/main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="" xmlns:a16="http://schemas.microsoft.com/office/drawing/2014/main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="" xmlns:a16="http://schemas.microsoft.com/office/drawing/2014/main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="" xmlns:a16="http://schemas.microsoft.com/office/drawing/2014/main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="" xmlns:a16="http://schemas.microsoft.com/office/drawing/2014/main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="" xmlns:a16="http://schemas.microsoft.com/office/drawing/2014/main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="" xmlns:a16="http://schemas.microsoft.com/office/drawing/2014/main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="" xmlns:a16="http://schemas.microsoft.com/office/drawing/2014/main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="" xmlns:a16="http://schemas.microsoft.com/office/drawing/2014/main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="" xmlns:a16="http://schemas.microsoft.com/office/drawing/2014/main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="" xmlns:a16="http://schemas.microsoft.com/office/drawing/2014/main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="" xmlns:a16="http://schemas.microsoft.com/office/drawing/2014/main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="" xmlns:a16="http://schemas.microsoft.com/office/drawing/2014/main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="" xmlns:a16="http://schemas.microsoft.com/office/drawing/2014/main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="" xmlns:a16="http://schemas.microsoft.com/office/drawing/2014/main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="" xmlns:a16="http://schemas.microsoft.com/office/drawing/2014/main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="" xmlns:a16="http://schemas.microsoft.com/office/drawing/2014/main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="" xmlns:a16="http://schemas.microsoft.com/office/drawing/2014/main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="" xmlns:a16="http://schemas.microsoft.com/office/drawing/2014/main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="" xmlns:a16="http://schemas.microsoft.com/office/drawing/2014/main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="" xmlns:a16="http://schemas.microsoft.com/office/drawing/2014/main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="" xmlns:a16="http://schemas.microsoft.com/office/drawing/2014/main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="" xmlns:a16="http://schemas.microsoft.com/office/drawing/2014/main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="" xmlns:a16="http://schemas.microsoft.com/office/drawing/2014/main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="" xmlns:a16="http://schemas.microsoft.com/office/drawing/2014/main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="" xmlns:a16="http://schemas.microsoft.com/office/drawing/2014/main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="" xmlns:a16="http://schemas.microsoft.com/office/drawing/2014/main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="" xmlns:a16="http://schemas.microsoft.com/office/drawing/2014/main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="" xmlns:a16="http://schemas.microsoft.com/office/drawing/2014/main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="" xmlns:a16="http://schemas.microsoft.com/office/drawing/2014/main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="" xmlns:a16="http://schemas.microsoft.com/office/drawing/2014/main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="" xmlns:a16="http://schemas.microsoft.com/office/drawing/2014/main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="" xmlns:a16="http://schemas.microsoft.com/office/drawing/2014/main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="" xmlns:a16="http://schemas.microsoft.com/office/drawing/2014/main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="" xmlns:a16="http://schemas.microsoft.com/office/drawing/2014/main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="" xmlns:a16="http://schemas.microsoft.com/office/drawing/2014/main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="" xmlns:a16="http://schemas.microsoft.com/office/drawing/2014/main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="" xmlns:a16="http://schemas.microsoft.com/office/drawing/2014/main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="" xmlns:a16="http://schemas.microsoft.com/office/drawing/2014/main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="" xmlns:a16="http://schemas.microsoft.com/office/drawing/2014/main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="" xmlns:a16="http://schemas.microsoft.com/office/drawing/2014/main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="" xmlns:a16="http://schemas.microsoft.com/office/drawing/2014/main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="" xmlns:a16="http://schemas.microsoft.com/office/drawing/2014/main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="" xmlns:a16="http://schemas.microsoft.com/office/drawing/2014/main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="" xmlns:a16="http://schemas.microsoft.com/office/drawing/2014/main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="" xmlns:a16="http://schemas.microsoft.com/office/drawing/2014/main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="" xmlns:a16="http://schemas.microsoft.com/office/drawing/2014/main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="" xmlns:a16="http://schemas.microsoft.com/office/drawing/2014/main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="" xmlns:a16="http://schemas.microsoft.com/office/drawing/2014/main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="" xmlns:a16="http://schemas.microsoft.com/office/drawing/2014/main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="" xmlns:a16="http://schemas.microsoft.com/office/drawing/2014/main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="" xmlns:a16="http://schemas.microsoft.com/office/drawing/2014/main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="" xmlns:a16="http://schemas.microsoft.com/office/drawing/2014/main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="" xmlns:a16="http://schemas.microsoft.com/office/drawing/2014/main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="" xmlns:a16="http://schemas.microsoft.com/office/drawing/2014/main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="" xmlns:a16="http://schemas.microsoft.com/office/drawing/2014/main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="" xmlns:a16="http://schemas.microsoft.com/office/drawing/2014/main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="" xmlns:a16="http://schemas.microsoft.com/office/drawing/2014/main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="" xmlns:a16="http://schemas.microsoft.com/office/drawing/2014/main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="" xmlns:a16="http://schemas.microsoft.com/office/drawing/2014/main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="" xmlns:a16="http://schemas.microsoft.com/office/drawing/2014/main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="" xmlns:a16="http://schemas.microsoft.com/office/drawing/2014/main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="" xmlns:a16="http://schemas.microsoft.com/office/drawing/2014/main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="" xmlns:a16="http://schemas.microsoft.com/office/drawing/2014/main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="" xmlns:a16="http://schemas.microsoft.com/office/drawing/2014/main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="" xmlns:a16="http://schemas.microsoft.com/office/drawing/2014/main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="" xmlns:a16="http://schemas.microsoft.com/office/drawing/2014/main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="" xmlns:a16="http://schemas.microsoft.com/office/drawing/2014/main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="" xmlns:a16="http://schemas.microsoft.com/office/drawing/2014/main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="" xmlns:a16="http://schemas.microsoft.com/office/drawing/2014/main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="" xmlns:a16="http://schemas.microsoft.com/office/drawing/2014/main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="" xmlns:a16="http://schemas.microsoft.com/office/drawing/2014/main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="" xmlns:a16="http://schemas.microsoft.com/office/drawing/2014/main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="" xmlns:a16="http://schemas.microsoft.com/office/drawing/2014/main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="" xmlns:a16="http://schemas.microsoft.com/office/drawing/2014/main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="" xmlns:a16="http://schemas.microsoft.com/office/drawing/2014/main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="" xmlns:a16="http://schemas.microsoft.com/office/drawing/2014/main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="" xmlns:a16="http://schemas.microsoft.com/office/drawing/2014/main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="" xmlns:a16="http://schemas.microsoft.com/office/drawing/2014/main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="" xmlns:a16="http://schemas.microsoft.com/office/drawing/2014/main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="" xmlns:a16="http://schemas.microsoft.com/office/drawing/2014/main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="" xmlns:a16="http://schemas.microsoft.com/office/drawing/2014/main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="" xmlns:a16="http://schemas.microsoft.com/office/drawing/2014/main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="" xmlns:a16="http://schemas.microsoft.com/office/drawing/2014/main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="" xmlns:a16="http://schemas.microsoft.com/office/drawing/2014/main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="" xmlns:a16="http://schemas.microsoft.com/office/drawing/2014/main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="" xmlns:a16="http://schemas.microsoft.com/office/drawing/2014/main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="" xmlns:a16="http://schemas.microsoft.com/office/drawing/2014/main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="" xmlns:a16="http://schemas.microsoft.com/office/drawing/2014/main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="" xmlns:a16="http://schemas.microsoft.com/office/drawing/2014/main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="" xmlns:a16="http://schemas.microsoft.com/office/drawing/2014/main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="" xmlns:a16="http://schemas.microsoft.com/office/drawing/2014/main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="" xmlns:a16="http://schemas.microsoft.com/office/drawing/2014/main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="" xmlns:a16="http://schemas.microsoft.com/office/drawing/2014/main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="" xmlns:a16="http://schemas.microsoft.com/office/drawing/2014/main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="" xmlns:a16="http://schemas.microsoft.com/office/drawing/2014/main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="" xmlns:a16="http://schemas.microsoft.com/office/drawing/2014/main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="" xmlns:a16="http://schemas.microsoft.com/office/drawing/2014/main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="" xmlns:a16="http://schemas.microsoft.com/office/drawing/2014/main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="" xmlns:a16="http://schemas.microsoft.com/office/drawing/2014/main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="" xmlns:a16="http://schemas.microsoft.com/office/drawing/2014/main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="" xmlns:a16="http://schemas.microsoft.com/office/drawing/2014/main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="" xmlns:a16="http://schemas.microsoft.com/office/drawing/2014/main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="" xmlns:a16="http://schemas.microsoft.com/office/drawing/2014/main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="" xmlns:a16="http://schemas.microsoft.com/office/drawing/2014/main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="" xmlns:a16="http://schemas.microsoft.com/office/drawing/2014/main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="" xmlns:a16="http://schemas.microsoft.com/office/drawing/2014/main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="" xmlns:a16="http://schemas.microsoft.com/office/drawing/2014/main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="" xmlns:a16="http://schemas.microsoft.com/office/drawing/2014/main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="" xmlns:a16="http://schemas.microsoft.com/office/drawing/2014/main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="" xmlns:a16="http://schemas.microsoft.com/office/drawing/2014/main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="" xmlns:a16="http://schemas.microsoft.com/office/drawing/2014/main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="" xmlns:a16="http://schemas.microsoft.com/office/drawing/2014/main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="" xmlns:a16="http://schemas.microsoft.com/office/drawing/2014/main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="" xmlns:a16="http://schemas.microsoft.com/office/drawing/2014/main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="" xmlns:a16="http://schemas.microsoft.com/office/drawing/2014/main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="" xmlns:a16="http://schemas.microsoft.com/office/drawing/2014/main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="" xmlns:a16="http://schemas.microsoft.com/office/drawing/2014/main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="" xmlns:a16="http://schemas.microsoft.com/office/drawing/2014/main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="" xmlns:a16="http://schemas.microsoft.com/office/drawing/2014/main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="" xmlns:a16="http://schemas.microsoft.com/office/drawing/2014/main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="" xmlns:a16="http://schemas.microsoft.com/office/drawing/2014/main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="" xmlns:a16="http://schemas.microsoft.com/office/drawing/2014/main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="" xmlns:a16="http://schemas.microsoft.com/office/drawing/2014/main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="" xmlns:a16="http://schemas.microsoft.com/office/drawing/2014/main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="" xmlns:a16="http://schemas.microsoft.com/office/drawing/2014/main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="" xmlns:a16="http://schemas.microsoft.com/office/drawing/2014/main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="" xmlns:a16="http://schemas.microsoft.com/office/drawing/2014/main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="" xmlns:a16="http://schemas.microsoft.com/office/drawing/2014/main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="" xmlns:a16="http://schemas.microsoft.com/office/drawing/2014/main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="" xmlns:a16="http://schemas.microsoft.com/office/drawing/2014/main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="" xmlns:a16="http://schemas.microsoft.com/office/drawing/2014/main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="" xmlns:a16="http://schemas.microsoft.com/office/drawing/2014/main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="" xmlns:a16="http://schemas.microsoft.com/office/drawing/2014/main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="" xmlns:a16="http://schemas.microsoft.com/office/drawing/2014/main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="" xmlns:a16="http://schemas.microsoft.com/office/drawing/2014/main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="" xmlns:a16="http://schemas.microsoft.com/office/drawing/2014/main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="" xmlns:a16="http://schemas.microsoft.com/office/drawing/2014/main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="" xmlns:a16="http://schemas.microsoft.com/office/drawing/2014/main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="" xmlns:a16="http://schemas.microsoft.com/office/drawing/2014/main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="" xmlns:a16="http://schemas.microsoft.com/office/drawing/2014/main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="" xmlns:a16="http://schemas.microsoft.com/office/drawing/2014/main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="" xmlns:a16="http://schemas.microsoft.com/office/drawing/2014/main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="" xmlns:a16="http://schemas.microsoft.com/office/drawing/2014/main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="" xmlns:a16="http://schemas.microsoft.com/office/drawing/2014/main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="" xmlns:a16="http://schemas.microsoft.com/office/drawing/2014/main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="" xmlns:a16="http://schemas.microsoft.com/office/drawing/2014/main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="" xmlns:a16="http://schemas.microsoft.com/office/drawing/2014/main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="" xmlns:a16="http://schemas.microsoft.com/office/drawing/2014/main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="" xmlns:a16="http://schemas.microsoft.com/office/drawing/2014/main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="" xmlns:a16="http://schemas.microsoft.com/office/drawing/2014/main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="" xmlns:a16="http://schemas.microsoft.com/office/drawing/2014/main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="" xmlns:a16="http://schemas.microsoft.com/office/drawing/2014/main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="" xmlns:a16="http://schemas.microsoft.com/office/drawing/2014/main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="" xmlns:a16="http://schemas.microsoft.com/office/drawing/2014/main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="" xmlns:a16="http://schemas.microsoft.com/office/drawing/2014/main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="" xmlns:a16="http://schemas.microsoft.com/office/drawing/2014/main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="" xmlns:a16="http://schemas.microsoft.com/office/drawing/2014/main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="" xmlns:a16="http://schemas.microsoft.com/office/drawing/2014/main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="" xmlns:a16="http://schemas.microsoft.com/office/drawing/2014/main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="" xmlns:a16="http://schemas.microsoft.com/office/drawing/2014/main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="" xmlns:a16="http://schemas.microsoft.com/office/drawing/2014/main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="" xmlns:a16="http://schemas.microsoft.com/office/drawing/2014/main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="" xmlns:a16="http://schemas.microsoft.com/office/drawing/2014/main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="" xmlns:a16="http://schemas.microsoft.com/office/drawing/2014/main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="" xmlns:a16="http://schemas.microsoft.com/office/drawing/2014/main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="" xmlns:a16="http://schemas.microsoft.com/office/drawing/2014/main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="" xmlns:a16="http://schemas.microsoft.com/office/drawing/2014/main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="" xmlns:a16="http://schemas.microsoft.com/office/drawing/2014/main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="" xmlns:a16="http://schemas.microsoft.com/office/drawing/2014/main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="" xmlns:a16="http://schemas.microsoft.com/office/drawing/2014/main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="" xmlns:a16="http://schemas.microsoft.com/office/drawing/2014/main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="" xmlns:a16="http://schemas.microsoft.com/office/drawing/2014/main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="" xmlns:a16="http://schemas.microsoft.com/office/drawing/2014/main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="" xmlns:a16="http://schemas.microsoft.com/office/drawing/2014/main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="" xmlns:a16="http://schemas.microsoft.com/office/drawing/2014/main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="" xmlns:a16="http://schemas.microsoft.com/office/drawing/2014/main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="" xmlns:a16="http://schemas.microsoft.com/office/drawing/2014/main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="" xmlns:a16="http://schemas.microsoft.com/office/drawing/2014/main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="" xmlns:a16="http://schemas.microsoft.com/office/drawing/2014/main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="" xmlns:a16="http://schemas.microsoft.com/office/drawing/2014/main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="" xmlns:a16="http://schemas.microsoft.com/office/drawing/2014/main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="" xmlns:a16="http://schemas.microsoft.com/office/drawing/2014/main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="" xmlns:a16="http://schemas.microsoft.com/office/drawing/2014/main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="" xmlns:a16="http://schemas.microsoft.com/office/drawing/2014/main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="" xmlns:a16="http://schemas.microsoft.com/office/drawing/2014/main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="" xmlns:a16="http://schemas.microsoft.com/office/drawing/2014/main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="" xmlns:a16="http://schemas.microsoft.com/office/drawing/2014/main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="" xmlns:a16="http://schemas.microsoft.com/office/drawing/2014/main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="" xmlns:a16="http://schemas.microsoft.com/office/drawing/2014/main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="" xmlns:a16="http://schemas.microsoft.com/office/drawing/2014/main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="" xmlns:a16="http://schemas.microsoft.com/office/drawing/2014/main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="" xmlns:a16="http://schemas.microsoft.com/office/drawing/2014/main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="" xmlns:a16="http://schemas.microsoft.com/office/drawing/2014/main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="" xmlns:a16="http://schemas.microsoft.com/office/drawing/2014/main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="" xmlns:a16="http://schemas.microsoft.com/office/drawing/2014/main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="" xmlns:a16="http://schemas.microsoft.com/office/drawing/2014/main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="" xmlns:a16="http://schemas.microsoft.com/office/drawing/2014/main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="" xmlns:a16="http://schemas.microsoft.com/office/drawing/2014/main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="" xmlns:a16="http://schemas.microsoft.com/office/drawing/2014/main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="" xmlns:a16="http://schemas.microsoft.com/office/drawing/2014/main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="" xmlns:a16="http://schemas.microsoft.com/office/drawing/2014/main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="" xmlns:a16="http://schemas.microsoft.com/office/drawing/2014/main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="" xmlns:a16="http://schemas.microsoft.com/office/drawing/2014/main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="" xmlns:a16="http://schemas.microsoft.com/office/drawing/2014/main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="" xmlns:a16="http://schemas.microsoft.com/office/drawing/2014/main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="" xmlns:a16="http://schemas.microsoft.com/office/drawing/2014/main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="" xmlns:a16="http://schemas.microsoft.com/office/drawing/2014/main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="" xmlns:a16="http://schemas.microsoft.com/office/drawing/2014/main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="" xmlns:a16="http://schemas.microsoft.com/office/drawing/2014/main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="" xmlns:a16="http://schemas.microsoft.com/office/drawing/2014/main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="" xmlns:a16="http://schemas.microsoft.com/office/drawing/2014/main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="" xmlns:a16="http://schemas.microsoft.com/office/drawing/2014/main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="" xmlns:a16="http://schemas.microsoft.com/office/drawing/2014/main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="" xmlns:a16="http://schemas.microsoft.com/office/drawing/2014/main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="" xmlns:a16="http://schemas.microsoft.com/office/drawing/2014/main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="" xmlns:a16="http://schemas.microsoft.com/office/drawing/2014/main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="" xmlns:a16="http://schemas.microsoft.com/office/drawing/2014/main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="" xmlns:a16="http://schemas.microsoft.com/office/drawing/2014/main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="" xmlns:a16="http://schemas.microsoft.com/office/drawing/2014/main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="" xmlns:a16="http://schemas.microsoft.com/office/drawing/2014/main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="" xmlns:a16="http://schemas.microsoft.com/office/drawing/2014/main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="" xmlns:a16="http://schemas.microsoft.com/office/drawing/2014/main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="" xmlns:a16="http://schemas.microsoft.com/office/drawing/2014/main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="" xmlns:a16="http://schemas.microsoft.com/office/drawing/2014/main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="" xmlns:a16="http://schemas.microsoft.com/office/drawing/2014/main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="" xmlns:a16="http://schemas.microsoft.com/office/drawing/2014/main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="" xmlns:a16="http://schemas.microsoft.com/office/drawing/2014/main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="" xmlns:a16="http://schemas.microsoft.com/office/drawing/2014/main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="" xmlns:a16="http://schemas.microsoft.com/office/drawing/2014/main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="" xmlns:a16="http://schemas.microsoft.com/office/drawing/2014/main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="" xmlns:a16="http://schemas.microsoft.com/office/drawing/2014/main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="" xmlns:a16="http://schemas.microsoft.com/office/drawing/2014/main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="" xmlns:a16="http://schemas.microsoft.com/office/drawing/2014/main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="" xmlns:a16="http://schemas.microsoft.com/office/drawing/2014/main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="" xmlns:a16="http://schemas.microsoft.com/office/drawing/2014/main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="" xmlns:a16="http://schemas.microsoft.com/office/drawing/2014/main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="" xmlns:a16="http://schemas.microsoft.com/office/drawing/2014/main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="" xmlns:a16="http://schemas.microsoft.com/office/drawing/2014/main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="" xmlns:a16="http://schemas.microsoft.com/office/drawing/2014/main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="" xmlns:a16="http://schemas.microsoft.com/office/drawing/2014/main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="" xmlns:a16="http://schemas.microsoft.com/office/drawing/2014/main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="" xmlns:a16="http://schemas.microsoft.com/office/drawing/2014/main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="" xmlns:a16="http://schemas.microsoft.com/office/drawing/2014/main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="" xmlns:a16="http://schemas.microsoft.com/office/drawing/2014/main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="" xmlns:a16="http://schemas.microsoft.com/office/drawing/2014/main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="" xmlns:a16="http://schemas.microsoft.com/office/drawing/2014/main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="" xmlns:a16="http://schemas.microsoft.com/office/drawing/2014/main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="" xmlns:a16="http://schemas.microsoft.com/office/drawing/2014/main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="" xmlns:a16="http://schemas.microsoft.com/office/drawing/2014/main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="" xmlns:a16="http://schemas.microsoft.com/office/drawing/2014/main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="" xmlns:a16="http://schemas.microsoft.com/office/drawing/2014/main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="" xmlns:a16="http://schemas.microsoft.com/office/drawing/2014/main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="" xmlns:a16="http://schemas.microsoft.com/office/drawing/2014/main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="" xmlns:a16="http://schemas.microsoft.com/office/drawing/2014/main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="" xmlns:a16="http://schemas.microsoft.com/office/drawing/2014/main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="" xmlns:a16="http://schemas.microsoft.com/office/drawing/2014/main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="" xmlns:a16="http://schemas.microsoft.com/office/drawing/2014/main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="" xmlns:a16="http://schemas.microsoft.com/office/drawing/2014/main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="" xmlns:a16="http://schemas.microsoft.com/office/drawing/2014/main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="" xmlns:a16="http://schemas.microsoft.com/office/drawing/2014/main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="" xmlns:a16="http://schemas.microsoft.com/office/drawing/2014/main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="" xmlns:a16="http://schemas.microsoft.com/office/drawing/2014/main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="" xmlns:a16="http://schemas.microsoft.com/office/drawing/2014/main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="" xmlns:a16="http://schemas.microsoft.com/office/drawing/2014/main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="" xmlns:a16="http://schemas.microsoft.com/office/drawing/2014/main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="" xmlns:a16="http://schemas.microsoft.com/office/drawing/2014/main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="" xmlns:a16="http://schemas.microsoft.com/office/drawing/2014/main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="" xmlns:a16="http://schemas.microsoft.com/office/drawing/2014/main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="" xmlns:a16="http://schemas.microsoft.com/office/drawing/2014/main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="" xmlns:a16="http://schemas.microsoft.com/office/drawing/2014/main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="" xmlns:a16="http://schemas.microsoft.com/office/drawing/2014/main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="" xmlns:a16="http://schemas.microsoft.com/office/drawing/2014/main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="" xmlns:a16="http://schemas.microsoft.com/office/drawing/2014/main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="" xmlns:a16="http://schemas.microsoft.com/office/drawing/2014/main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="" xmlns:a16="http://schemas.microsoft.com/office/drawing/2014/main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="" xmlns:a16="http://schemas.microsoft.com/office/drawing/2014/main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="" xmlns:a16="http://schemas.microsoft.com/office/drawing/2014/main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="" xmlns:a16="http://schemas.microsoft.com/office/drawing/2014/main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="" xmlns:a16="http://schemas.microsoft.com/office/drawing/2014/main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="" xmlns:a16="http://schemas.microsoft.com/office/drawing/2014/main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="" xmlns:a16="http://schemas.microsoft.com/office/drawing/2014/main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="" xmlns:a16="http://schemas.microsoft.com/office/drawing/2014/main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="" xmlns:a16="http://schemas.microsoft.com/office/drawing/2014/main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="" xmlns:a16="http://schemas.microsoft.com/office/drawing/2014/main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="" xmlns:a16="http://schemas.microsoft.com/office/drawing/2014/main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="" xmlns:a16="http://schemas.microsoft.com/office/drawing/2014/main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="" xmlns:a16="http://schemas.microsoft.com/office/drawing/2014/main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="" xmlns:a16="http://schemas.microsoft.com/office/drawing/2014/main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="" xmlns:a16="http://schemas.microsoft.com/office/drawing/2014/main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="" xmlns:a16="http://schemas.microsoft.com/office/drawing/2014/main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="" xmlns:a16="http://schemas.microsoft.com/office/drawing/2014/main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="" xmlns:a16="http://schemas.microsoft.com/office/drawing/2014/main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="" xmlns:a16="http://schemas.microsoft.com/office/drawing/2014/main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="" xmlns:a16="http://schemas.microsoft.com/office/drawing/2014/main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="" xmlns:a16="http://schemas.microsoft.com/office/drawing/2014/main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="" xmlns:a16="http://schemas.microsoft.com/office/drawing/2014/main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="" xmlns:a16="http://schemas.microsoft.com/office/drawing/2014/main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="" xmlns:a16="http://schemas.microsoft.com/office/drawing/2014/main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="" xmlns:a16="http://schemas.microsoft.com/office/drawing/2014/main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="" xmlns:a16="http://schemas.microsoft.com/office/drawing/2014/main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="" xmlns:a16="http://schemas.microsoft.com/office/drawing/2014/main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="" xmlns:a16="http://schemas.microsoft.com/office/drawing/2014/main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="" xmlns:a16="http://schemas.microsoft.com/office/drawing/2014/main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="" xmlns:a16="http://schemas.microsoft.com/office/drawing/2014/main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="" xmlns:a16="http://schemas.microsoft.com/office/drawing/2014/main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="" xmlns:a16="http://schemas.microsoft.com/office/drawing/2014/main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="" xmlns:a16="http://schemas.microsoft.com/office/drawing/2014/main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="" xmlns:a16="http://schemas.microsoft.com/office/drawing/2014/main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="" xmlns:a16="http://schemas.microsoft.com/office/drawing/2014/main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="" xmlns:a16="http://schemas.microsoft.com/office/drawing/2014/main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="" xmlns:a16="http://schemas.microsoft.com/office/drawing/2014/main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="" xmlns:a16="http://schemas.microsoft.com/office/drawing/2014/main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="" xmlns:a16="http://schemas.microsoft.com/office/drawing/2014/main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="" xmlns:a16="http://schemas.microsoft.com/office/drawing/2014/main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="" xmlns:a16="http://schemas.microsoft.com/office/drawing/2014/main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="" xmlns:a16="http://schemas.microsoft.com/office/drawing/2014/main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="" xmlns:a16="http://schemas.microsoft.com/office/drawing/2014/main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="" xmlns:a16="http://schemas.microsoft.com/office/drawing/2014/main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="" xmlns:a16="http://schemas.microsoft.com/office/drawing/2014/main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="" xmlns:a16="http://schemas.microsoft.com/office/drawing/2014/main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="" xmlns:a16="http://schemas.microsoft.com/office/drawing/2014/main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="" xmlns:a16="http://schemas.microsoft.com/office/drawing/2014/main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="" xmlns:a16="http://schemas.microsoft.com/office/drawing/2014/main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="" xmlns:a16="http://schemas.microsoft.com/office/drawing/2014/main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="" xmlns:a16="http://schemas.microsoft.com/office/drawing/2014/main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="" xmlns:a16="http://schemas.microsoft.com/office/drawing/2014/main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="" xmlns:a16="http://schemas.microsoft.com/office/drawing/2014/main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="" xmlns:a16="http://schemas.microsoft.com/office/drawing/2014/main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="" xmlns:a16="http://schemas.microsoft.com/office/drawing/2014/main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="" xmlns:a16="http://schemas.microsoft.com/office/drawing/2014/main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="" xmlns:a16="http://schemas.microsoft.com/office/drawing/2014/main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="" xmlns:a16="http://schemas.microsoft.com/office/drawing/2014/main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="" xmlns:a16="http://schemas.microsoft.com/office/drawing/2014/main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="" xmlns:a16="http://schemas.microsoft.com/office/drawing/2014/main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="" xmlns:a16="http://schemas.microsoft.com/office/drawing/2014/main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="" xmlns:a16="http://schemas.microsoft.com/office/drawing/2014/main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="" xmlns:a16="http://schemas.microsoft.com/office/drawing/2014/main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="" xmlns:a16="http://schemas.microsoft.com/office/drawing/2014/main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="" xmlns:a16="http://schemas.microsoft.com/office/drawing/2014/main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="" xmlns:a16="http://schemas.microsoft.com/office/drawing/2014/main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="" xmlns:a16="http://schemas.microsoft.com/office/drawing/2014/main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="" xmlns:a16="http://schemas.microsoft.com/office/drawing/2014/main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="" xmlns:a16="http://schemas.microsoft.com/office/drawing/2014/main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="" xmlns:a16="http://schemas.microsoft.com/office/drawing/2014/main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="" xmlns:a16="http://schemas.microsoft.com/office/drawing/2014/main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="" xmlns:a16="http://schemas.microsoft.com/office/drawing/2014/main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="" xmlns:a16="http://schemas.microsoft.com/office/drawing/2014/main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="" xmlns:a16="http://schemas.microsoft.com/office/drawing/2014/main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="" xmlns:a16="http://schemas.microsoft.com/office/drawing/2014/main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="" xmlns:a16="http://schemas.microsoft.com/office/drawing/2014/main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="" xmlns:a16="http://schemas.microsoft.com/office/drawing/2014/main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="" xmlns:a16="http://schemas.microsoft.com/office/drawing/2014/main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="" xmlns:a16="http://schemas.microsoft.com/office/drawing/2014/main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="" xmlns:a16="http://schemas.microsoft.com/office/drawing/2014/main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="" xmlns:a16="http://schemas.microsoft.com/office/drawing/2014/main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="" xmlns:a16="http://schemas.microsoft.com/office/drawing/2014/main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="" xmlns:a16="http://schemas.microsoft.com/office/drawing/2014/main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="" xmlns:a16="http://schemas.microsoft.com/office/drawing/2014/main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="" xmlns:a16="http://schemas.microsoft.com/office/drawing/2014/main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="" xmlns:a16="http://schemas.microsoft.com/office/drawing/2014/main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="" xmlns:a16="http://schemas.microsoft.com/office/drawing/2014/main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="" xmlns:a16="http://schemas.microsoft.com/office/drawing/2014/main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="" xmlns:a16="http://schemas.microsoft.com/office/drawing/2014/main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="" xmlns:a16="http://schemas.microsoft.com/office/drawing/2014/main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="" xmlns:a16="http://schemas.microsoft.com/office/drawing/2014/main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="" xmlns:a16="http://schemas.microsoft.com/office/drawing/2014/main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="" xmlns:a16="http://schemas.microsoft.com/office/drawing/2014/main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="" xmlns:a16="http://schemas.microsoft.com/office/drawing/2014/main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="" xmlns:a16="http://schemas.microsoft.com/office/drawing/2014/main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="" xmlns:a16="http://schemas.microsoft.com/office/drawing/2014/main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="" xmlns:a16="http://schemas.microsoft.com/office/drawing/2014/main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="" xmlns:a16="http://schemas.microsoft.com/office/drawing/2014/main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="" xmlns:a16="http://schemas.microsoft.com/office/drawing/2014/main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="" xmlns:a16="http://schemas.microsoft.com/office/drawing/2014/main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="" xmlns:a16="http://schemas.microsoft.com/office/drawing/2014/main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="" xmlns:a16="http://schemas.microsoft.com/office/drawing/2014/main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="" xmlns:a16="http://schemas.microsoft.com/office/drawing/2014/main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="" xmlns:a16="http://schemas.microsoft.com/office/drawing/2014/main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="" xmlns:a16="http://schemas.microsoft.com/office/drawing/2014/main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="" xmlns:a16="http://schemas.microsoft.com/office/drawing/2014/main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="" xmlns:a16="http://schemas.microsoft.com/office/drawing/2014/main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="" xmlns:a16="http://schemas.microsoft.com/office/drawing/2014/main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="" xmlns:a16="http://schemas.microsoft.com/office/drawing/2014/main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="" xmlns:a16="http://schemas.microsoft.com/office/drawing/2014/main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="" xmlns:a16="http://schemas.microsoft.com/office/drawing/2014/main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="" xmlns:a16="http://schemas.microsoft.com/office/drawing/2014/main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="" xmlns:a16="http://schemas.microsoft.com/office/drawing/2014/main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="" xmlns:a16="http://schemas.microsoft.com/office/drawing/2014/main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="" xmlns:a16="http://schemas.microsoft.com/office/drawing/2014/main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="" xmlns:a16="http://schemas.microsoft.com/office/drawing/2014/main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="" xmlns:a16="http://schemas.microsoft.com/office/drawing/2014/main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="" xmlns:a16="http://schemas.microsoft.com/office/drawing/2014/main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="" xmlns:a16="http://schemas.microsoft.com/office/drawing/2014/main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="" xmlns:a16="http://schemas.microsoft.com/office/drawing/2014/main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="" xmlns:a16="http://schemas.microsoft.com/office/drawing/2014/main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="" xmlns:a16="http://schemas.microsoft.com/office/drawing/2014/main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="" xmlns:a16="http://schemas.microsoft.com/office/drawing/2014/main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="" xmlns:a16="http://schemas.microsoft.com/office/drawing/2014/main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="" xmlns:a16="http://schemas.microsoft.com/office/drawing/2014/main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="" xmlns:a16="http://schemas.microsoft.com/office/drawing/2014/main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="" xmlns:a16="http://schemas.microsoft.com/office/drawing/2014/main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="" xmlns:a16="http://schemas.microsoft.com/office/drawing/2014/main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="" xmlns:a16="http://schemas.microsoft.com/office/drawing/2014/main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="" xmlns:a16="http://schemas.microsoft.com/office/drawing/2014/main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="" xmlns:a16="http://schemas.microsoft.com/office/drawing/2014/main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="" xmlns:a16="http://schemas.microsoft.com/office/drawing/2014/main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="" xmlns:a16="http://schemas.microsoft.com/office/drawing/2014/main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="" xmlns:a16="http://schemas.microsoft.com/office/drawing/2014/main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="" xmlns:a16="http://schemas.microsoft.com/office/drawing/2014/main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="" xmlns:a16="http://schemas.microsoft.com/office/drawing/2014/main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="" xmlns:a16="http://schemas.microsoft.com/office/drawing/2014/main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="" xmlns:a16="http://schemas.microsoft.com/office/drawing/2014/main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="" xmlns:a16="http://schemas.microsoft.com/office/drawing/2014/main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="" xmlns:a16="http://schemas.microsoft.com/office/drawing/2014/main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="" xmlns:a16="http://schemas.microsoft.com/office/drawing/2014/main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="" xmlns:a16="http://schemas.microsoft.com/office/drawing/2014/main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="" xmlns:a16="http://schemas.microsoft.com/office/drawing/2014/main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="" xmlns:a16="http://schemas.microsoft.com/office/drawing/2014/main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="" xmlns:a16="http://schemas.microsoft.com/office/drawing/2014/main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="" xmlns:a16="http://schemas.microsoft.com/office/drawing/2014/main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="" xmlns:a16="http://schemas.microsoft.com/office/drawing/2014/main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="" xmlns:a16="http://schemas.microsoft.com/office/drawing/2014/main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="" xmlns:a16="http://schemas.microsoft.com/office/drawing/2014/main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="" xmlns:a16="http://schemas.microsoft.com/office/drawing/2014/main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="" xmlns:a16="http://schemas.microsoft.com/office/drawing/2014/main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="" xmlns:a16="http://schemas.microsoft.com/office/drawing/2014/main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="" xmlns:a16="http://schemas.microsoft.com/office/drawing/2014/main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="" xmlns:a16="http://schemas.microsoft.com/office/drawing/2014/main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="" xmlns:a16="http://schemas.microsoft.com/office/drawing/2014/main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="" xmlns:a16="http://schemas.microsoft.com/office/drawing/2014/main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="" xmlns:a16="http://schemas.microsoft.com/office/drawing/2014/main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="" xmlns:a16="http://schemas.microsoft.com/office/drawing/2014/main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="" xmlns:a16="http://schemas.microsoft.com/office/drawing/2014/main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="" xmlns:a16="http://schemas.microsoft.com/office/drawing/2014/main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="" xmlns:a16="http://schemas.microsoft.com/office/drawing/2014/main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="" xmlns:a16="http://schemas.microsoft.com/office/drawing/2014/main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="" xmlns:a16="http://schemas.microsoft.com/office/drawing/2014/main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="" xmlns:a16="http://schemas.microsoft.com/office/drawing/2014/main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="" xmlns:a16="http://schemas.microsoft.com/office/drawing/2014/main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="" xmlns:a16="http://schemas.microsoft.com/office/drawing/2014/main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="" xmlns:a16="http://schemas.microsoft.com/office/drawing/2014/main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="" xmlns:a16="http://schemas.microsoft.com/office/drawing/2014/main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="" xmlns:a16="http://schemas.microsoft.com/office/drawing/2014/main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="" xmlns:a16="http://schemas.microsoft.com/office/drawing/2014/main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="" xmlns:a16="http://schemas.microsoft.com/office/drawing/2014/main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="" xmlns:a16="http://schemas.microsoft.com/office/drawing/2014/main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="" xmlns:a16="http://schemas.microsoft.com/office/drawing/2014/main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="" xmlns:a16="http://schemas.microsoft.com/office/drawing/2014/main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="" xmlns:a16="http://schemas.microsoft.com/office/drawing/2014/main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="" xmlns:a16="http://schemas.microsoft.com/office/drawing/2014/main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="" xmlns:a16="http://schemas.microsoft.com/office/drawing/2014/main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="" xmlns:a16="http://schemas.microsoft.com/office/drawing/2014/main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="" xmlns:a16="http://schemas.microsoft.com/office/drawing/2014/main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="" xmlns:a16="http://schemas.microsoft.com/office/drawing/2014/main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="" xmlns:a16="http://schemas.microsoft.com/office/drawing/2014/main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="" xmlns:a16="http://schemas.microsoft.com/office/drawing/2014/main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="" xmlns:a16="http://schemas.microsoft.com/office/drawing/2014/main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="" xmlns:a16="http://schemas.microsoft.com/office/drawing/2014/main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="" xmlns:a16="http://schemas.microsoft.com/office/drawing/2014/main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="" xmlns:a16="http://schemas.microsoft.com/office/drawing/2014/main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="" xmlns:a16="http://schemas.microsoft.com/office/drawing/2014/main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="" xmlns:a16="http://schemas.microsoft.com/office/drawing/2014/main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="" xmlns:a16="http://schemas.microsoft.com/office/drawing/2014/main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="" xmlns:a16="http://schemas.microsoft.com/office/drawing/2014/main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="" xmlns:a16="http://schemas.microsoft.com/office/drawing/2014/main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="" xmlns:a16="http://schemas.microsoft.com/office/drawing/2014/main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="" xmlns:a16="http://schemas.microsoft.com/office/drawing/2014/main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="" xmlns:a16="http://schemas.microsoft.com/office/drawing/2014/main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="" xmlns:a16="http://schemas.microsoft.com/office/drawing/2014/main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="" xmlns:a16="http://schemas.microsoft.com/office/drawing/2014/main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="" xmlns:a16="http://schemas.microsoft.com/office/drawing/2014/main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="" xmlns:a16="http://schemas.microsoft.com/office/drawing/2014/main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="" xmlns:a16="http://schemas.microsoft.com/office/drawing/2014/main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="" xmlns:a16="http://schemas.microsoft.com/office/drawing/2014/main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="" xmlns:a16="http://schemas.microsoft.com/office/drawing/2014/main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="" xmlns:a16="http://schemas.microsoft.com/office/drawing/2014/main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="" xmlns:a16="http://schemas.microsoft.com/office/drawing/2014/main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="" xmlns:a16="http://schemas.microsoft.com/office/drawing/2014/main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="" xmlns:a16="http://schemas.microsoft.com/office/drawing/2014/main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="" xmlns:a16="http://schemas.microsoft.com/office/drawing/2014/main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="" xmlns:a16="http://schemas.microsoft.com/office/drawing/2014/main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="" xmlns:a16="http://schemas.microsoft.com/office/drawing/2014/main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="" xmlns:a16="http://schemas.microsoft.com/office/drawing/2014/main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="" xmlns:a16="http://schemas.microsoft.com/office/drawing/2014/main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="" xmlns:a16="http://schemas.microsoft.com/office/drawing/2014/main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="" xmlns:a16="http://schemas.microsoft.com/office/drawing/2014/main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="" xmlns:a16="http://schemas.microsoft.com/office/drawing/2014/main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="" xmlns:a16="http://schemas.microsoft.com/office/drawing/2014/main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="" xmlns:a16="http://schemas.microsoft.com/office/drawing/2014/main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="" xmlns:a16="http://schemas.microsoft.com/office/drawing/2014/main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="" xmlns:a16="http://schemas.microsoft.com/office/drawing/2014/main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="" xmlns:a16="http://schemas.microsoft.com/office/drawing/2014/main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="" xmlns:a16="http://schemas.microsoft.com/office/drawing/2014/main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="" xmlns:a16="http://schemas.microsoft.com/office/drawing/2014/main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="" xmlns:a16="http://schemas.microsoft.com/office/drawing/2014/main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="" xmlns:a16="http://schemas.microsoft.com/office/drawing/2014/main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="" xmlns:a16="http://schemas.microsoft.com/office/drawing/2014/main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="" xmlns:a16="http://schemas.microsoft.com/office/drawing/2014/main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="" xmlns:a16="http://schemas.microsoft.com/office/drawing/2014/main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="" xmlns:a16="http://schemas.microsoft.com/office/drawing/2014/main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="" xmlns:a16="http://schemas.microsoft.com/office/drawing/2014/main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="" xmlns:a16="http://schemas.microsoft.com/office/drawing/2014/main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="" xmlns:a16="http://schemas.microsoft.com/office/drawing/2014/main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="" xmlns:a16="http://schemas.microsoft.com/office/drawing/2014/main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="" xmlns:a16="http://schemas.microsoft.com/office/drawing/2014/main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="" xmlns:a16="http://schemas.microsoft.com/office/drawing/2014/main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="" xmlns:a16="http://schemas.microsoft.com/office/drawing/2014/main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="" xmlns:a16="http://schemas.microsoft.com/office/drawing/2014/main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="" xmlns:a16="http://schemas.microsoft.com/office/drawing/2014/main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="" xmlns:a16="http://schemas.microsoft.com/office/drawing/2014/main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="" xmlns:a16="http://schemas.microsoft.com/office/drawing/2014/main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="" xmlns:a16="http://schemas.microsoft.com/office/drawing/2014/main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="" xmlns:a16="http://schemas.microsoft.com/office/drawing/2014/main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="" xmlns:a16="http://schemas.microsoft.com/office/drawing/2014/main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="" xmlns:a16="http://schemas.microsoft.com/office/drawing/2014/main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="" xmlns:a16="http://schemas.microsoft.com/office/drawing/2014/main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="" xmlns:a16="http://schemas.microsoft.com/office/drawing/2014/main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="" xmlns:a16="http://schemas.microsoft.com/office/drawing/2014/main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="" xmlns:a16="http://schemas.microsoft.com/office/drawing/2014/main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="" xmlns:a16="http://schemas.microsoft.com/office/drawing/2014/main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="" xmlns:a16="http://schemas.microsoft.com/office/drawing/2014/main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="" xmlns:a16="http://schemas.microsoft.com/office/drawing/2014/main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="" xmlns:a16="http://schemas.microsoft.com/office/drawing/2014/main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="" xmlns:a16="http://schemas.microsoft.com/office/drawing/2014/main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="" xmlns:a16="http://schemas.microsoft.com/office/drawing/2014/main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="" xmlns:a16="http://schemas.microsoft.com/office/drawing/2014/main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="" xmlns:a16="http://schemas.microsoft.com/office/drawing/2014/main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="" xmlns:a16="http://schemas.microsoft.com/office/drawing/2014/main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="" xmlns:a16="http://schemas.microsoft.com/office/drawing/2014/main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="" xmlns:a16="http://schemas.microsoft.com/office/drawing/2014/main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="" xmlns:a16="http://schemas.microsoft.com/office/drawing/2014/main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="" xmlns:a16="http://schemas.microsoft.com/office/drawing/2014/main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="" xmlns:a16="http://schemas.microsoft.com/office/drawing/2014/main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="" xmlns:a16="http://schemas.microsoft.com/office/drawing/2014/main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="" xmlns:a16="http://schemas.microsoft.com/office/drawing/2014/main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="" xmlns:a16="http://schemas.microsoft.com/office/drawing/2014/main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="" xmlns:a16="http://schemas.microsoft.com/office/drawing/2014/main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="" xmlns:a16="http://schemas.microsoft.com/office/drawing/2014/main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="" xmlns:a16="http://schemas.microsoft.com/office/drawing/2014/main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="" xmlns:a16="http://schemas.microsoft.com/office/drawing/2014/main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="" xmlns:a16="http://schemas.microsoft.com/office/drawing/2014/main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="" xmlns:a16="http://schemas.microsoft.com/office/drawing/2014/main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="" xmlns:a16="http://schemas.microsoft.com/office/drawing/2014/main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="" xmlns:a16="http://schemas.microsoft.com/office/drawing/2014/main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="" xmlns:a16="http://schemas.microsoft.com/office/drawing/2014/main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="" xmlns:a16="http://schemas.microsoft.com/office/drawing/2014/main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="" xmlns:a16="http://schemas.microsoft.com/office/drawing/2014/main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="" xmlns:a16="http://schemas.microsoft.com/office/drawing/2014/main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="" xmlns:a16="http://schemas.microsoft.com/office/drawing/2014/main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="" xmlns:a16="http://schemas.microsoft.com/office/drawing/2014/main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="" xmlns:a16="http://schemas.microsoft.com/office/drawing/2014/main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="" xmlns:a16="http://schemas.microsoft.com/office/drawing/2014/main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="" xmlns:a16="http://schemas.microsoft.com/office/drawing/2014/main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="" xmlns:a16="http://schemas.microsoft.com/office/drawing/2014/main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="" xmlns:a16="http://schemas.microsoft.com/office/drawing/2014/main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="" xmlns:a16="http://schemas.microsoft.com/office/drawing/2014/main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="" xmlns:a16="http://schemas.microsoft.com/office/drawing/2014/main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="" xmlns:a16="http://schemas.microsoft.com/office/drawing/2014/main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="" xmlns:a16="http://schemas.microsoft.com/office/drawing/2014/main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="" xmlns:a16="http://schemas.microsoft.com/office/drawing/2014/main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="" xmlns:a16="http://schemas.microsoft.com/office/drawing/2014/main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="" xmlns:a16="http://schemas.microsoft.com/office/drawing/2014/main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="" xmlns:a16="http://schemas.microsoft.com/office/drawing/2014/main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="" xmlns:a16="http://schemas.microsoft.com/office/drawing/2014/main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="" xmlns:a16="http://schemas.microsoft.com/office/drawing/2014/main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="" xmlns:a16="http://schemas.microsoft.com/office/drawing/2014/main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="" xmlns:a16="http://schemas.microsoft.com/office/drawing/2014/main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="" xmlns:a16="http://schemas.microsoft.com/office/drawing/2014/main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="" xmlns:a16="http://schemas.microsoft.com/office/drawing/2014/main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="" xmlns:a16="http://schemas.microsoft.com/office/drawing/2014/main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="" xmlns:a16="http://schemas.microsoft.com/office/drawing/2014/main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="" xmlns:a16="http://schemas.microsoft.com/office/drawing/2014/main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="" xmlns:a16="http://schemas.microsoft.com/office/drawing/2014/main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="" xmlns:a16="http://schemas.microsoft.com/office/drawing/2014/main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="" xmlns:a16="http://schemas.microsoft.com/office/drawing/2014/main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="" xmlns:a16="http://schemas.microsoft.com/office/drawing/2014/main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="" xmlns:a16="http://schemas.microsoft.com/office/drawing/2014/main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="" xmlns:a16="http://schemas.microsoft.com/office/drawing/2014/main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="" xmlns:a16="http://schemas.microsoft.com/office/drawing/2014/main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="" xmlns:a16="http://schemas.microsoft.com/office/drawing/2014/main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="" xmlns:a16="http://schemas.microsoft.com/office/drawing/2014/main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="" xmlns:a16="http://schemas.microsoft.com/office/drawing/2014/main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="" xmlns:a16="http://schemas.microsoft.com/office/drawing/2014/main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="" xmlns:a16="http://schemas.microsoft.com/office/drawing/2014/main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="" xmlns:a16="http://schemas.microsoft.com/office/drawing/2014/main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="" xmlns:a16="http://schemas.microsoft.com/office/drawing/2014/main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="" xmlns:a16="http://schemas.microsoft.com/office/drawing/2014/main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="" xmlns:a16="http://schemas.microsoft.com/office/drawing/2014/main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="" xmlns:a16="http://schemas.microsoft.com/office/drawing/2014/main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="" xmlns:a16="http://schemas.microsoft.com/office/drawing/2014/main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="" xmlns:a16="http://schemas.microsoft.com/office/drawing/2014/main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="" xmlns:a16="http://schemas.microsoft.com/office/drawing/2014/main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="" xmlns:a16="http://schemas.microsoft.com/office/drawing/2014/main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="" xmlns:a16="http://schemas.microsoft.com/office/drawing/2014/main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="" xmlns:a16="http://schemas.microsoft.com/office/drawing/2014/main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="" xmlns:a16="http://schemas.microsoft.com/office/drawing/2014/main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="" xmlns:a16="http://schemas.microsoft.com/office/drawing/2014/main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="" xmlns:a16="http://schemas.microsoft.com/office/drawing/2014/main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="" xmlns:a16="http://schemas.microsoft.com/office/drawing/2014/main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="" xmlns:a16="http://schemas.microsoft.com/office/drawing/2014/main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="" xmlns:a16="http://schemas.microsoft.com/office/drawing/2014/main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="" xmlns:a16="http://schemas.microsoft.com/office/drawing/2014/main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="" xmlns:a16="http://schemas.microsoft.com/office/drawing/2014/main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="" xmlns:a16="http://schemas.microsoft.com/office/drawing/2014/main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="" xmlns:a16="http://schemas.microsoft.com/office/drawing/2014/main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="" xmlns:a16="http://schemas.microsoft.com/office/drawing/2014/main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="" xmlns:a16="http://schemas.microsoft.com/office/drawing/2014/main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="" xmlns:a16="http://schemas.microsoft.com/office/drawing/2014/main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="" xmlns:a16="http://schemas.microsoft.com/office/drawing/2014/main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="" xmlns:a16="http://schemas.microsoft.com/office/drawing/2014/main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="" xmlns:a16="http://schemas.microsoft.com/office/drawing/2014/main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="" xmlns:a16="http://schemas.microsoft.com/office/drawing/2014/main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="" xmlns:a16="http://schemas.microsoft.com/office/drawing/2014/main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="" xmlns:a16="http://schemas.microsoft.com/office/drawing/2014/main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="" xmlns:a16="http://schemas.microsoft.com/office/drawing/2014/main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="" xmlns:a16="http://schemas.microsoft.com/office/drawing/2014/main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="" xmlns:a16="http://schemas.microsoft.com/office/drawing/2014/main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="" xmlns:a16="http://schemas.microsoft.com/office/drawing/2014/main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="" xmlns:a16="http://schemas.microsoft.com/office/drawing/2014/main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="" xmlns:a16="http://schemas.microsoft.com/office/drawing/2014/main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="" xmlns:a16="http://schemas.microsoft.com/office/drawing/2014/main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="" xmlns:a16="http://schemas.microsoft.com/office/drawing/2014/main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="" xmlns:a16="http://schemas.microsoft.com/office/drawing/2014/main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="" xmlns:a16="http://schemas.microsoft.com/office/drawing/2014/main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="" xmlns:a16="http://schemas.microsoft.com/office/drawing/2014/main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="" xmlns:a16="http://schemas.microsoft.com/office/drawing/2014/main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="" xmlns:a16="http://schemas.microsoft.com/office/drawing/2014/main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="" xmlns:a16="http://schemas.microsoft.com/office/drawing/2014/main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="" xmlns:a16="http://schemas.microsoft.com/office/drawing/2014/main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="" xmlns:a16="http://schemas.microsoft.com/office/drawing/2014/main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="" xmlns:a16="http://schemas.microsoft.com/office/drawing/2014/main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="" xmlns:a16="http://schemas.microsoft.com/office/drawing/2014/main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="" xmlns:a16="http://schemas.microsoft.com/office/drawing/2014/main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="" xmlns:a16="http://schemas.microsoft.com/office/drawing/2014/main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="" xmlns:a16="http://schemas.microsoft.com/office/drawing/2014/main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="" xmlns:a16="http://schemas.microsoft.com/office/drawing/2014/main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="" xmlns:a16="http://schemas.microsoft.com/office/drawing/2014/main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="" xmlns:a16="http://schemas.microsoft.com/office/drawing/2014/main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="" xmlns:a16="http://schemas.microsoft.com/office/drawing/2014/main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="" xmlns:a16="http://schemas.microsoft.com/office/drawing/2014/main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="" xmlns:a16="http://schemas.microsoft.com/office/drawing/2014/main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="" xmlns:a16="http://schemas.microsoft.com/office/drawing/2014/main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="" xmlns:a16="http://schemas.microsoft.com/office/drawing/2014/main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="" xmlns:a16="http://schemas.microsoft.com/office/drawing/2014/main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="" xmlns:a16="http://schemas.microsoft.com/office/drawing/2014/main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="" xmlns:a16="http://schemas.microsoft.com/office/drawing/2014/main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="" xmlns:a16="http://schemas.microsoft.com/office/drawing/2014/main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="" xmlns:a16="http://schemas.microsoft.com/office/drawing/2014/main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="" xmlns:a16="http://schemas.microsoft.com/office/drawing/2014/main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="" xmlns:a16="http://schemas.microsoft.com/office/drawing/2014/main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="" xmlns:a16="http://schemas.microsoft.com/office/drawing/2014/main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="" xmlns:a16="http://schemas.microsoft.com/office/drawing/2014/main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="" xmlns:a16="http://schemas.microsoft.com/office/drawing/2014/main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="" xmlns:a16="http://schemas.microsoft.com/office/drawing/2014/main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="" xmlns:a16="http://schemas.microsoft.com/office/drawing/2014/main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="" xmlns:a16="http://schemas.microsoft.com/office/drawing/2014/main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="" xmlns:a16="http://schemas.microsoft.com/office/drawing/2014/main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="" xmlns:a16="http://schemas.microsoft.com/office/drawing/2014/main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="" xmlns:a16="http://schemas.microsoft.com/office/drawing/2014/main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="" xmlns:a16="http://schemas.microsoft.com/office/drawing/2014/main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="" xmlns:a16="http://schemas.microsoft.com/office/drawing/2014/main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="" xmlns:a16="http://schemas.microsoft.com/office/drawing/2014/main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="" xmlns:a16="http://schemas.microsoft.com/office/drawing/2014/main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="" xmlns:a16="http://schemas.microsoft.com/office/drawing/2014/main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="" xmlns:a16="http://schemas.microsoft.com/office/drawing/2014/main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="" xmlns:a16="http://schemas.microsoft.com/office/drawing/2014/main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="" xmlns:a16="http://schemas.microsoft.com/office/drawing/2014/main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="" xmlns:a16="http://schemas.microsoft.com/office/drawing/2014/main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="" xmlns:a16="http://schemas.microsoft.com/office/drawing/2014/main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="" xmlns:a16="http://schemas.microsoft.com/office/drawing/2014/main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="" xmlns:a16="http://schemas.microsoft.com/office/drawing/2014/main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="" xmlns:a16="http://schemas.microsoft.com/office/drawing/2014/main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="" xmlns:a16="http://schemas.microsoft.com/office/drawing/2014/main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="" xmlns:a16="http://schemas.microsoft.com/office/drawing/2014/main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="" xmlns:a16="http://schemas.microsoft.com/office/drawing/2014/main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="" xmlns:a16="http://schemas.microsoft.com/office/drawing/2014/main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="" xmlns:a16="http://schemas.microsoft.com/office/drawing/2014/main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="" xmlns:a16="http://schemas.microsoft.com/office/drawing/2014/main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="" xmlns:a16="http://schemas.microsoft.com/office/drawing/2014/main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="" xmlns:a16="http://schemas.microsoft.com/office/drawing/2014/main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="" xmlns:a16="http://schemas.microsoft.com/office/drawing/2014/main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="" xmlns:a16="http://schemas.microsoft.com/office/drawing/2014/main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="" xmlns:a16="http://schemas.microsoft.com/office/drawing/2014/main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="" xmlns:a16="http://schemas.microsoft.com/office/drawing/2014/main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="" xmlns:a16="http://schemas.microsoft.com/office/drawing/2014/main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="" xmlns:a16="http://schemas.microsoft.com/office/drawing/2014/main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="" xmlns:a16="http://schemas.microsoft.com/office/drawing/2014/main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="" xmlns:a16="http://schemas.microsoft.com/office/drawing/2014/main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="" xmlns:a16="http://schemas.microsoft.com/office/drawing/2014/main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="" xmlns:a16="http://schemas.microsoft.com/office/drawing/2014/main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="" xmlns:a16="http://schemas.microsoft.com/office/drawing/2014/main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="" xmlns:a16="http://schemas.microsoft.com/office/drawing/2014/main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="" xmlns:a16="http://schemas.microsoft.com/office/drawing/2014/main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="" xmlns:a16="http://schemas.microsoft.com/office/drawing/2014/main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="" xmlns:a16="http://schemas.microsoft.com/office/drawing/2014/main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="" xmlns:a16="http://schemas.microsoft.com/office/drawing/2014/main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="" xmlns:a16="http://schemas.microsoft.com/office/drawing/2014/main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="" xmlns:a16="http://schemas.microsoft.com/office/drawing/2014/main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="" xmlns:a16="http://schemas.microsoft.com/office/drawing/2014/main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="" xmlns:a16="http://schemas.microsoft.com/office/drawing/2014/main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="" xmlns:a16="http://schemas.microsoft.com/office/drawing/2014/main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="" xmlns:a16="http://schemas.microsoft.com/office/drawing/2014/main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="" xmlns:a16="http://schemas.microsoft.com/office/drawing/2014/main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="" xmlns:a16="http://schemas.microsoft.com/office/drawing/2014/main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="" xmlns:a16="http://schemas.microsoft.com/office/drawing/2014/main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="" xmlns:a16="http://schemas.microsoft.com/office/drawing/2014/main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="" xmlns:a16="http://schemas.microsoft.com/office/drawing/2014/main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="" xmlns:a16="http://schemas.microsoft.com/office/drawing/2014/main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="" xmlns:a16="http://schemas.microsoft.com/office/drawing/2014/main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="" xmlns:a16="http://schemas.microsoft.com/office/drawing/2014/main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="" xmlns:a16="http://schemas.microsoft.com/office/drawing/2014/main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="" xmlns:a16="http://schemas.microsoft.com/office/drawing/2014/main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="" xmlns:a16="http://schemas.microsoft.com/office/drawing/2014/main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="" xmlns:a16="http://schemas.microsoft.com/office/drawing/2014/main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="" xmlns:a16="http://schemas.microsoft.com/office/drawing/2014/main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="" xmlns:a16="http://schemas.microsoft.com/office/drawing/2014/main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="" xmlns:a16="http://schemas.microsoft.com/office/drawing/2014/main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="" xmlns:a16="http://schemas.microsoft.com/office/drawing/2014/main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="" xmlns:a16="http://schemas.microsoft.com/office/drawing/2014/main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="" xmlns:a16="http://schemas.microsoft.com/office/drawing/2014/main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="" xmlns:a16="http://schemas.microsoft.com/office/drawing/2014/main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="" xmlns:a16="http://schemas.microsoft.com/office/drawing/2014/main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="" xmlns:a16="http://schemas.microsoft.com/office/drawing/2014/main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="" xmlns:a16="http://schemas.microsoft.com/office/drawing/2014/main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="" xmlns:a16="http://schemas.microsoft.com/office/drawing/2014/main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="" xmlns:a16="http://schemas.microsoft.com/office/drawing/2014/main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="" xmlns:a16="http://schemas.microsoft.com/office/drawing/2014/main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="" xmlns:a16="http://schemas.microsoft.com/office/drawing/2014/main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="" xmlns:a16="http://schemas.microsoft.com/office/drawing/2014/main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="" xmlns:a16="http://schemas.microsoft.com/office/drawing/2014/main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="" xmlns:a16="http://schemas.microsoft.com/office/drawing/2014/main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="" xmlns:a16="http://schemas.microsoft.com/office/drawing/2014/main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="" xmlns:a16="http://schemas.microsoft.com/office/drawing/2014/main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="" xmlns:a16="http://schemas.microsoft.com/office/drawing/2014/main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="" xmlns:a16="http://schemas.microsoft.com/office/drawing/2014/main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="" xmlns:a16="http://schemas.microsoft.com/office/drawing/2014/main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="" xmlns:a16="http://schemas.microsoft.com/office/drawing/2014/main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="" xmlns:a16="http://schemas.microsoft.com/office/drawing/2014/main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="" xmlns:a16="http://schemas.microsoft.com/office/drawing/2014/main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="" xmlns:a16="http://schemas.microsoft.com/office/drawing/2014/main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="" xmlns:a16="http://schemas.microsoft.com/office/drawing/2014/main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="" xmlns:a16="http://schemas.microsoft.com/office/drawing/2014/main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="" xmlns:a16="http://schemas.microsoft.com/office/drawing/2014/main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="" xmlns:a16="http://schemas.microsoft.com/office/drawing/2014/main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="" xmlns:a16="http://schemas.microsoft.com/office/drawing/2014/main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="" xmlns:a16="http://schemas.microsoft.com/office/drawing/2014/main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="" xmlns:a16="http://schemas.microsoft.com/office/drawing/2014/main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="" xmlns:a16="http://schemas.microsoft.com/office/drawing/2014/main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="" xmlns:a16="http://schemas.microsoft.com/office/drawing/2014/main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="" xmlns:a16="http://schemas.microsoft.com/office/drawing/2014/main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="" xmlns:a16="http://schemas.microsoft.com/office/drawing/2014/main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="" xmlns:a16="http://schemas.microsoft.com/office/drawing/2014/main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="" xmlns:a16="http://schemas.microsoft.com/office/drawing/2014/main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="" xmlns:a16="http://schemas.microsoft.com/office/drawing/2014/main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="" xmlns:a16="http://schemas.microsoft.com/office/drawing/2014/main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="" xmlns:a16="http://schemas.microsoft.com/office/drawing/2014/main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="" xmlns:a16="http://schemas.microsoft.com/office/drawing/2014/main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="" xmlns:a16="http://schemas.microsoft.com/office/drawing/2014/main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="" xmlns:a16="http://schemas.microsoft.com/office/drawing/2014/main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="" xmlns:a16="http://schemas.microsoft.com/office/drawing/2014/main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="" xmlns:a16="http://schemas.microsoft.com/office/drawing/2014/main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="" xmlns:a16="http://schemas.microsoft.com/office/drawing/2014/main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="" xmlns:a16="http://schemas.microsoft.com/office/drawing/2014/main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="" xmlns:a16="http://schemas.microsoft.com/office/drawing/2014/main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="" xmlns:a16="http://schemas.microsoft.com/office/drawing/2014/main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="" xmlns:a16="http://schemas.microsoft.com/office/drawing/2014/main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="" xmlns:a16="http://schemas.microsoft.com/office/drawing/2014/main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="" xmlns:a16="http://schemas.microsoft.com/office/drawing/2014/main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="" xmlns:a16="http://schemas.microsoft.com/office/drawing/2014/main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="" xmlns:a16="http://schemas.microsoft.com/office/drawing/2014/main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="" xmlns:a16="http://schemas.microsoft.com/office/drawing/2014/main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="" xmlns:a16="http://schemas.microsoft.com/office/drawing/2014/main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="" xmlns:a16="http://schemas.microsoft.com/office/drawing/2014/main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="" xmlns:a16="http://schemas.microsoft.com/office/drawing/2014/main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="" xmlns:a16="http://schemas.microsoft.com/office/drawing/2014/main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="" xmlns:a16="http://schemas.microsoft.com/office/drawing/2014/main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="" xmlns:a16="http://schemas.microsoft.com/office/drawing/2014/main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="" xmlns:a16="http://schemas.microsoft.com/office/drawing/2014/main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="" xmlns:a16="http://schemas.microsoft.com/office/drawing/2014/main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="" xmlns:a16="http://schemas.microsoft.com/office/drawing/2014/main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="" xmlns:a16="http://schemas.microsoft.com/office/drawing/2014/main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="" xmlns:a16="http://schemas.microsoft.com/office/drawing/2014/main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="" xmlns:a16="http://schemas.microsoft.com/office/drawing/2014/main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="" xmlns:a16="http://schemas.microsoft.com/office/drawing/2014/main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="" xmlns:a16="http://schemas.microsoft.com/office/drawing/2014/main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="" xmlns:a16="http://schemas.microsoft.com/office/drawing/2014/main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="" xmlns:a16="http://schemas.microsoft.com/office/drawing/2014/main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="" xmlns:a16="http://schemas.microsoft.com/office/drawing/2014/main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="" xmlns:a16="http://schemas.microsoft.com/office/drawing/2014/main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="" xmlns:a16="http://schemas.microsoft.com/office/drawing/2014/main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="" xmlns:a16="http://schemas.microsoft.com/office/drawing/2014/main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="" xmlns:a16="http://schemas.microsoft.com/office/drawing/2014/main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="" xmlns:a16="http://schemas.microsoft.com/office/drawing/2014/main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="" xmlns:a16="http://schemas.microsoft.com/office/drawing/2014/main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="" xmlns:a16="http://schemas.microsoft.com/office/drawing/2014/main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="" xmlns:a16="http://schemas.microsoft.com/office/drawing/2014/main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="" xmlns:a16="http://schemas.microsoft.com/office/drawing/2014/main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="" xmlns:a16="http://schemas.microsoft.com/office/drawing/2014/main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="" xmlns:a16="http://schemas.microsoft.com/office/drawing/2014/main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="" xmlns:a16="http://schemas.microsoft.com/office/drawing/2014/main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="" xmlns:a16="http://schemas.microsoft.com/office/drawing/2014/main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="" xmlns:a16="http://schemas.microsoft.com/office/drawing/2014/main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="" xmlns:a16="http://schemas.microsoft.com/office/drawing/2014/main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="" xmlns:a16="http://schemas.microsoft.com/office/drawing/2014/main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="" xmlns:a16="http://schemas.microsoft.com/office/drawing/2014/main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="" xmlns:a16="http://schemas.microsoft.com/office/drawing/2014/main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="" xmlns:a16="http://schemas.microsoft.com/office/drawing/2014/main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="" xmlns:a16="http://schemas.microsoft.com/office/drawing/2014/main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="" xmlns:a16="http://schemas.microsoft.com/office/drawing/2014/main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="" xmlns:a16="http://schemas.microsoft.com/office/drawing/2014/main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="" xmlns:a16="http://schemas.microsoft.com/office/drawing/2014/main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="" xmlns:a16="http://schemas.microsoft.com/office/drawing/2014/main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="" xmlns:a16="http://schemas.microsoft.com/office/drawing/2014/main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="" xmlns:a16="http://schemas.microsoft.com/office/drawing/2014/main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="" xmlns:a16="http://schemas.microsoft.com/office/drawing/2014/main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="" xmlns:a16="http://schemas.microsoft.com/office/drawing/2014/main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="" xmlns:a16="http://schemas.microsoft.com/office/drawing/2014/main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="" xmlns:a16="http://schemas.microsoft.com/office/drawing/2014/main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="" xmlns:a16="http://schemas.microsoft.com/office/drawing/2014/main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="" xmlns:a16="http://schemas.microsoft.com/office/drawing/2014/main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="" xmlns:a16="http://schemas.microsoft.com/office/drawing/2014/main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="" xmlns:a16="http://schemas.microsoft.com/office/drawing/2014/main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="" xmlns:a16="http://schemas.microsoft.com/office/drawing/2014/main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="" xmlns:a16="http://schemas.microsoft.com/office/drawing/2014/main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="" xmlns:a16="http://schemas.microsoft.com/office/drawing/2014/main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="" xmlns:a16="http://schemas.microsoft.com/office/drawing/2014/main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="" xmlns:a16="http://schemas.microsoft.com/office/drawing/2014/main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="" xmlns:a16="http://schemas.microsoft.com/office/drawing/2014/main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="" xmlns:a16="http://schemas.microsoft.com/office/drawing/2014/main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="" xmlns:a16="http://schemas.microsoft.com/office/drawing/2014/main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="" xmlns:a16="http://schemas.microsoft.com/office/drawing/2014/main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="" xmlns:a16="http://schemas.microsoft.com/office/drawing/2014/main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="" xmlns:a16="http://schemas.microsoft.com/office/drawing/2014/main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="" xmlns:a16="http://schemas.microsoft.com/office/drawing/2014/main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="" xmlns:a16="http://schemas.microsoft.com/office/drawing/2014/main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="" xmlns:a16="http://schemas.microsoft.com/office/drawing/2014/main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="" xmlns:a16="http://schemas.microsoft.com/office/drawing/2014/main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="" xmlns:a16="http://schemas.microsoft.com/office/drawing/2014/main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="" xmlns:a16="http://schemas.microsoft.com/office/drawing/2014/main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="" xmlns:a16="http://schemas.microsoft.com/office/drawing/2014/main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="" xmlns:a16="http://schemas.microsoft.com/office/drawing/2014/main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="" xmlns:a16="http://schemas.microsoft.com/office/drawing/2014/main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="" xmlns:a16="http://schemas.microsoft.com/office/drawing/2014/main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="" xmlns:a16="http://schemas.microsoft.com/office/drawing/2014/main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="" xmlns:a16="http://schemas.microsoft.com/office/drawing/2014/main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="" xmlns:a16="http://schemas.microsoft.com/office/drawing/2014/main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="" xmlns:a16="http://schemas.microsoft.com/office/drawing/2014/main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="" xmlns:a16="http://schemas.microsoft.com/office/drawing/2014/main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="" xmlns:a16="http://schemas.microsoft.com/office/drawing/2014/main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="" xmlns:a16="http://schemas.microsoft.com/office/drawing/2014/main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="" xmlns:a16="http://schemas.microsoft.com/office/drawing/2014/main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="" xmlns:a16="http://schemas.microsoft.com/office/drawing/2014/main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="" xmlns:a16="http://schemas.microsoft.com/office/drawing/2014/main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="" xmlns:a16="http://schemas.microsoft.com/office/drawing/2014/main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="" xmlns:a16="http://schemas.microsoft.com/office/drawing/2014/main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="" xmlns:a16="http://schemas.microsoft.com/office/drawing/2014/main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="" xmlns:a16="http://schemas.microsoft.com/office/drawing/2014/main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="" xmlns:a16="http://schemas.microsoft.com/office/drawing/2014/main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="" xmlns:a16="http://schemas.microsoft.com/office/drawing/2014/main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="" xmlns:a16="http://schemas.microsoft.com/office/drawing/2014/main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="" xmlns:a16="http://schemas.microsoft.com/office/drawing/2014/main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="" xmlns:a16="http://schemas.microsoft.com/office/drawing/2014/main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="" xmlns:a16="http://schemas.microsoft.com/office/drawing/2014/main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="" xmlns:a16="http://schemas.microsoft.com/office/drawing/2014/main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="" xmlns:a16="http://schemas.microsoft.com/office/drawing/2014/main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="" xmlns:a16="http://schemas.microsoft.com/office/drawing/2014/main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="" xmlns:a16="http://schemas.microsoft.com/office/drawing/2014/main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="" xmlns:a16="http://schemas.microsoft.com/office/drawing/2014/main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="" xmlns:a16="http://schemas.microsoft.com/office/drawing/2014/main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="" xmlns:a16="http://schemas.microsoft.com/office/drawing/2014/main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="" xmlns:a16="http://schemas.microsoft.com/office/drawing/2014/main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="" xmlns:a16="http://schemas.microsoft.com/office/drawing/2014/main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="" xmlns:a16="http://schemas.microsoft.com/office/drawing/2014/main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="" xmlns:a16="http://schemas.microsoft.com/office/drawing/2014/main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="" xmlns:a16="http://schemas.microsoft.com/office/drawing/2014/main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="" xmlns:a16="http://schemas.microsoft.com/office/drawing/2014/main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="" xmlns:a16="http://schemas.microsoft.com/office/drawing/2014/main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="" xmlns:a16="http://schemas.microsoft.com/office/drawing/2014/main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="" xmlns:a16="http://schemas.microsoft.com/office/drawing/2014/main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="" xmlns:a16="http://schemas.microsoft.com/office/drawing/2014/main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="" xmlns:a16="http://schemas.microsoft.com/office/drawing/2014/main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="" xmlns:a16="http://schemas.microsoft.com/office/drawing/2014/main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="" xmlns:a16="http://schemas.microsoft.com/office/drawing/2014/main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="" xmlns:a16="http://schemas.microsoft.com/office/drawing/2014/main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="" xmlns:a16="http://schemas.microsoft.com/office/drawing/2014/main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="" xmlns:a16="http://schemas.microsoft.com/office/drawing/2014/main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="" xmlns:a16="http://schemas.microsoft.com/office/drawing/2014/main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="" xmlns:a16="http://schemas.microsoft.com/office/drawing/2014/main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="" xmlns:a16="http://schemas.microsoft.com/office/drawing/2014/main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="" xmlns:a16="http://schemas.microsoft.com/office/drawing/2014/main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="" xmlns:a16="http://schemas.microsoft.com/office/drawing/2014/main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="" xmlns:a16="http://schemas.microsoft.com/office/drawing/2014/main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="" xmlns:a16="http://schemas.microsoft.com/office/drawing/2014/main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="" xmlns:a16="http://schemas.microsoft.com/office/drawing/2014/main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="" xmlns:a16="http://schemas.microsoft.com/office/drawing/2014/main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="" xmlns:a16="http://schemas.microsoft.com/office/drawing/2014/main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="" xmlns:a16="http://schemas.microsoft.com/office/drawing/2014/main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="" xmlns:a16="http://schemas.microsoft.com/office/drawing/2014/main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="" xmlns:a16="http://schemas.microsoft.com/office/drawing/2014/main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="" xmlns:a16="http://schemas.microsoft.com/office/drawing/2014/main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="" xmlns:a16="http://schemas.microsoft.com/office/drawing/2014/main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="" xmlns:a16="http://schemas.microsoft.com/office/drawing/2014/main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="" xmlns:a16="http://schemas.microsoft.com/office/drawing/2014/main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="" xmlns:a16="http://schemas.microsoft.com/office/drawing/2014/main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="" xmlns:a16="http://schemas.microsoft.com/office/drawing/2014/main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="" xmlns:a16="http://schemas.microsoft.com/office/drawing/2014/main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="" xmlns:a16="http://schemas.microsoft.com/office/drawing/2014/main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="" xmlns:a16="http://schemas.microsoft.com/office/drawing/2014/main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="" xmlns:a16="http://schemas.microsoft.com/office/drawing/2014/main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="" xmlns:a16="http://schemas.microsoft.com/office/drawing/2014/main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="" xmlns:a16="http://schemas.microsoft.com/office/drawing/2014/main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="" xmlns:a16="http://schemas.microsoft.com/office/drawing/2014/main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="" xmlns:a16="http://schemas.microsoft.com/office/drawing/2014/main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="" xmlns:a16="http://schemas.microsoft.com/office/drawing/2014/main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="" xmlns:a16="http://schemas.microsoft.com/office/drawing/2014/main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="" xmlns:a16="http://schemas.microsoft.com/office/drawing/2014/main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="" xmlns:a16="http://schemas.microsoft.com/office/drawing/2014/main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="" xmlns:a16="http://schemas.microsoft.com/office/drawing/2014/main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="" xmlns:a16="http://schemas.microsoft.com/office/drawing/2014/main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="" xmlns:a16="http://schemas.microsoft.com/office/drawing/2014/main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="" xmlns:a16="http://schemas.microsoft.com/office/drawing/2014/main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="" xmlns:a16="http://schemas.microsoft.com/office/drawing/2014/main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="" xmlns:a16="http://schemas.microsoft.com/office/drawing/2014/main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="" xmlns:a16="http://schemas.microsoft.com/office/drawing/2014/main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="" xmlns:a16="http://schemas.microsoft.com/office/drawing/2014/main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="" xmlns:a16="http://schemas.microsoft.com/office/drawing/2014/main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="" xmlns:a16="http://schemas.microsoft.com/office/drawing/2014/main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="" xmlns:a16="http://schemas.microsoft.com/office/drawing/2014/main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="" xmlns:a16="http://schemas.microsoft.com/office/drawing/2014/main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="" xmlns:a16="http://schemas.microsoft.com/office/drawing/2014/main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="" xmlns:a16="http://schemas.microsoft.com/office/drawing/2014/main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="" xmlns:a16="http://schemas.microsoft.com/office/drawing/2014/main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="" xmlns:a16="http://schemas.microsoft.com/office/drawing/2014/main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="" xmlns:a16="http://schemas.microsoft.com/office/drawing/2014/main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="" xmlns:a16="http://schemas.microsoft.com/office/drawing/2014/main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="" xmlns:a16="http://schemas.microsoft.com/office/drawing/2014/main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="" xmlns:a16="http://schemas.microsoft.com/office/drawing/2014/main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="" xmlns:a16="http://schemas.microsoft.com/office/drawing/2014/main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="" xmlns:a16="http://schemas.microsoft.com/office/drawing/2014/main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="" xmlns:a16="http://schemas.microsoft.com/office/drawing/2014/main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="" xmlns:a16="http://schemas.microsoft.com/office/drawing/2014/main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="" xmlns:a16="http://schemas.microsoft.com/office/drawing/2014/main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="" xmlns:a16="http://schemas.microsoft.com/office/drawing/2014/main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="" xmlns:a16="http://schemas.microsoft.com/office/drawing/2014/main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="" xmlns:a16="http://schemas.microsoft.com/office/drawing/2014/main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="" xmlns:a16="http://schemas.microsoft.com/office/drawing/2014/main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="" xmlns:a16="http://schemas.microsoft.com/office/drawing/2014/main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="" xmlns:a16="http://schemas.microsoft.com/office/drawing/2014/main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="" xmlns:a16="http://schemas.microsoft.com/office/drawing/2014/main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="" xmlns:a16="http://schemas.microsoft.com/office/drawing/2014/main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="" xmlns:a16="http://schemas.microsoft.com/office/drawing/2014/main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="" xmlns:a16="http://schemas.microsoft.com/office/drawing/2014/main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="" xmlns:a16="http://schemas.microsoft.com/office/drawing/2014/main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="" xmlns:a16="http://schemas.microsoft.com/office/drawing/2014/main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="" xmlns:a16="http://schemas.microsoft.com/office/drawing/2014/main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="" xmlns:a16="http://schemas.microsoft.com/office/drawing/2014/main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="" xmlns:a16="http://schemas.microsoft.com/office/drawing/2014/main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="" xmlns:a16="http://schemas.microsoft.com/office/drawing/2014/main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="" xmlns:a16="http://schemas.microsoft.com/office/drawing/2014/main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="" xmlns:a16="http://schemas.microsoft.com/office/drawing/2014/main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="" xmlns:a16="http://schemas.microsoft.com/office/drawing/2014/main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="" xmlns:a16="http://schemas.microsoft.com/office/drawing/2014/main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="" xmlns:a16="http://schemas.microsoft.com/office/drawing/2014/main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="" xmlns:a16="http://schemas.microsoft.com/office/drawing/2014/main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="" xmlns:a16="http://schemas.microsoft.com/office/drawing/2014/main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="" xmlns:a16="http://schemas.microsoft.com/office/drawing/2014/main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="" xmlns:a16="http://schemas.microsoft.com/office/drawing/2014/main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="" xmlns:a16="http://schemas.microsoft.com/office/drawing/2014/main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="" xmlns:a16="http://schemas.microsoft.com/office/drawing/2014/main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="" xmlns:a16="http://schemas.microsoft.com/office/drawing/2014/main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="" xmlns:a16="http://schemas.microsoft.com/office/drawing/2014/main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="" xmlns:a16="http://schemas.microsoft.com/office/drawing/2014/main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="" xmlns:a16="http://schemas.microsoft.com/office/drawing/2014/main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="" xmlns:a16="http://schemas.microsoft.com/office/drawing/2014/main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="" xmlns:a16="http://schemas.microsoft.com/office/drawing/2014/main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="" xmlns:a16="http://schemas.microsoft.com/office/drawing/2014/main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="" xmlns:a16="http://schemas.microsoft.com/office/drawing/2014/main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="" xmlns:a16="http://schemas.microsoft.com/office/drawing/2014/main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="" xmlns:a16="http://schemas.microsoft.com/office/drawing/2014/main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="" xmlns:a16="http://schemas.microsoft.com/office/drawing/2014/main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="" xmlns:a16="http://schemas.microsoft.com/office/drawing/2014/main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="" xmlns:a16="http://schemas.microsoft.com/office/drawing/2014/main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="" xmlns:a16="http://schemas.microsoft.com/office/drawing/2014/main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="" xmlns:a16="http://schemas.microsoft.com/office/drawing/2014/main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="" xmlns:a16="http://schemas.microsoft.com/office/drawing/2014/main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="" xmlns:a16="http://schemas.microsoft.com/office/drawing/2014/main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="" xmlns:a16="http://schemas.microsoft.com/office/drawing/2014/main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="" xmlns:a16="http://schemas.microsoft.com/office/drawing/2014/main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="" xmlns:a16="http://schemas.microsoft.com/office/drawing/2014/main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="" xmlns:a16="http://schemas.microsoft.com/office/drawing/2014/main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="" xmlns:a16="http://schemas.microsoft.com/office/drawing/2014/main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="" xmlns:a16="http://schemas.microsoft.com/office/drawing/2014/main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="" xmlns:a16="http://schemas.microsoft.com/office/drawing/2014/main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="" xmlns:a16="http://schemas.microsoft.com/office/drawing/2014/main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="" xmlns:a16="http://schemas.microsoft.com/office/drawing/2014/main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="" xmlns:a16="http://schemas.microsoft.com/office/drawing/2014/main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="" xmlns:a16="http://schemas.microsoft.com/office/drawing/2014/main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="" xmlns:a16="http://schemas.microsoft.com/office/drawing/2014/main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="" xmlns:a16="http://schemas.microsoft.com/office/drawing/2014/main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="" xmlns:a16="http://schemas.microsoft.com/office/drawing/2014/main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="" xmlns:a16="http://schemas.microsoft.com/office/drawing/2014/main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="" xmlns:a16="http://schemas.microsoft.com/office/drawing/2014/main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="" xmlns:a16="http://schemas.microsoft.com/office/drawing/2014/main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="" xmlns:a16="http://schemas.microsoft.com/office/drawing/2014/main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="" xmlns:a16="http://schemas.microsoft.com/office/drawing/2014/main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="" xmlns:a16="http://schemas.microsoft.com/office/drawing/2014/main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="" xmlns:a16="http://schemas.microsoft.com/office/drawing/2014/main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="" xmlns:a16="http://schemas.microsoft.com/office/drawing/2014/main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="" xmlns:a16="http://schemas.microsoft.com/office/drawing/2014/main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="" xmlns:a16="http://schemas.microsoft.com/office/drawing/2014/main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="" xmlns:a16="http://schemas.microsoft.com/office/drawing/2014/main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="" xmlns:a16="http://schemas.microsoft.com/office/drawing/2014/main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="" xmlns:a16="http://schemas.microsoft.com/office/drawing/2014/main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="" xmlns:a16="http://schemas.microsoft.com/office/drawing/2014/main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="" xmlns:a16="http://schemas.microsoft.com/office/drawing/2014/main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="" xmlns:a16="http://schemas.microsoft.com/office/drawing/2014/main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="" xmlns:a16="http://schemas.microsoft.com/office/drawing/2014/main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="" xmlns:a16="http://schemas.microsoft.com/office/drawing/2014/main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="" xmlns:a16="http://schemas.microsoft.com/office/drawing/2014/main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="" xmlns:a16="http://schemas.microsoft.com/office/drawing/2014/main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="" xmlns:a16="http://schemas.microsoft.com/office/drawing/2014/main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="" xmlns:a16="http://schemas.microsoft.com/office/drawing/2014/main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="" xmlns:a16="http://schemas.microsoft.com/office/drawing/2014/main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="" xmlns:a16="http://schemas.microsoft.com/office/drawing/2014/main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="" xmlns:a16="http://schemas.microsoft.com/office/drawing/2014/main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="" xmlns:a16="http://schemas.microsoft.com/office/drawing/2014/main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="" xmlns:a16="http://schemas.microsoft.com/office/drawing/2014/main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="" xmlns:a16="http://schemas.microsoft.com/office/drawing/2014/main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="" xmlns:a16="http://schemas.microsoft.com/office/drawing/2014/main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="" xmlns:a16="http://schemas.microsoft.com/office/drawing/2014/main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="" xmlns:a16="http://schemas.microsoft.com/office/drawing/2014/main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="" xmlns:a16="http://schemas.microsoft.com/office/drawing/2014/main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="" xmlns:a16="http://schemas.microsoft.com/office/drawing/2014/main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="" xmlns:a16="http://schemas.microsoft.com/office/drawing/2014/main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="" xmlns:a16="http://schemas.microsoft.com/office/drawing/2014/main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="" xmlns:a16="http://schemas.microsoft.com/office/drawing/2014/main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="" xmlns:a16="http://schemas.microsoft.com/office/drawing/2014/main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="" xmlns:a16="http://schemas.microsoft.com/office/drawing/2014/main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="" xmlns:a16="http://schemas.microsoft.com/office/drawing/2014/main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="" xmlns:a16="http://schemas.microsoft.com/office/drawing/2014/main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="" xmlns:a16="http://schemas.microsoft.com/office/drawing/2014/main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="" xmlns:a16="http://schemas.microsoft.com/office/drawing/2014/main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="" xmlns:a16="http://schemas.microsoft.com/office/drawing/2014/main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="" xmlns:a16="http://schemas.microsoft.com/office/drawing/2014/main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="" xmlns:a16="http://schemas.microsoft.com/office/drawing/2014/main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="" xmlns:a16="http://schemas.microsoft.com/office/drawing/2014/main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="" xmlns:a16="http://schemas.microsoft.com/office/drawing/2014/main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="" xmlns:a16="http://schemas.microsoft.com/office/drawing/2014/main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="" xmlns:a16="http://schemas.microsoft.com/office/drawing/2014/main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="" xmlns:a16="http://schemas.microsoft.com/office/drawing/2014/main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="" xmlns:a16="http://schemas.microsoft.com/office/drawing/2014/main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="" xmlns:a16="http://schemas.microsoft.com/office/drawing/2014/main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="" xmlns:a16="http://schemas.microsoft.com/office/drawing/2014/main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="" xmlns:a16="http://schemas.microsoft.com/office/drawing/2014/main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="" xmlns:a16="http://schemas.microsoft.com/office/drawing/2014/main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="" xmlns:a16="http://schemas.microsoft.com/office/drawing/2014/main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="" xmlns:a16="http://schemas.microsoft.com/office/drawing/2014/main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="" xmlns:a16="http://schemas.microsoft.com/office/drawing/2014/main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="" xmlns:a16="http://schemas.microsoft.com/office/drawing/2014/main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="" xmlns:a16="http://schemas.microsoft.com/office/drawing/2014/main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="" xmlns:a16="http://schemas.microsoft.com/office/drawing/2014/main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="" xmlns:a16="http://schemas.microsoft.com/office/drawing/2014/main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="" xmlns:a16="http://schemas.microsoft.com/office/drawing/2014/main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="" xmlns:a16="http://schemas.microsoft.com/office/drawing/2014/main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="" xmlns:a16="http://schemas.microsoft.com/office/drawing/2014/main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="" xmlns:a16="http://schemas.microsoft.com/office/drawing/2014/main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="" xmlns:a16="http://schemas.microsoft.com/office/drawing/2014/main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="" xmlns:a16="http://schemas.microsoft.com/office/drawing/2014/main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="" xmlns:a16="http://schemas.microsoft.com/office/drawing/2014/main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="" xmlns:a16="http://schemas.microsoft.com/office/drawing/2014/main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="" xmlns:a16="http://schemas.microsoft.com/office/drawing/2014/main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="" xmlns:a16="http://schemas.microsoft.com/office/drawing/2014/main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="" xmlns:a16="http://schemas.microsoft.com/office/drawing/2014/main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="" xmlns:a16="http://schemas.microsoft.com/office/drawing/2014/main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="" xmlns:a16="http://schemas.microsoft.com/office/drawing/2014/main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="" xmlns:a16="http://schemas.microsoft.com/office/drawing/2014/main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="" xmlns:a16="http://schemas.microsoft.com/office/drawing/2014/main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="" xmlns:a16="http://schemas.microsoft.com/office/drawing/2014/main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="" xmlns:a16="http://schemas.microsoft.com/office/drawing/2014/main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="" xmlns:a16="http://schemas.microsoft.com/office/drawing/2014/main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="" xmlns:a16="http://schemas.microsoft.com/office/drawing/2014/main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="" xmlns:a16="http://schemas.microsoft.com/office/drawing/2014/main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="" xmlns:a16="http://schemas.microsoft.com/office/drawing/2014/main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="" xmlns:a16="http://schemas.microsoft.com/office/drawing/2014/main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="" xmlns:a16="http://schemas.microsoft.com/office/drawing/2014/main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="" xmlns:a16="http://schemas.microsoft.com/office/drawing/2014/main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="" xmlns:a16="http://schemas.microsoft.com/office/drawing/2014/main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="" xmlns:a16="http://schemas.microsoft.com/office/drawing/2014/main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="" xmlns:a16="http://schemas.microsoft.com/office/drawing/2014/main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="" xmlns:a16="http://schemas.microsoft.com/office/drawing/2014/main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="" xmlns:a16="http://schemas.microsoft.com/office/drawing/2014/main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="" xmlns:a16="http://schemas.microsoft.com/office/drawing/2014/main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="" xmlns:a16="http://schemas.microsoft.com/office/drawing/2014/main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="" xmlns:a16="http://schemas.microsoft.com/office/drawing/2014/main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="" xmlns:a16="http://schemas.microsoft.com/office/drawing/2014/main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="" xmlns:a16="http://schemas.microsoft.com/office/drawing/2014/main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="" xmlns:a16="http://schemas.microsoft.com/office/drawing/2014/main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="" xmlns:a16="http://schemas.microsoft.com/office/drawing/2014/main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="" xmlns:a16="http://schemas.microsoft.com/office/drawing/2014/main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="" xmlns:a16="http://schemas.microsoft.com/office/drawing/2014/main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="" xmlns:a16="http://schemas.microsoft.com/office/drawing/2014/main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="" xmlns:a16="http://schemas.microsoft.com/office/drawing/2014/main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="" xmlns:a16="http://schemas.microsoft.com/office/drawing/2014/main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="" xmlns:a16="http://schemas.microsoft.com/office/drawing/2014/main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="" xmlns:a16="http://schemas.microsoft.com/office/drawing/2014/main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="" xmlns:a16="http://schemas.microsoft.com/office/drawing/2014/main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="" xmlns:a16="http://schemas.microsoft.com/office/drawing/2014/main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="" xmlns:a16="http://schemas.microsoft.com/office/drawing/2014/main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="" xmlns:a16="http://schemas.microsoft.com/office/drawing/2014/main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="" xmlns:a16="http://schemas.microsoft.com/office/drawing/2014/main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="" xmlns:a16="http://schemas.microsoft.com/office/drawing/2014/main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="" xmlns:a16="http://schemas.microsoft.com/office/drawing/2014/main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="" xmlns:a16="http://schemas.microsoft.com/office/drawing/2014/main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="" xmlns:a16="http://schemas.microsoft.com/office/drawing/2014/main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="" xmlns:a16="http://schemas.microsoft.com/office/drawing/2014/main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="" xmlns:a16="http://schemas.microsoft.com/office/drawing/2014/main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="" xmlns:a16="http://schemas.microsoft.com/office/drawing/2014/main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="" xmlns:a16="http://schemas.microsoft.com/office/drawing/2014/main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="" xmlns:a16="http://schemas.microsoft.com/office/drawing/2014/main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="" xmlns:a16="http://schemas.microsoft.com/office/drawing/2014/main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="" xmlns:a16="http://schemas.microsoft.com/office/drawing/2014/main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="" xmlns:a16="http://schemas.microsoft.com/office/drawing/2014/main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="" xmlns:a16="http://schemas.microsoft.com/office/drawing/2014/main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="" xmlns:a16="http://schemas.microsoft.com/office/drawing/2014/main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="" xmlns:a16="http://schemas.microsoft.com/office/drawing/2014/main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="" xmlns:a16="http://schemas.microsoft.com/office/drawing/2014/main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="" xmlns:a16="http://schemas.microsoft.com/office/drawing/2014/main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="" xmlns:a16="http://schemas.microsoft.com/office/drawing/2014/main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="" xmlns:a16="http://schemas.microsoft.com/office/drawing/2014/main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="" xmlns:a16="http://schemas.microsoft.com/office/drawing/2014/main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="" xmlns:a16="http://schemas.microsoft.com/office/drawing/2014/main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="" xmlns:a16="http://schemas.microsoft.com/office/drawing/2014/main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="" xmlns:a16="http://schemas.microsoft.com/office/drawing/2014/main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="" xmlns:a16="http://schemas.microsoft.com/office/drawing/2014/main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="" xmlns:a16="http://schemas.microsoft.com/office/drawing/2014/main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="" xmlns:a16="http://schemas.microsoft.com/office/drawing/2014/main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="" xmlns:a16="http://schemas.microsoft.com/office/drawing/2014/main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="" xmlns:a16="http://schemas.microsoft.com/office/drawing/2014/main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="" xmlns:a16="http://schemas.microsoft.com/office/drawing/2014/main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="" xmlns:a16="http://schemas.microsoft.com/office/drawing/2014/main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="" xmlns:a16="http://schemas.microsoft.com/office/drawing/2014/main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="" xmlns:a16="http://schemas.microsoft.com/office/drawing/2014/main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="" xmlns:a16="http://schemas.microsoft.com/office/drawing/2014/main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="" xmlns:a16="http://schemas.microsoft.com/office/drawing/2014/main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="" xmlns:a16="http://schemas.microsoft.com/office/drawing/2014/main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="" xmlns:a16="http://schemas.microsoft.com/office/drawing/2014/main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="" xmlns:a16="http://schemas.microsoft.com/office/drawing/2014/main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="" xmlns:a16="http://schemas.microsoft.com/office/drawing/2014/main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="" xmlns:a16="http://schemas.microsoft.com/office/drawing/2014/main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="" xmlns:a16="http://schemas.microsoft.com/office/drawing/2014/main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="" xmlns:a16="http://schemas.microsoft.com/office/drawing/2014/main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="" xmlns:a16="http://schemas.microsoft.com/office/drawing/2014/main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="" xmlns:a16="http://schemas.microsoft.com/office/drawing/2014/main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="" xmlns:a16="http://schemas.microsoft.com/office/drawing/2014/main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="" xmlns:a16="http://schemas.microsoft.com/office/drawing/2014/main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="" xmlns:a16="http://schemas.microsoft.com/office/drawing/2014/main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="" xmlns:a16="http://schemas.microsoft.com/office/drawing/2014/main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="" xmlns:a16="http://schemas.microsoft.com/office/drawing/2014/main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="" xmlns:a16="http://schemas.microsoft.com/office/drawing/2014/main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="" xmlns:a16="http://schemas.microsoft.com/office/drawing/2014/main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="" xmlns:a16="http://schemas.microsoft.com/office/drawing/2014/main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="" xmlns:a16="http://schemas.microsoft.com/office/drawing/2014/main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="" xmlns:a16="http://schemas.microsoft.com/office/drawing/2014/main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="" xmlns:a16="http://schemas.microsoft.com/office/drawing/2014/main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="" xmlns:a16="http://schemas.microsoft.com/office/drawing/2014/main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="" xmlns:a16="http://schemas.microsoft.com/office/drawing/2014/main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="" xmlns:a16="http://schemas.microsoft.com/office/drawing/2014/main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="" xmlns:a16="http://schemas.microsoft.com/office/drawing/2014/main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="" xmlns:a16="http://schemas.microsoft.com/office/drawing/2014/main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="" xmlns:a16="http://schemas.microsoft.com/office/drawing/2014/main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="" xmlns:a16="http://schemas.microsoft.com/office/drawing/2014/main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="" xmlns:a16="http://schemas.microsoft.com/office/drawing/2014/main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="" xmlns:a16="http://schemas.microsoft.com/office/drawing/2014/main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="" xmlns:a16="http://schemas.microsoft.com/office/drawing/2014/main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="" xmlns:a16="http://schemas.microsoft.com/office/drawing/2014/main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="" xmlns:a16="http://schemas.microsoft.com/office/drawing/2014/main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="" xmlns:a16="http://schemas.microsoft.com/office/drawing/2014/main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="" xmlns:a16="http://schemas.microsoft.com/office/drawing/2014/main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="" xmlns:a16="http://schemas.microsoft.com/office/drawing/2014/main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="" xmlns:a16="http://schemas.microsoft.com/office/drawing/2014/main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="" xmlns:a16="http://schemas.microsoft.com/office/drawing/2014/main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="" xmlns:a16="http://schemas.microsoft.com/office/drawing/2014/main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="" xmlns:a16="http://schemas.microsoft.com/office/drawing/2014/main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="" xmlns:a16="http://schemas.microsoft.com/office/drawing/2014/main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="" xmlns:a16="http://schemas.microsoft.com/office/drawing/2014/main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="" xmlns:a16="http://schemas.microsoft.com/office/drawing/2014/main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="" xmlns:a16="http://schemas.microsoft.com/office/drawing/2014/main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="" xmlns:a16="http://schemas.microsoft.com/office/drawing/2014/main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="" xmlns:a16="http://schemas.microsoft.com/office/drawing/2014/main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="" xmlns:a16="http://schemas.microsoft.com/office/drawing/2014/main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="" xmlns:a16="http://schemas.microsoft.com/office/drawing/2014/main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="" xmlns:a16="http://schemas.microsoft.com/office/drawing/2014/main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="" xmlns:a16="http://schemas.microsoft.com/office/drawing/2014/main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="" xmlns:a16="http://schemas.microsoft.com/office/drawing/2014/main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="" xmlns:a16="http://schemas.microsoft.com/office/drawing/2014/main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="" xmlns:a16="http://schemas.microsoft.com/office/drawing/2014/main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="" xmlns:a16="http://schemas.microsoft.com/office/drawing/2014/main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="" xmlns:a16="http://schemas.microsoft.com/office/drawing/2014/main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="" xmlns:a16="http://schemas.microsoft.com/office/drawing/2014/main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="" xmlns:a16="http://schemas.microsoft.com/office/drawing/2014/main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="" xmlns:a16="http://schemas.microsoft.com/office/drawing/2014/main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="" xmlns:a16="http://schemas.microsoft.com/office/drawing/2014/main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="" xmlns:a16="http://schemas.microsoft.com/office/drawing/2014/main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="" xmlns:a16="http://schemas.microsoft.com/office/drawing/2014/main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="" xmlns:a16="http://schemas.microsoft.com/office/drawing/2014/main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="" xmlns:a16="http://schemas.microsoft.com/office/drawing/2014/main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="" xmlns:a16="http://schemas.microsoft.com/office/drawing/2014/main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="" xmlns:a16="http://schemas.microsoft.com/office/drawing/2014/main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="" xmlns:a16="http://schemas.microsoft.com/office/drawing/2014/main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="" xmlns:a16="http://schemas.microsoft.com/office/drawing/2014/main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="" xmlns:a16="http://schemas.microsoft.com/office/drawing/2014/main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="" xmlns:a16="http://schemas.microsoft.com/office/drawing/2014/main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="" xmlns:a16="http://schemas.microsoft.com/office/drawing/2014/main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="" xmlns:a16="http://schemas.microsoft.com/office/drawing/2014/main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="" xmlns:a16="http://schemas.microsoft.com/office/drawing/2014/main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="" xmlns:a16="http://schemas.microsoft.com/office/drawing/2014/main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="" xmlns:a16="http://schemas.microsoft.com/office/drawing/2014/main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="" xmlns:a16="http://schemas.microsoft.com/office/drawing/2014/main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="" xmlns:a16="http://schemas.microsoft.com/office/drawing/2014/main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="" xmlns:a16="http://schemas.microsoft.com/office/drawing/2014/main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="" xmlns:a16="http://schemas.microsoft.com/office/drawing/2014/main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="" xmlns:a16="http://schemas.microsoft.com/office/drawing/2014/main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="" xmlns:a16="http://schemas.microsoft.com/office/drawing/2014/main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="" xmlns:a16="http://schemas.microsoft.com/office/drawing/2014/main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=""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=""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=""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=""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="" xmlns:a16="http://schemas.microsoft.com/office/drawing/2014/main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="" xmlns:a16="http://schemas.microsoft.com/office/drawing/2014/main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19/10/8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="" xmlns:a16="http://schemas.microsoft.com/office/drawing/2014/main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="" xmlns:a16="http://schemas.microsoft.com/office/drawing/2014/main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="" xmlns:a16="http://schemas.microsoft.com/office/drawing/2014/main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="" xmlns:a16="http://schemas.microsoft.com/office/drawing/2014/main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="" xmlns:a16="http://schemas.microsoft.com/office/drawing/2014/main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2178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xmlns:p14="http://schemas.microsoft.com/office/powerpoint/2010/main"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="" xmlns:a16="http://schemas.microsoft.com/office/drawing/2014/main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="" xmlns:a16="http://schemas.microsoft.com/office/drawing/2014/main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19/10/8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="" xmlns:a16="http://schemas.microsoft.com/office/drawing/2014/main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="" xmlns:a16="http://schemas.microsoft.com/office/drawing/2014/main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  <p:sldLayoutId id="2147483667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40.gi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21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eg"/><Relationship Id="rId6" Type="http://schemas.openxmlformats.org/officeDocument/2006/relationships/image" Target="../media/image43.jpeg"/><Relationship Id="rId7" Type="http://schemas.openxmlformats.org/officeDocument/2006/relationships/image" Target="../media/image21.jpeg"/><Relationship Id="rId8" Type="http://schemas.openxmlformats.org/officeDocument/2006/relationships/image" Target="../media/image56.jpg"/><Relationship Id="rId9" Type="http://schemas.openxmlformats.org/officeDocument/2006/relationships/image" Target="../media/image57.jpg"/><Relationship Id="rId10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="" xmlns:a16="http://schemas.microsoft.com/office/drawing/2014/main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第三课：时间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="" xmlns:a16="http://schemas.microsoft.com/office/drawing/2014/main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3</a:t>
            </a:r>
            <a:r>
              <a:rPr lang="en-US" altLang="zh-CN" dirty="0" smtClean="0"/>
              <a:t>Dates and Time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sz="2000" dirty="0" smtClean="0"/>
              <a:t>9</a:t>
            </a:r>
            <a:r>
              <a:rPr kumimoji="1" lang="en-US" altLang="zh-CN" sz="2000" baseline="30000" dirty="0" smtClean="0"/>
              <a:t>th</a:t>
            </a:r>
            <a:r>
              <a:rPr kumimoji="1" lang="en-US" altLang="zh-CN" sz="2000" dirty="0" smtClean="0"/>
              <a:t> 29.2019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33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0" y="802314"/>
            <a:ext cx="9144000" cy="50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卷形 9"/>
          <p:cNvSpPr/>
          <p:nvPr/>
        </p:nvSpPr>
        <p:spPr>
          <a:xfrm>
            <a:off x="1982149" y="1411586"/>
            <a:ext cx="7389610" cy="4489689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78240" y="2304531"/>
            <a:ext cx="567139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今天（</a:t>
            </a:r>
            <a:r>
              <a:rPr kumimoji="1" lang="en-US" altLang="zh-CN" sz="2800" dirty="0" smtClean="0"/>
              <a:t>Today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zuótiān</a:t>
            </a:r>
            <a:r>
              <a:rPr kumimoji="1" lang="en-US" altLang="zh-CN" sz="2800" dirty="0" smtClean="0"/>
              <a:t> </a:t>
            </a:r>
          </a:p>
          <a:p>
            <a:r>
              <a:rPr kumimoji="1" lang="zh-CN" altLang="en-US" sz="2800" dirty="0" smtClean="0"/>
              <a:t>昨天（</a:t>
            </a:r>
            <a:r>
              <a:rPr kumimoji="1" lang="en-US" altLang="zh-CN" sz="2800" dirty="0" smtClean="0"/>
              <a:t>Yesterday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míngtiān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明天（</a:t>
            </a:r>
            <a:r>
              <a:rPr kumimoji="1" lang="en-US" altLang="zh-CN" sz="2800" dirty="0" smtClean="0"/>
              <a:t>Tomorrow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91631" y="707793"/>
            <a:ext cx="6393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xīngqī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jǐ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今天是星期几？</a:t>
            </a:r>
            <a:r>
              <a:rPr kumimoji="1" lang="en-US" altLang="zh-CN" sz="2800" dirty="0"/>
              <a:t>What day is today?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378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03204" y="1749135"/>
            <a:ext cx="1313731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 err="1" smtClean="0"/>
              <a:t>suì</a:t>
            </a:r>
            <a:endParaRPr kumimoji="1" lang="zh-CN" altLang="en-US" sz="6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8753" y="2856713"/>
            <a:ext cx="3446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dirty="0" smtClean="0">
                <a:ea typeface="黑体"/>
                <a:cs typeface="Songti SC Regular"/>
              </a:rPr>
              <a:t>岁</a:t>
            </a:r>
            <a:endParaRPr kumimoji="1" lang="en-US" altLang="zh-CN" sz="88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8800" dirty="0">
              <a:ea typeface="黑体"/>
              <a:cs typeface="Songti SC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476" y="299961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dirty="0" smtClean="0"/>
              <a:t>十八</a:t>
            </a:r>
            <a:endParaRPr kumimoji="1" lang="zh-CN" altLang="en-US" sz="8800" dirty="0"/>
          </a:p>
        </p:txBody>
      </p:sp>
      <p:sp>
        <p:nvSpPr>
          <p:cNvPr id="5" name="文本框 4"/>
          <p:cNvSpPr txBox="1"/>
          <p:nvPr/>
        </p:nvSpPr>
        <p:spPr>
          <a:xfrm>
            <a:off x="2571717" y="1757072"/>
            <a:ext cx="2255170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 err="1" smtClean="0"/>
              <a:t>shíbā</a:t>
            </a:r>
            <a:endParaRPr kumimoji="1" lang="zh-CN" altLang="en-US" sz="66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69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095" y="2600477"/>
            <a:ext cx="355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800" dirty="0" smtClean="0"/>
              <a:t>今年</a:t>
            </a:r>
            <a:r>
              <a:rPr kumimoji="1" lang="en-US" altLang="zh-CN" sz="8800" dirty="0" smtClean="0"/>
              <a:t>     </a:t>
            </a:r>
            <a:endParaRPr kumimoji="1" lang="zh-CN" altLang="en-US" sz="8800" dirty="0"/>
          </a:p>
        </p:txBody>
      </p:sp>
      <p:sp>
        <p:nvSpPr>
          <p:cNvPr id="5" name="文本框 4"/>
          <p:cNvSpPr txBox="1"/>
          <p:nvPr/>
        </p:nvSpPr>
        <p:spPr>
          <a:xfrm>
            <a:off x="5218309" y="260047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dirty="0" smtClean="0"/>
              <a:t>多</a:t>
            </a:r>
            <a:endParaRPr kumimoji="1" lang="zh-CN" altLang="en-US" sz="8800" dirty="0"/>
          </a:p>
        </p:txBody>
      </p:sp>
      <p:sp>
        <p:nvSpPr>
          <p:cNvPr id="6" name="文本框 5"/>
          <p:cNvSpPr txBox="1"/>
          <p:nvPr/>
        </p:nvSpPr>
        <p:spPr>
          <a:xfrm>
            <a:off x="7160792" y="259351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dirty="0" smtClean="0"/>
              <a:t>大</a:t>
            </a:r>
            <a:endParaRPr kumimoji="1" lang="zh-CN" altLang="en-US" sz="8800" dirty="0"/>
          </a:p>
        </p:txBody>
      </p:sp>
      <p:sp>
        <p:nvSpPr>
          <p:cNvPr id="7" name="矩形 6"/>
          <p:cNvSpPr/>
          <p:nvPr/>
        </p:nvSpPr>
        <p:spPr>
          <a:xfrm>
            <a:off x="2395655" y="1575190"/>
            <a:ext cx="9409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zh-CN" sz="6000" dirty="0"/>
              <a:t>jīn nián </a:t>
            </a:r>
            <a:r>
              <a:rPr lang="hu-HU" altLang="zh-CN" sz="6000" dirty="0" smtClean="0"/>
              <a:t> duō   </a:t>
            </a:r>
            <a:r>
              <a:rPr lang="fr-FR" altLang="zh-CN" sz="6000" dirty="0" err="1" smtClean="0"/>
              <a:t>dà</a:t>
            </a:r>
            <a:r>
              <a:rPr lang="fr-FR" altLang="zh-CN" sz="6000" dirty="0" smtClean="0"/>
              <a:t> 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45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6"/>
          <p:cNvGrpSpPr/>
          <p:nvPr/>
        </p:nvGrpSpPr>
        <p:grpSpPr>
          <a:xfrm>
            <a:off x="1723194" y="546943"/>
            <a:ext cx="3232924" cy="4270458"/>
            <a:chOff x="3243660" y="347599"/>
            <a:chExt cx="6100460" cy="6043699"/>
          </a:xfrm>
        </p:grpSpPr>
        <p:sp>
          <p:nvSpPr>
            <p:cNvPr id="10" name="椭圆 1338">
              <a:extLst>
                <a:ext uri="{FF2B5EF4-FFF2-40B4-BE49-F238E27FC236}">
                  <a16:creationId xmlns:a16="http://schemas.microsoft.com/office/drawing/2014/main" xmlns="" id="{AA80EAD7-B0D9-496B-BD7B-6BDA8EC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1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2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3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22" name="可选流程 21"/>
          <p:cNvSpPr/>
          <p:nvPr/>
        </p:nvSpPr>
        <p:spPr>
          <a:xfrm>
            <a:off x="2910048" y="1738386"/>
            <a:ext cx="6535284" cy="318088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514257" y="2231547"/>
            <a:ext cx="55132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：你今年多大？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3669495" y="1777184"/>
            <a:ext cx="291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800" dirty="0"/>
              <a:t>nǐ jīn nián duō dà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02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6107" y="1712849"/>
            <a:ext cx="2725476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fr-FR" altLang="zh-CN" sz="6600" dirty="0" err="1">
                <a:ea typeface="黑体"/>
                <a:cs typeface="Songti SC Regular"/>
              </a:rPr>
              <a:t>chī</a:t>
            </a:r>
            <a:r>
              <a:rPr kumimoji="1" lang="fr-FR" altLang="zh-CN" sz="6600" dirty="0">
                <a:ea typeface="黑体"/>
                <a:cs typeface="Songti SC Regular"/>
              </a:rPr>
              <a:t> </a:t>
            </a:r>
            <a:r>
              <a:rPr kumimoji="1" lang="fr-FR" altLang="zh-CN" sz="6600" dirty="0" err="1">
                <a:ea typeface="黑体"/>
                <a:cs typeface="Songti SC Regular"/>
              </a:rPr>
              <a:t>fàn</a:t>
            </a:r>
            <a:r>
              <a:rPr kumimoji="1" lang="fr-FR" altLang="zh-CN" sz="6600" dirty="0">
                <a:ea typeface="黑体"/>
                <a:cs typeface="Songti SC Regular"/>
              </a:rPr>
              <a:t> </a:t>
            </a:r>
            <a:endParaRPr kumimoji="1" lang="zh-CN" altLang="en-US" sz="6600" dirty="0">
              <a:ea typeface="黑体"/>
              <a:cs typeface="Songti SC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4285" y="2818190"/>
            <a:ext cx="27756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dirty="0" smtClean="0"/>
              <a:t>吃</a:t>
            </a:r>
            <a:r>
              <a:rPr kumimoji="1" lang="en-US" altLang="zh-CN" sz="8800" dirty="0" smtClean="0"/>
              <a:t> </a:t>
            </a:r>
            <a:r>
              <a:rPr kumimoji="1" lang="zh-CN" altLang="en-US" sz="8800" dirty="0" smtClean="0"/>
              <a:t>饭</a:t>
            </a:r>
            <a:endParaRPr kumimoji="1"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60718" y="1518410"/>
            <a:ext cx="4465360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 smtClean="0">
                <a:ea typeface="黑体"/>
                <a:cs typeface="Songti SC Regular"/>
              </a:rPr>
              <a:t>z</a:t>
            </a:r>
            <a:r>
              <a:rPr kumimoji="1" lang="zh-CN" altLang="en-US" sz="6600" dirty="0" smtClean="0">
                <a:ea typeface="黑体"/>
                <a:cs typeface="Songti SC Regular"/>
              </a:rPr>
              <a:t>ě</a:t>
            </a:r>
            <a:r>
              <a:rPr kumimoji="1" lang="en-US" altLang="zh-CN" sz="6600" dirty="0" err="1" smtClean="0">
                <a:ea typeface="黑体"/>
                <a:cs typeface="Songti SC Regular"/>
              </a:rPr>
              <a:t>nmey</a:t>
            </a:r>
            <a:r>
              <a:rPr kumimoji="1" lang="zh-CN" altLang="en-US" sz="6600" dirty="0" smtClean="0">
                <a:ea typeface="黑体"/>
                <a:cs typeface="Songti SC Regular"/>
              </a:rPr>
              <a:t>à</a:t>
            </a:r>
            <a:r>
              <a:rPr kumimoji="1" lang="en-US" altLang="zh-CN" sz="6600" dirty="0" err="1" smtClean="0">
                <a:ea typeface="黑体"/>
                <a:cs typeface="Songti SC Regular"/>
              </a:rPr>
              <a:t>ng</a:t>
            </a:r>
            <a:endParaRPr kumimoji="1" lang="zh-CN" altLang="en-US" sz="6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43053" y="3031788"/>
            <a:ext cx="48232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dirty="0" smtClean="0">
                <a:ea typeface="黑体"/>
                <a:cs typeface="Songti SC Regular"/>
              </a:rPr>
              <a:t>怎么样</a:t>
            </a:r>
            <a:endParaRPr kumimoji="1" lang="en-US" altLang="zh-CN" sz="88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88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5331" y="1261729"/>
            <a:ext cx="3069871" cy="144655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it-IT" altLang="zh-CN" sz="8800" dirty="0" err="1" smtClean="0">
                <a:ea typeface="黑体"/>
                <a:cs typeface="Songti SC Regular"/>
              </a:rPr>
              <a:t>xièxiè</a:t>
            </a:r>
            <a:r>
              <a:rPr kumimoji="1" lang="it-IT" altLang="zh-CN" sz="8800" dirty="0" smtClean="0">
                <a:ea typeface="黑体"/>
                <a:cs typeface="Songti SC Regular"/>
              </a:rPr>
              <a:t> </a:t>
            </a:r>
            <a:endParaRPr kumimoji="1" lang="zh-CN" altLang="en-US" sz="88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1933" y="2716785"/>
            <a:ext cx="48232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dirty="0" smtClean="0">
                <a:ea typeface="黑体"/>
                <a:cs typeface="Songti SC Regular"/>
              </a:rPr>
              <a:t>谢谢</a:t>
            </a:r>
            <a:endParaRPr kumimoji="1" lang="en-US" altLang="zh-CN" sz="88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88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66845" y="1261730"/>
            <a:ext cx="3530534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xǐhuān</a:t>
            </a:r>
            <a:r>
              <a:rPr kumimoji="1" lang="en-US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4702" y="2687257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喜欢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5445" y="1468769"/>
            <a:ext cx="1855796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smtClean="0">
                <a:ea typeface="黑体"/>
                <a:cs typeface="Songti SC Regular"/>
              </a:rPr>
              <a:t> </a:t>
            </a:r>
            <a:r>
              <a:rPr kumimoji="1" lang="en-US" altLang="zh-CN" sz="9600" dirty="0" err="1" smtClean="0">
                <a:ea typeface="黑体"/>
                <a:cs typeface="Songti SC Regular"/>
              </a:rPr>
              <a:t>cài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181" y="2966866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菜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6559" y="5203472"/>
            <a:ext cx="365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zhōngguó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cài</a:t>
            </a:r>
            <a:r>
              <a:rPr kumimoji="1" lang="en-US" altLang="zh-CN" sz="2800" dirty="0"/>
              <a:t> </a:t>
            </a:r>
          </a:p>
          <a:p>
            <a:r>
              <a:rPr kumimoji="1" lang="en-US" altLang="zh-CN" sz="2800" dirty="0" smtClean="0"/>
              <a:t>   </a:t>
            </a:r>
            <a:r>
              <a:rPr kumimoji="1" lang="zh-CN" altLang="en-US" sz="2800" dirty="0" smtClean="0"/>
              <a:t>中国菜</a:t>
            </a:r>
            <a:endParaRPr kumimoji="1" lang="zh-CN" altLang="en-US" sz="2800" dirty="0"/>
          </a:p>
        </p:txBody>
      </p:sp>
      <p:pic>
        <p:nvPicPr>
          <p:cNvPr id="5" name="图片 4" descr="下载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78" y="3352710"/>
            <a:ext cx="2526413" cy="1681213"/>
          </a:xfrm>
          <a:prstGeom prst="rect">
            <a:avLst/>
          </a:prstGeom>
        </p:spPr>
      </p:pic>
      <p:pic>
        <p:nvPicPr>
          <p:cNvPr id="6" name="图片 5" descr="Chinese-food-on-Christ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87" y="3321500"/>
            <a:ext cx="2752514" cy="15482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4854" y="5315679"/>
            <a:ext cx="2808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měiguó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cài</a:t>
            </a:r>
            <a:r>
              <a:rPr kumimoji="1" lang="en-US" altLang="zh-CN" sz="2800" dirty="0"/>
              <a:t> </a:t>
            </a:r>
          </a:p>
          <a:p>
            <a:r>
              <a:rPr kumimoji="1" lang="zh-CN" altLang="en-US" sz="2800" dirty="0" smtClean="0"/>
              <a:t>美国菜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/>
              <a:t>fù</a:t>
            </a:r>
            <a:r>
              <a:rPr lang="en-US" altLang="zh-CN" sz="4400" dirty="0"/>
              <a:t> </a:t>
            </a:r>
            <a:r>
              <a:rPr lang="en-US" altLang="zh-CN" sz="4400" dirty="0" err="1"/>
              <a:t>xí</a:t>
            </a:r>
            <a:r>
              <a:rPr lang="en-US" altLang="zh-CN" sz="4400" dirty="0"/>
              <a:t> </a:t>
            </a:r>
            <a:br>
              <a:rPr lang="en-US" altLang="zh-CN" sz="4400" dirty="0"/>
            </a:br>
            <a:r>
              <a:rPr lang="zh-CN" altLang="en-US" sz="4400" dirty="0" smtClean="0"/>
              <a:t>复习</a:t>
            </a:r>
            <a:r>
              <a:rPr lang="en-US" altLang="zh-CN" sz="4400" dirty="0" smtClean="0"/>
              <a:t>Review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可选流程 3"/>
          <p:cNvSpPr/>
          <p:nvPr/>
        </p:nvSpPr>
        <p:spPr>
          <a:xfrm>
            <a:off x="2910048" y="1738386"/>
            <a:ext cx="6535284" cy="318088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01927" y="2195377"/>
            <a:ext cx="47330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：我喜欢吃中国菜，你呢？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</a:t>
            </a:r>
            <a:r>
              <a:rPr kumimoji="1" lang="zh-CN" altLang="en-US" sz="2800" dirty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3299935" y="2110067"/>
            <a:ext cx="637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err="1"/>
              <a:t>wǒ</a:t>
            </a:r>
            <a:r>
              <a:rPr lang="es-ES_tradnl" altLang="zh-CN" sz="2800" dirty="0"/>
              <a:t> </a:t>
            </a:r>
            <a:r>
              <a:rPr lang="es-ES_tradnl" altLang="zh-CN" sz="2800" dirty="0" err="1" smtClean="0"/>
              <a:t>xǐhuān</a:t>
            </a:r>
            <a:r>
              <a:rPr lang="es-ES_tradnl" altLang="zh-CN" sz="2800" dirty="0" smtClean="0"/>
              <a:t> </a:t>
            </a:r>
            <a:r>
              <a:rPr lang="es-ES_tradnl" altLang="zh-CN" sz="2800" dirty="0" err="1"/>
              <a:t>chī</a:t>
            </a:r>
            <a:r>
              <a:rPr lang="es-ES_tradnl" altLang="zh-CN" sz="2800" dirty="0"/>
              <a:t> </a:t>
            </a:r>
            <a:r>
              <a:rPr lang="en-US" altLang="zh-CN" sz="2800" dirty="0" smtClean="0"/>
              <a:t>Z</a:t>
            </a:r>
            <a:r>
              <a:rPr lang="es-ES_tradnl" altLang="zh-CN" sz="2800" dirty="0" err="1" smtClean="0"/>
              <a:t>hōngguó</a:t>
            </a:r>
            <a:r>
              <a:rPr lang="es-ES_tradnl" altLang="zh-CN" sz="2800" dirty="0" smtClean="0"/>
              <a:t> </a:t>
            </a:r>
            <a:r>
              <a:rPr lang="es-ES_tradnl" altLang="zh-CN" sz="2800" dirty="0" err="1"/>
              <a:t>cài</a:t>
            </a:r>
            <a:r>
              <a:rPr lang="es-ES_tradnl" altLang="zh-CN" sz="2800" dirty="0"/>
              <a:t> </a:t>
            </a:r>
            <a:r>
              <a:rPr lang="zh-CN" altLang="es-ES_tradnl" sz="2800" dirty="0"/>
              <a:t>， </a:t>
            </a:r>
            <a:r>
              <a:rPr lang="es-ES_tradnl" altLang="zh-CN" sz="2800" dirty="0" err="1"/>
              <a:t>nǐ</a:t>
            </a:r>
            <a:r>
              <a:rPr lang="es-ES_tradnl" altLang="zh-CN" sz="2800" dirty="0"/>
              <a:t> </a:t>
            </a:r>
            <a:r>
              <a:rPr lang="es-ES_tradnl" altLang="zh-CN" sz="2800" dirty="0" err="1" smtClean="0"/>
              <a:t>ne</a:t>
            </a:r>
            <a:r>
              <a:rPr lang="zh-CN" altLang="en-US" sz="2800" dirty="0" smtClean="0"/>
              <a:t>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87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81602" y="1202672"/>
            <a:ext cx="3114554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it-IT" altLang="zh-CN" sz="9600" dirty="0" err="1" smtClean="0">
                <a:ea typeface="黑体"/>
                <a:cs typeface="Songti SC Regular"/>
              </a:rPr>
              <a:t>háishì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3895" y="2657728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还是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07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25489" y="1143616"/>
            <a:ext cx="2767705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kě</a:t>
            </a:r>
            <a:r>
              <a:rPr kumimoji="1" lang="it-IT" altLang="zh-CN" sz="9600" dirty="0" err="1" smtClean="0">
                <a:ea typeface="黑体"/>
                <a:cs typeface="Songti SC Regular"/>
              </a:rPr>
              <a:t>shì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6665" y="2569143"/>
            <a:ext cx="5259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可是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7662" y="897693"/>
            <a:ext cx="2507417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di</a:t>
            </a:r>
            <a:r>
              <a:rPr kumimoji="1" lang="en-US" altLang="zh-CN" sz="9600" dirty="0" err="1" smtClean="0">
                <a:latin typeface="Lucida Grande"/>
                <a:ea typeface="Lucida Grande"/>
                <a:cs typeface="Lucida Grande"/>
              </a:rPr>
              <a:t>ă</a:t>
            </a:r>
            <a:r>
              <a:rPr kumimoji="1" lang="en-US" altLang="zh-CN" sz="9600" dirty="0" err="1" smtClean="0">
                <a:ea typeface="黑体"/>
                <a:cs typeface="Songti SC Regular"/>
              </a:rPr>
              <a:t>n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2969" y="2376590"/>
            <a:ext cx="70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点</a:t>
            </a:r>
            <a:endParaRPr kumimoji="1" lang="en-US" altLang="zh-CN" sz="9600" dirty="0">
              <a:ea typeface="黑体"/>
              <a:cs typeface="Songti SC Regular"/>
            </a:endParaRPr>
          </a:p>
        </p:txBody>
      </p:sp>
      <p:pic>
        <p:nvPicPr>
          <p:cNvPr id="7" name="图片 6" descr="壁钟显示在白色被隔绝的背景的时间-点-圆的壁钟-正面图-十一个o-时钟-134327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7" y="3120573"/>
            <a:ext cx="4882668" cy="3737427"/>
          </a:xfrm>
          <a:prstGeom prst="rect">
            <a:avLst/>
          </a:prstGeom>
        </p:spPr>
      </p:pic>
      <p:sp>
        <p:nvSpPr>
          <p:cNvPr id="8" name="横卷形 7"/>
          <p:cNvSpPr/>
          <p:nvPr/>
        </p:nvSpPr>
        <p:spPr>
          <a:xfrm>
            <a:off x="1725623" y="4762870"/>
            <a:ext cx="4855041" cy="1428868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73035" y="5034038"/>
            <a:ext cx="3972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：几点？</a:t>
            </a:r>
            <a:r>
              <a:rPr kumimoji="1" lang="en-US" altLang="zh-CN" sz="2800" dirty="0" err="1"/>
              <a:t>jǐ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diǎn</a:t>
            </a:r>
            <a:r>
              <a:rPr kumimoji="1" lang="en-US" altLang="zh-CN" sz="2800" dirty="0"/>
              <a:t> </a:t>
            </a:r>
            <a:r>
              <a:rPr kumimoji="1" lang="zh-CN" altLang="en-US" sz="2800" dirty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：十一点。</a:t>
            </a:r>
            <a:r>
              <a:rPr kumimoji="1" lang="es-ES_tradnl" altLang="zh-CN" sz="2800" dirty="0" err="1"/>
              <a:t>shí</a:t>
            </a:r>
            <a:r>
              <a:rPr kumimoji="1" lang="es-ES_tradnl" altLang="zh-CN" sz="2800" dirty="0"/>
              <a:t> </a:t>
            </a:r>
            <a:r>
              <a:rPr kumimoji="1" lang="es-ES_tradnl" altLang="zh-CN" sz="2800" dirty="0" err="1"/>
              <a:t>yī</a:t>
            </a:r>
            <a:r>
              <a:rPr kumimoji="1" lang="es-ES_tradnl" altLang="zh-CN" sz="2800" dirty="0"/>
              <a:t> </a:t>
            </a:r>
            <a:r>
              <a:rPr kumimoji="1" lang="es-ES_tradnl" altLang="zh-CN" sz="2800" dirty="0" err="1"/>
              <a:t>diǎn</a:t>
            </a:r>
            <a:r>
              <a:rPr kumimoji="1" lang="es-ES_tradnl" altLang="zh-CN" sz="2800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3386" y="1091217"/>
            <a:ext cx="2067994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bàn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5345" y="2497542"/>
            <a:ext cx="5259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半</a:t>
            </a:r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3865956" y="4764408"/>
            <a:ext cx="3641281" cy="1428868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141a07c821bec5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07" y="3423941"/>
            <a:ext cx="2798202" cy="27982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36405" y="4977750"/>
            <a:ext cx="4105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：几点？</a:t>
            </a:r>
            <a:r>
              <a:rPr kumimoji="1" lang="en-US" altLang="zh-CN" sz="2800" dirty="0" err="1"/>
              <a:t>jǐ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diǎn</a:t>
            </a:r>
            <a:r>
              <a:rPr kumimoji="1" lang="en-US" altLang="zh-CN" sz="2800" dirty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：八点半。</a:t>
            </a:r>
            <a:r>
              <a:rPr kumimoji="1" lang="fr-FR" altLang="zh-CN" sz="2800" dirty="0" err="1"/>
              <a:t>bā</a:t>
            </a:r>
            <a:r>
              <a:rPr kumimoji="1" lang="fr-FR" altLang="zh-CN" sz="2800" dirty="0"/>
              <a:t> </a:t>
            </a:r>
            <a:r>
              <a:rPr kumimoji="1" lang="fr-FR" altLang="zh-CN" sz="2800" dirty="0" err="1"/>
              <a:t>diǎn</a:t>
            </a:r>
            <a:r>
              <a:rPr kumimoji="1" lang="fr-FR" altLang="zh-CN" sz="2800" dirty="0"/>
              <a:t> </a:t>
            </a:r>
            <a:r>
              <a:rPr kumimoji="1" lang="fr-FR" altLang="zh-CN" sz="2800" dirty="0" err="1"/>
              <a:t>bàn</a:t>
            </a:r>
            <a:r>
              <a:rPr kumimoji="1" lang="fr-FR" altLang="zh-CN" sz="2800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6810" y="2169035"/>
            <a:ext cx="4235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dirty="0" err="1"/>
              <a:t>wǎn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 smtClean="0"/>
              <a:t>shàng</a:t>
            </a:r>
            <a:endParaRPr kumimoji="1" lang="en-US" altLang="zh-CN" sz="6600" dirty="0"/>
          </a:p>
        </p:txBody>
      </p:sp>
      <p:sp>
        <p:nvSpPr>
          <p:cNvPr id="5" name="矩形 4"/>
          <p:cNvSpPr/>
          <p:nvPr/>
        </p:nvSpPr>
        <p:spPr>
          <a:xfrm>
            <a:off x="2953621" y="3365288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8800" dirty="0" smtClean="0"/>
              <a:t>晚上</a:t>
            </a:r>
            <a:endParaRPr kumimoji="1" lang="zh-CN" altLang="en-US" sz="8800" dirty="0"/>
          </a:p>
        </p:txBody>
      </p:sp>
      <p:sp>
        <p:nvSpPr>
          <p:cNvPr id="6" name="矩形 5"/>
          <p:cNvSpPr/>
          <p:nvPr/>
        </p:nvSpPr>
        <p:spPr>
          <a:xfrm>
            <a:off x="6676355" y="2192048"/>
            <a:ext cx="15406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 err="1"/>
              <a:t>jiàn</a:t>
            </a:r>
            <a:r>
              <a:rPr kumimoji="1" lang="en-US" altLang="zh-CN" sz="6600" dirty="0"/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6722823" y="337738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8800" dirty="0"/>
              <a:t>见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9160" y="1232201"/>
            <a:ext cx="184666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6057" y="2548871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再见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0410" y="788836"/>
            <a:ext cx="3356808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z</a:t>
            </a:r>
            <a:r>
              <a:rPr kumimoji="1" lang="en-US" altLang="zh-CN" sz="9600" dirty="0" err="1">
                <a:ea typeface="黑体"/>
                <a:cs typeface="Songti SC Regular"/>
              </a:rPr>
              <a:t>à</a:t>
            </a:r>
            <a:r>
              <a:rPr kumimoji="1" lang="en-US" altLang="zh-CN" sz="9600" dirty="0" err="1" smtClean="0">
                <a:ea typeface="黑体"/>
                <a:cs typeface="Songti SC Regular"/>
              </a:rPr>
              <a:t>ijiàn</a:t>
            </a:r>
            <a:r>
              <a:rPr kumimoji="1" lang="fr-FR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6"/>
          <p:cNvGrpSpPr/>
          <p:nvPr/>
        </p:nvGrpSpPr>
        <p:grpSpPr>
          <a:xfrm>
            <a:off x="1698532" y="1730526"/>
            <a:ext cx="3232924" cy="4270458"/>
            <a:chOff x="3243660" y="347599"/>
            <a:chExt cx="6100460" cy="6043699"/>
          </a:xfrm>
        </p:grpSpPr>
        <p:sp>
          <p:nvSpPr>
            <p:cNvPr id="11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2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3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sp>
        <p:nvSpPr>
          <p:cNvPr id="22" name="可选流程 21"/>
          <p:cNvSpPr/>
          <p:nvPr/>
        </p:nvSpPr>
        <p:spPr>
          <a:xfrm>
            <a:off x="1220740" y="715081"/>
            <a:ext cx="9790594" cy="242881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可选流程 13"/>
          <p:cNvSpPr/>
          <p:nvPr/>
        </p:nvSpPr>
        <p:spPr>
          <a:xfrm>
            <a:off x="1286825" y="3542872"/>
            <a:ext cx="9790594" cy="242881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41934" y="1035825"/>
            <a:ext cx="4153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September 22     January 18</a:t>
            </a:r>
          </a:p>
          <a:p>
            <a:r>
              <a:rPr kumimoji="1" lang="en-US" altLang="zh-CN" sz="2800" dirty="0" smtClean="0"/>
              <a:t>February 24</a:t>
            </a:r>
          </a:p>
          <a:p>
            <a:r>
              <a:rPr kumimoji="1" lang="en-US" altLang="zh-CN" sz="2800" dirty="0" smtClean="0"/>
              <a:t>March 5</a:t>
            </a:r>
          </a:p>
          <a:p>
            <a:endParaRPr kumimoji="1" lang="en-US" altLang="zh-CN" sz="2800" dirty="0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4970099" y="974179"/>
            <a:ext cx="2369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October 16    </a:t>
            </a:r>
          </a:p>
          <a:p>
            <a:r>
              <a:rPr kumimoji="1" lang="en-US" altLang="zh-CN" sz="2800" dirty="0" smtClean="0"/>
              <a:t>August 15</a:t>
            </a:r>
          </a:p>
          <a:p>
            <a:r>
              <a:rPr kumimoji="1" lang="en-US" altLang="zh-CN" sz="2800" dirty="0" smtClean="0"/>
              <a:t>November 18</a:t>
            </a:r>
          </a:p>
          <a:p>
            <a:r>
              <a:rPr kumimoji="1" lang="en-US" altLang="zh-CN" sz="2800" dirty="0" smtClean="0"/>
              <a:t>December  </a:t>
            </a:r>
            <a:r>
              <a:rPr kumimoji="1" lang="zh-CN" altLang="zh-CN" sz="2800" dirty="0" smtClean="0"/>
              <a:t>1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  <p:sp>
        <p:nvSpPr>
          <p:cNvPr id="19" name="文本框 18"/>
          <p:cNvSpPr txBox="1"/>
          <p:nvPr/>
        </p:nvSpPr>
        <p:spPr>
          <a:xfrm>
            <a:off x="7969090" y="986508"/>
            <a:ext cx="2369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June 12    </a:t>
            </a:r>
          </a:p>
          <a:p>
            <a:r>
              <a:rPr kumimoji="1" lang="en-US" altLang="zh-CN" sz="2800" dirty="0" smtClean="0"/>
              <a:t>July 14</a:t>
            </a:r>
          </a:p>
          <a:p>
            <a:r>
              <a:rPr kumimoji="1" lang="en-US" altLang="zh-CN" sz="2800" dirty="0" smtClean="0"/>
              <a:t>May 18</a:t>
            </a:r>
          </a:p>
          <a:p>
            <a:r>
              <a:rPr kumimoji="1" lang="en-US" altLang="zh-CN" sz="2800" dirty="0" smtClean="0"/>
              <a:t>April  </a:t>
            </a:r>
            <a:r>
              <a:rPr kumimoji="1" lang="zh-CN" altLang="zh-CN" sz="2800" dirty="0" smtClean="0"/>
              <a:t>6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  <p:sp>
        <p:nvSpPr>
          <p:cNvPr id="20" name="文本框 19"/>
          <p:cNvSpPr txBox="1"/>
          <p:nvPr/>
        </p:nvSpPr>
        <p:spPr>
          <a:xfrm>
            <a:off x="1695688" y="3838957"/>
            <a:ext cx="4153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1994</a:t>
            </a:r>
          </a:p>
          <a:p>
            <a:r>
              <a:rPr kumimoji="1" lang="en-US" altLang="zh-CN" sz="2800" dirty="0" smtClean="0"/>
              <a:t>1998</a:t>
            </a:r>
          </a:p>
          <a:p>
            <a:r>
              <a:rPr kumimoji="1" lang="en-US" altLang="zh-CN" sz="2800" dirty="0" smtClean="0"/>
              <a:t>1969</a:t>
            </a:r>
          </a:p>
          <a:p>
            <a:r>
              <a:rPr kumimoji="1" lang="en-US" altLang="zh-CN" sz="2800" dirty="0" smtClean="0"/>
              <a:t>1988</a:t>
            </a:r>
          </a:p>
          <a:p>
            <a:endParaRPr kumimoji="1" lang="en-US" altLang="zh-CN" sz="2800" dirty="0" smtClean="0"/>
          </a:p>
        </p:txBody>
      </p:sp>
      <p:sp>
        <p:nvSpPr>
          <p:cNvPr id="21" name="文本框 20"/>
          <p:cNvSpPr txBox="1"/>
          <p:nvPr/>
        </p:nvSpPr>
        <p:spPr>
          <a:xfrm>
            <a:off x="3586720" y="3855739"/>
            <a:ext cx="4153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2012</a:t>
            </a:r>
          </a:p>
          <a:p>
            <a:r>
              <a:rPr kumimoji="1" lang="en-US" altLang="zh-CN" sz="2800" dirty="0" smtClean="0"/>
              <a:t>2022</a:t>
            </a:r>
          </a:p>
          <a:p>
            <a:r>
              <a:rPr kumimoji="1" lang="en-US" altLang="zh-CN" sz="2800" dirty="0" smtClean="0"/>
              <a:t>2003</a:t>
            </a:r>
          </a:p>
          <a:p>
            <a:r>
              <a:rPr kumimoji="1" lang="en-US" altLang="zh-CN" sz="2800" dirty="0" smtClean="0"/>
              <a:t>2004</a:t>
            </a:r>
          </a:p>
          <a:p>
            <a:endParaRPr kumimoji="1" lang="en-US" altLang="zh-CN" sz="2800" dirty="0" smtClean="0"/>
          </a:p>
        </p:txBody>
      </p:sp>
      <p:sp>
        <p:nvSpPr>
          <p:cNvPr id="23" name="文本框 22"/>
          <p:cNvSpPr txBox="1"/>
          <p:nvPr/>
        </p:nvSpPr>
        <p:spPr>
          <a:xfrm>
            <a:off x="5317452" y="3823205"/>
            <a:ext cx="4153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2019</a:t>
            </a:r>
          </a:p>
          <a:p>
            <a:r>
              <a:rPr kumimoji="1" lang="en-US" altLang="zh-CN" sz="2800" dirty="0" smtClean="0"/>
              <a:t>2018</a:t>
            </a:r>
          </a:p>
          <a:p>
            <a:r>
              <a:rPr kumimoji="1" lang="en-US" altLang="zh-CN" sz="2800" dirty="0" smtClean="0"/>
              <a:t>1977</a:t>
            </a:r>
          </a:p>
          <a:p>
            <a:r>
              <a:rPr kumimoji="1" lang="en-US" altLang="zh-CN" sz="2800" dirty="0" smtClean="0"/>
              <a:t>1996</a:t>
            </a:r>
          </a:p>
          <a:p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0102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>New Lesson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181" y="579059"/>
            <a:ext cx="367615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6600"/>
                </a:solidFill>
                <a:ea typeface="黑体"/>
                <a:cs typeface="Songti SC Regular"/>
              </a:rPr>
              <a:t>word order for dates </a:t>
            </a:r>
            <a:endParaRPr kumimoji="1" lang="zh-CN" altLang="en-US" sz="2800" b="1" dirty="0">
              <a:solidFill>
                <a:srgbClr val="FF6600"/>
              </a:solidFill>
              <a:ea typeface="黑体"/>
              <a:cs typeface="Songti SC Regular"/>
            </a:endParaRPr>
          </a:p>
        </p:txBody>
      </p:sp>
      <p:pic>
        <p:nvPicPr>
          <p:cNvPr id="4" name="图片 3" descr="WechatIMG34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5" y="1269420"/>
            <a:ext cx="7951750" cy="4596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62376" y="193524"/>
            <a:ext cx="1012047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Friday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February</a:t>
            </a:r>
            <a:r>
              <a:rPr kumimoji="1" lang="en-US" altLang="zh-CN" sz="2000" dirty="0" smtClean="0"/>
              <a:t> 1,2019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Saturday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August</a:t>
            </a:r>
            <a:r>
              <a:rPr kumimoji="1" lang="en-US" altLang="zh-CN" sz="2000" dirty="0" smtClean="0"/>
              <a:t> 10,2019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Tuesday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September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18,2018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Wednesday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February</a:t>
            </a:r>
            <a:r>
              <a:rPr kumimoji="1" lang="en-US" altLang="zh-CN" sz="2000" dirty="0" smtClean="0"/>
              <a:t> 28,2018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Monday,July</a:t>
            </a:r>
            <a:r>
              <a:rPr kumimoji="1" lang="en-US" altLang="zh-CN" sz="2000" dirty="0" smtClean="0"/>
              <a:t> 1,2019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Sunday,June</a:t>
            </a:r>
            <a:r>
              <a:rPr kumimoji="1" lang="en-US" altLang="zh-CN" sz="2000" dirty="0" smtClean="0"/>
              <a:t> 8,2019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Thursday,May</a:t>
            </a:r>
            <a:r>
              <a:rPr kumimoji="1" lang="en-US" altLang="zh-CN" sz="2000" dirty="0" smtClean="0"/>
              <a:t> 3,2019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Friday,October</a:t>
            </a:r>
            <a:r>
              <a:rPr kumimoji="1" lang="en-US" altLang="zh-CN" sz="2000" dirty="0" smtClean="0"/>
              <a:t> 25,2019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Wednesday,Novmber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20,2019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Sunday,December29,2019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Wednesday,January1,2020</a:t>
            </a:r>
            <a:endParaRPr kumimoji="1" lang="en-US" altLang="zh-CN" sz="2000" dirty="0"/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171499521305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14" y="653436"/>
            <a:ext cx="2111339" cy="21113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7811" y="764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3809" y="67702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茉莉</a:t>
            </a:r>
            <a:r>
              <a:rPr lang="en-US" altLang="zh-CN" sz="2400" dirty="0" smtClean="0"/>
              <a:t> Jasmine</a:t>
            </a:r>
          </a:p>
          <a:p>
            <a:r>
              <a:rPr lang="en-US" altLang="zh-CN" sz="2400" dirty="0" smtClean="0"/>
              <a:t>    </a:t>
            </a:r>
          </a:p>
          <a:p>
            <a:r>
              <a:rPr lang="zh-CN" altLang="zh-CN" sz="2400" dirty="0" smtClean="0"/>
              <a:t>2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皓月</a:t>
            </a:r>
            <a:r>
              <a:rPr lang="en-US" altLang="zh-CN" sz="2400" dirty="0" smtClean="0"/>
              <a:t> moon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3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星辰</a:t>
            </a:r>
            <a:r>
              <a:rPr lang="en-US" altLang="zh-CN" sz="2400" dirty="0" smtClean="0"/>
              <a:t> star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4</a:t>
            </a:r>
            <a:r>
              <a:rPr lang="zh-CN" altLang="en-US" sz="2400" dirty="0" smtClean="0"/>
              <a:t>飞羽</a:t>
            </a:r>
            <a:r>
              <a:rPr lang="en-US" altLang="zh-CN" sz="2400" dirty="0" smtClean="0"/>
              <a:t> Feather</a:t>
            </a:r>
          </a:p>
          <a:p>
            <a:r>
              <a:rPr lang="en-US" altLang="zh-CN" sz="2400" dirty="0" smtClean="0"/>
              <a:t> </a:t>
            </a:r>
          </a:p>
          <a:p>
            <a:r>
              <a:rPr lang="zh-CN" altLang="zh-CN" sz="2400" dirty="0" smtClean="0"/>
              <a:t>5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伊淼</a:t>
            </a:r>
            <a:r>
              <a:rPr lang="en-US" altLang="zh-CN" sz="2400" dirty="0" smtClean="0"/>
              <a:t> water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6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伊人</a:t>
            </a:r>
            <a:r>
              <a:rPr lang="en-US" altLang="zh-CN" sz="2400" dirty="0" smtClean="0"/>
              <a:t>  beautiful woman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7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乔伊</a:t>
            </a:r>
            <a:endParaRPr lang="en-US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1087623" y="655246"/>
            <a:ext cx="669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Mòlì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011419" y="1481289"/>
            <a:ext cx="1068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000" dirty="0" err="1" smtClean="0"/>
              <a:t>Hà</a:t>
            </a:r>
            <a:r>
              <a:rPr lang="en-US" altLang="zh-CN" sz="2000" dirty="0" smtClean="0"/>
              <a:t>o</a:t>
            </a:r>
            <a:r>
              <a:rPr lang="es-ES_tradnl" altLang="zh-CN" sz="2000" dirty="0" err="1" smtClean="0"/>
              <a:t>yuè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928938" y="2221028"/>
            <a:ext cx="126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/>
              <a:t>Xīngchén</a:t>
            </a:r>
            <a:endParaRPr lang="fr-FR" altLang="zh-CN" sz="2000" dirty="0"/>
          </a:p>
        </p:txBody>
      </p:sp>
      <p:sp>
        <p:nvSpPr>
          <p:cNvPr id="11" name="矩形 10"/>
          <p:cNvSpPr/>
          <p:nvPr/>
        </p:nvSpPr>
        <p:spPr>
          <a:xfrm>
            <a:off x="1028360" y="2923780"/>
            <a:ext cx="811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dirty="0" err="1" smtClean="0"/>
              <a:t>Fēiyǔ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013032" y="3626532"/>
            <a:ext cx="96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Yī</a:t>
            </a:r>
            <a:r>
              <a:rPr lang="en-US" altLang="zh-CN" dirty="0"/>
              <a:t> </a:t>
            </a:r>
            <a:r>
              <a:rPr lang="en-US" altLang="zh-CN" dirty="0" err="1"/>
              <a:t>miǎo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17470" y="4366272"/>
            <a:ext cx="79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000" dirty="0"/>
              <a:t>Yīrén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970757" y="5069024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000" dirty="0" err="1" smtClean="0"/>
              <a:t>Qiáoyī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87028" y="1097280"/>
            <a:ext cx="22108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8.</a:t>
            </a:r>
            <a:r>
              <a:rPr kumimoji="1" lang="zh-CN" altLang="en-US" sz="2400" dirty="0" smtClean="0"/>
              <a:t>可帆</a:t>
            </a:r>
            <a:r>
              <a:rPr kumimoji="1" lang="en-US" altLang="zh-CN" sz="2400" dirty="0" smtClean="0"/>
              <a:t> sailboat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9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马甜</a:t>
            </a:r>
            <a:r>
              <a:rPr kumimoji="1" lang="en-US" altLang="zh-CN" sz="2400" dirty="0" smtClean="0"/>
              <a:t>sweet</a:t>
            </a:r>
            <a:endParaRPr kumimoji="1"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769842" y="766207"/>
            <a:ext cx="854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Kěfān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4749702" y="1555263"/>
            <a:ext cx="9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000" dirty="0" smtClean="0"/>
              <a:t>Mǎtián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38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1121802539339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2" y="-86303"/>
            <a:ext cx="3947281" cy="4724305"/>
          </a:xfrm>
          <a:prstGeom prst="rect">
            <a:avLst/>
          </a:prstGeom>
        </p:spPr>
      </p:pic>
      <p:pic>
        <p:nvPicPr>
          <p:cNvPr id="4" name="图片 3" descr="下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30" y="-86303"/>
            <a:ext cx="3806976" cy="49064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71562" y="4968583"/>
            <a:ext cx="705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1.The date on this calendar is</a:t>
            </a:r>
            <a:r>
              <a:rPr kumimoji="1" lang="en-US" altLang="zh-CN" sz="2000" u="sng" dirty="0" smtClean="0"/>
              <a:t>        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</a:t>
            </a:r>
          </a:p>
          <a:p>
            <a:r>
              <a:rPr kumimoji="1" lang="en-US" altLang="zh-CN" sz="2000" dirty="0" smtClean="0"/>
              <a:t>2.The day of the week is</a:t>
            </a:r>
            <a:r>
              <a:rPr kumimoji="1" lang="en-US" altLang="zh-CN" sz="2000" u="sng" dirty="0" smtClean="0"/>
              <a:t>            </a:t>
            </a:r>
            <a:r>
              <a:rPr kumimoji="1" lang="en-US" altLang="zh-CN" sz="2000" dirty="0" smtClean="0"/>
              <a:t>    </a:t>
            </a:r>
            <a:r>
              <a:rPr kumimoji="1" lang="en-US" altLang="zh-CN" sz="2000" u="sng" dirty="0" smtClean="0"/>
              <a:t> </a:t>
            </a:r>
          </a:p>
          <a:p>
            <a:r>
              <a:rPr kumimoji="1" lang="en-US" altLang="zh-CN" sz="2000" dirty="0" smtClean="0"/>
              <a:t>3. Next month is</a:t>
            </a:r>
            <a:r>
              <a:rPr kumimoji="1" lang="en-US" altLang="zh-CN" sz="2000" u="sng" dirty="0" smtClean="0"/>
              <a:t>             </a:t>
            </a:r>
            <a:r>
              <a:rPr kumimoji="1" lang="en-US" altLang="zh-CN" sz="2000" dirty="0" smtClean="0"/>
              <a:t>    </a:t>
            </a:r>
          </a:p>
          <a:p>
            <a:r>
              <a:rPr kumimoji="1" lang="en-US" altLang="zh-CN" sz="2000" dirty="0" smtClean="0"/>
              <a:t>4.The day after tomorrow is a </a:t>
            </a:r>
            <a:r>
              <a:rPr kumimoji="1" lang="en-US" altLang="zh-CN" sz="2000" u="sng" dirty="0" smtClean="0"/>
              <a:t>            </a:t>
            </a:r>
            <a:r>
              <a:rPr kumimoji="1" lang="en-US" altLang="zh-CN" sz="20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1882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A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点／点钟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7a49280695f24727bc820bf2091ab6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0" y="1801994"/>
            <a:ext cx="2213429" cy="2082263"/>
          </a:xfrm>
          <a:prstGeom prst="rect">
            <a:avLst/>
          </a:prstGeom>
        </p:spPr>
      </p:pic>
      <p:pic>
        <p:nvPicPr>
          <p:cNvPr id="12" name="图片 11" descr="壁钟显示在白色被隔绝的背景的时间-点-圆的壁钟-正面图-十一个o-时钟-1343274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1" y="4163609"/>
            <a:ext cx="3509635" cy="2537905"/>
          </a:xfrm>
          <a:prstGeom prst="rect">
            <a:avLst/>
          </a:prstGeom>
        </p:spPr>
      </p:pic>
      <p:pic>
        <p:nvPicPr>
          <p:cNvPr id="14" name="图片 13" descr="depositphotos_186076134-stock-illustration-round-clock-face-showing-tw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70" y="1770520"/>
            <a:ext cx="2358038" cy="2505416"/>
          </a:xfrm>
          <a:prstGeom prst="rect">
            <a:avLst/>
          </a:prstGeom>
        </p:spPr>
      </p:pic>
      <p:pic>
        <p:nvPicPr>
          <p:cNvPr id="13" name="图片 12" descr="钟-在中-模式-布朗-树木-在中-四点钟-隔离-在怀特上-图片银行__k543945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60" y="3982434"/>
            <a:ext cx="2834477" cy="28640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4190" y="3374572"/>
            <a:ext cx="298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wǔ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</a:p>
          <a:p>
            <a:r>
              <a:rPr kumimoji="1" lang="en-US" altLang="zh-CN" sz="2400" dirty="0" smtClean="0"/>
              <a:t>    </a:t>
            </a:r>
            <a:r>
              <a:rPr kumimoji="1" lang="zh-CN" altLang="en-US" sz="2400" dirty="0" smtClean="0"/>
              <a:t>我们五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25" y="1693333"/>
            <a:ext cx="2486708" cy="2486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B:MINUTE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分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294190" y="3374572"/>
            <a:ext cx="469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qī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fēn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我们七点二十五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  <p:pic>
        <p:nvPicPr>
          <p:cNvPr id="16" name="图片 15" descr="10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8" y="1897679"/>
            <a:ext cx="2091841" cy="2071582"/>
          </a:xfrm>
          <a:prstGeom prst="rect">
            <a:avLst/>
          </a:prstGeom>
        </p:spPr>
      </p:pic>
      <p:pic>
        <p:nvPicPr>
          <p:cNvPr id="17" name="图片 16" descr="214621fue3b46fpub0eww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4048915"/>
            <a:ext cx="2225524" cy="2284871"/>
          </a:xfrm>
          <a:prstGeom prst="rect">
            <a:avLst/>
          </a:prstGeom>
        </p:spPr>
      </p:pic>
      <p:pic>
        <p:nvPicPr>
          <p:cNvPr id="19" name="图片 18" descr="master_HMI2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8" y="4066552"/>
            <a:ext cx="2283827" cy="228382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833095" y="3743881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两点零／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五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070927" y="6457890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十点零／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八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518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KwATrmT7HLwhGthbyHTp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49" y="4166132"/>
            <a:ext cx="2282982" cy="23722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C:QUARTER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刻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51428" y="3374572"/>
            <a:ext cx="372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yí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kè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我们五点一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3" name="图片 12" descr="1245_17503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1947656"/>
            <a:ext cx="2116667" cy="2110052"/>
          </a:xfrm>
          <a:prstGeom prst="rect">
            <a:avLst/>
          </a:prstGeom>
        </p:spPr>
      </p:pic>
      <p:pic>
        <p:nvPicPr>
          <p:cNvPr id="14" name="图片 13" descr="下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2" y="1885386"/>
            <a:ext cx="2357141" cy="2214900"/>
          </a:xfrm>
          <a:prstGeom prst="rect">
            <a:avLst/>
          </a:prstGeom>
        </p:spPr>
      </p:pic>
      <p:pic>
        <p:nvPicPr>
          <p:cNvPr id="2" name="图片 1" descr="1-1F524154922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83" y="4124475"/>
            <a:ext cx="2312202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a4462309f79052b110741f02f3d7ca7bcbd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86" y="4100283"/>
            <a:ext cx="3747511" cy="22618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D:HALF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半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1809" y="3374572"/>
            <a:ext cx="4269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bàn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r>
              <a:rPr kumimoji="1" lang="zh-CN" altLang="en-US" sz="2400" dirty="0" smtClean="0"/>
              <a:t>。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</a:t>
            </a:r>
            <a:r>
              <a:rPr kumimoji="1" lang="zh-CN" altLang="en-US" sz="2400" dirty="0" smtClean="0"/>
              <a:t>我们十二点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1" name="图片 10" descr="141a07c821bec5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6" y="4184456"/>
            <a:ext cx="2177639" cy="2177639"/>
          </a:xfrm>
          <a:prstGeom prst="rect">
            <a:avLst/>
          </a:prstGeom>
        </p:spPr>
      </p:pic>
      <p:pic>
        <p:nvPicPr>
          <p:cNvPr id="12" name="图片 11" descr="cloc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79" y="1874264"/>
            <a:ext cx="2177641" cy="2177641"/>
          </a:xfrm>
          <a:prstGeom prst="rect">
            <a:avLst/>
          </a:prstGeom>
        </p:spPr>
      </p:pic>
      <p:pic>
        <p:nvPicPr>
          <p:cNvPr id="16" name="图片 15" descr="O3nylOi11LUL162Ijj6Os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1" y="1934741"/>
            <a:ext cx="2108873" cy="21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E:EVENINGTIME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86190" y="3350382"/>
            <a:ext cx="442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nl-NL" altLang="zh-CN" sz="2400" dirty="0" err="1"/>
              <a:t>wǒ</a:t>
            </a:r>
            <a:r>
              <a:rPr kumimoji="1" lang="nl-NL" altLang="zh-CN" sz="2400" dirty="0"/>
              <a:t> men </a:t>
            </a:r>
            <a:r>
              <a:rPr kumimoji="1" lang="nl-NL" altLang="zh-CN" sz="2400" dirty="0" err="1"/>
              <a:t>wǎn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shàng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qī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diǎn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   </a:t>
            </a:r>
            <a:r>
              <a:rPr kumimoji="1" lang="zh-CN" altLang="en-US" sz="2400" dirty="0" smtClean="0"/>
              <a:t>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晚上</a:t>
            </a:r>
            <a:r>
              <a:rPr kumimoji="1" lang="zh-CN" altLang="en-US" sz="2400" dirty="0" smtClean="0"/>
              <a:t>七点见。</a:t>
            </a:r>
            <a:endParaRPr kumimoji="1" lang="zh-CN" altLang="en-US" sz="2400" dirty="0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04507"/>
              </p:ext>
            </p:extLst>
          </p:nvPr>
        </p:nvGraphicFramePr>
        <p:xfrm>
          <a:off x="5152572" y="2854475"/>
          <a:ext cx="6391020" cy="32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761"/>
                <a:gridCol w="2893919"/>
                <a:gridCol w="2130340"/>
              </a:tblGrid>
              <a:tr h="59749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7:00p.m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晚上七点（钟）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zh-CN" dirty="0" err="1" smtClean="0"/>
                        <a:t>wǎn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shàng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qī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diǎn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zhōng</a:t>
                      </a:r>
                      <a:r>
                        <a:rPr lang="cs-CZ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8:05p.m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9:15p.m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10:30pm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11:45pm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723194" y="5218556"/>
            <a:ext cx="26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563523" y="362490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晚上八点</a:t>
            </a:r>
            <a:r>
              <a:rPr lang="zh-CN" altLang="en-US" sz="2000" dirty="0" smtClean="0"/>
              <a:t>零／</a:t>
            </a:r>
            <a:r>
              <a:rPr lang="en-US" altLang="zh-CN" sz="2000" dirty="0" smtClean="0"/>
              <a:t>〇</a:t>
            </a:r>
            <a:r>
              <a:rPr lang="zh-CN" altLang="en-US" sz="2000" dirty="0" smtClean="0"/>
              <a:t>五</a:t>
            </a:r>
            <a:r>
              <a:rPr lang="zh-CN" altLang="en-US" sz="2000" dirty="0"/>
              <a:t>（分）</a:t>
            </a:r>
          </a:p>
        </p:txBody>
      </p:sp>
      <p:sp>
        <p:nvSpPr>
          <p:cNvPr id="30" name="矩形 29"/>
          <p:cNvSpPr/>
          <p:nvPr/>
        </p:nvSpPr>
        <p:spPr>
          <a:xfrm>
            <a:off x="9388352" y="3468258"/>
            <a:ext cx="212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 err="1"/>
              <a:t>wǎn</a:t>
            </a:r>
            <a:r>
              <a:rPr lang="pt-BR" altLang="zh-CN" dirty="0"/>
              <a:t> </a:t>
            </a:r>
            <a:r>
              <a:rPr lang="pt-BR" altLang="zh-CN" dirty="0" err="1"/>
              <a:t>shàng</a:t>
            </a:r>
            <a:r>
              <a:rPr lang="pt-BR" altLang="zh-CN" dirty="0"/>
              <a:t> </a:t>
            </a:r>
            <a:r>
              <a:rPr lang="pt-BR" altLang="zh-CN" dirty="0" err="1"/>
              <a:t>bā</a:t>
            </a:r>
            <a:r>
              <a:rPr lang="pt-BR" altLang="zh-CN" dirty="0"/>
              <a:t> </a:t>
            </a:r>
            <a:r>
              <a:rPr lang="pt-BR" altLang="zh-CN" dirty="0" err="1"/>
              <a:t>diǎn</a:t>
            </a:r>
            <a:r>
              <a:rPr lang="pt-BR" altLang="zh-CN" dirty="0"/>
              <a:t> </a:t>
            </a:r>
            <a:r>
              <a:rPr lang="pt-BR" altLang="zh-CN" dirty="0" err="1"/>
              <a:t>líng</a:t>
            </a:r>
            <a:r>
              <a:rPr lang="pt-BR" altLang="zh-CN" dirty="0"/>
              <a:t> </a:t>
            </a:r>
            <a:r>
              <a:rPr lang="pt-BR" altLang="zh-CN" dirty="0" err="1"/>
              <a:t>wǔ</a:t>
            </a:r>
            <a:r>
              <a:rPr lang="pt-BR" altLang="zh-CN" dirty="0"/>
              <a:t> </a:t>
            </a:r>
            <a:r>
              <a:rPr lang="pt-BR" altLang="zh-CN" dirty="0" err="1" smtClean="0"/>
              <a:t>fēn</a:t>
            </a:r>
            <a:r>
              <a:rPr lang="pt-BR" altLang="zh-CN" dirty="0" smtClean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557463" y="430189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晚上九点一刻</a:t>
            </a:r>
          </a:p>
          <a:p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606322" y="497241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晚上十点半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6549947" y="558291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晚上十一点三刻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9436734" y="4084177"/>
            <a:ext cx="21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jiǔ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 smtClean="0"/>
              <a:t>yí</a:t>
            </a:r>
            <a:r>
              <a:rPr lang="it-IT" altLang="zh-CN" dirty="0" smtClean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9428303" y="4815177"/>
            <a:ext cx="209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CN" dirty="0" err="1"/>
              <a:t>wǎn</a:t>
            </a:r>
            <a:r>
              <a:rPr lang="cs-CZ" altLang="zh-CN" dirty="0"/>
              <a:t> </a:t>
            </a:r>
            <a:r>
              <a:rPr lang="cs-CZ" altLang="zh-CN" dirty="0" err="1"/>
              <a:t>shàng</a:t>
            </a:r>
            <a:r>
              <a:rPr lang="cs-CZ" altLang="zh-CN" dirty="0"/>
              <a:t> </a:t>
            </a:r>
            <a:r>
              <a:rPr lang="cs-CZ" altLang="zh-CN" dirty="0" err="1"/>
              <a:t>shí</a:t>
            </a:r>
            <a:r>
              <a:rPr lang="cs-CZ" altLang="zh-CN" dirty="0"/>
              <a:t> </a:t>
            </a:r>
            <a:r>
              <a:rPr lang="cs-CZ" altLang="zh-CN" dirty="0" err="1"/>
              <a:t>diǎn</a:t>
            </a:r>
            <a:r>
              <a:rPr lang="cs-CZ" altLang="zh-CN" dirty="0"/>
              <a:t> </a:t>
            </a:r>
            <a:r>
              <a:rPr lang="cs-CZ" altLang="zh-CN" dirty="0" err="1"/>
              <a:t>bàn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9464588" y="5464022"/>
            <a:ext cx="194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shí</a:t>
            </a:r>
            <a:r>
              <a:rPr lang="it-IT" altLang="zh-CN" dirty="0"/>
              <a:t> </a:t>
            </a:r>
            <a:r>
              <a:rPr lang="it-IT" altLang="zh-CN" dirty="0" err="1"/>
              <a:t>yī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/>
              <a:t>sān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27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可选流程 19"/>
          <p:cNvSpPr/>
          <p:nvPr/>
        </p:nvSpPr>
        <p:spPr>
          <a:xfrm>
            <a:off x="749905" y="1342572"/>
            <a:ext cx="5019524" cy="4438952"/>
          </a:xfrm>
          <a:prstGeom prst="flowChartAlternateProcess">
            <a:avLst/>
          </a:prstGeom>
          <a:solidFill>
            <a:srgbClr val="FFFFFF"/>
          </a:solidFill>
          <a:ln w="28575" cmpd="sng">
            <a:solidFill>
              <a:srgbClr val="00AA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6307" y="647113"/>
            <a:ext cx="107394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Pronouns as Modifiers and the Usage of the Particle </a:t>
            </a:r>
            <a:r>
              <a:rPr kumimoji="1" lang="zh-CN" altLang="en-US" sz="3200" b="1" dirty="0" smtClean="0">
                <a:solidFill>
                  <a:srgbClr val="FF6600"/>
                </a:solidFill>
              </a:rPr>
              <a:t>的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（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de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）：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761" y="1487717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my mother</a:t>
            </a:r>
            <a:endParaRPr kumimoji="1"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919239" y="19957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我（的）妈妈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523067" y="1507067"/>
            <a:ext cx="1310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my father</a:t>
            </a:r>
            <a:endParaRPr kumimoji="1"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4013199" y="1509487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his mother</a:t>
            </a:r>
            <a:endParaRPr kumimoji="1"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66018" y="2571450"/>
            <a:ext cx="366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your younger brother</a:t>
            </a:r>
          </a:p>
          <a:p>
            <a:endParaRPr kumimoji="1" lang="en-US" altLang="zh-CN" sz="2000" dirty="0" smtClean="0"/>
          </a:p>
        </p:txBody>
      </p:sp>
      <p:sp>
        <p:nvSpPr>
          <p:cNvPr id="13" name="文本框 12"/>
          <p:cNvSpPr txBox="1"/>
          <p:nvPr/>
        </p:nvSpPr>
        <p:spPr>
          <a:xfrm>
            <a:off x="3485846" y="2578709"/>
            <a:ext cx="366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my younger brother</a:t>
            </a:r>
          </a:p>
          <a:p>
            <a:endParaRPr kumimoji="1" lang="en-US" altLang="zh-CN" sz="2000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2566610" y="3437472"/>
            <a:ext cx="366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our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family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009" y="3432631"/>
            <a:ext cx="366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his family</a:t>
            </a:r>
          </a:p>
        </p:txBody>
      </p:sp>
      <p:sp>
        <p:nvSpPr>
          <p:cNvPr id="21" name="右箭头 20"/>
          <p:cNvSpPr/>
          <p:nvPr/>
        </p:nvSpPr>
        <p:spPr>
          <a:xfrm>
            <a:off x="6168571" y="2939142"/>
            <a:ext cx="471715" cy="387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906381" y="2237619"/>
            <a:ext cx="4680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When the personal pronouns </a:t>
            </a:r>
            <a:r>
              <a:rPr kumimoji="1" lang="zh-CN" altLang="en-US" dirty="0" smtClean="0"/>
              <a:t>我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w</a:t>
            </a:r>
            <a:r>
              <a:rPr kumimoji="1" lang="en-US" altLang="zh-CN" dirty="0" err="1" smtClean="0">
                <a:latin typeface="Lucida Grande"/>
                <a:ea typeface="Lucida Grande"/>
                <a:cs typeface="Lucida Grande"/>
              </a:rPr>
              <a:t>ŏ,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),</a:t>
            </a:r>
            <a:r>
              <a:rPr kumimoji="1" lang="zh-CN" altLang="en-US" dirty="0" smtClean="0"/>
              <a:t>你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n</a:t>
            </a:r>
            <a:r>
              <a:rPr kumimoji="1" lang="en-US" altLang="zh-CN" dirty="0" err="1" smtClean="0">
                <a:latin typeface="Lucida Grande"/>
                <a:ea typeface="Lucida Grande"/>
                <a:cs typeface="Lucida Grande"/>
              </a:rPr>
              <a:t>ĭ,you</a:t>
            </a:r>
            <a:r>
              <a:rPr kumimoji="1" lang="en-US" altLang="zh-CN" dirty="0" smtClean="0"/>
              <a:t>),and </a:t>
            </a:r>
            <a:r>
              <a:rPr kumimoji="1" lang="zh-CN" altLang="en-US" dirty="0" smtClean="0"/>
              <a:t>他</a:t>
            </a:r>
            <a:r>
              <a:rPr kumimoji="1" lang="en-US" altLang="zh-CN" dirty="0"/>
              <a:t>(</a:t>
            </a:r>
            <a:r>
              <a:rPr kumimoji="1" lang="en-US" altLang="zh-CN" dirty="0" err="1" smtClean="0"/>
              <a:t>tā,he</a:t>
            </a:r>
            <a:r>
              <a:rPr kumimoji="1" lang="en-US" altLang="zh-CN" dirty="0" smtClean="0"/>
              <a:t>) are followed by a term indicating </a:t>
            </a:r>
            <a:r>
              <a:rPr kumimoji="1" lang="en-US" altLang="zh-CN" dirty="0" smtClean="0">
                <a:solidFill>
                  <a:srgbClr val="FF6600"/>
                </a:solidFill>
              </a:rPr>
              <a:t>a close personal relationship </a:t>
            </a:r>
            <a:r>
              <a:rPr kumimoji="1" lang="en-US" altLang="zh-CN" dirty="0" smtClean="0"/>
              <a:t>such as </a:t>
            </a:r>
            <a:r>
              <a:rPr kumimoji="1" lang="zh-CN" altLang="en-US" dirty="0" smtClean="0"/>
              <a:t>妈妈（</a:t>
            </a:r>
            <a:r>
              <a:rPr kumimoji="1" lang="en-US" altLang="zh-CN" dirty="0" smtClean="0"/>
              <a:t>mother</a:t>
            </a:r>
            <a:r>
              <a:rPr kumimoji="1" lang="zh-CN" altLang="en-US" dirty="0" smtClean="0"/>
              <a:t>），弟弟（</a:t>
            </a:r>
            <a:r>
              <a:rPr kumimoji="1" lang="en-US" altLang="zh-CN" dirty="0" smtClean="0"/>
              <a:t>younger brother</a:t>
            </a:r>
            <a:r>
              <a:rPr kumimoji="1" lang="zh-CN" altLang="en-US" dirty="0" smtClean="0"/>
              <a:t>），家（</a:t>
            </a:r>
            <a:r>
              <a:rPr kumimoji="1" lang="en-US" altLang="zh-CN" dirty="0" smtClean="0"/>
              <a:t>family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the word 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 can be </a:t>
            </a:r>
            <a:r>
              <a:rPr kumimoji="1" lang="en-US" altLang="zh-CN" dirty="0" smtClean="0">
                <a:solidFill>
                  <a:srgbClr val="FF6600"/>
                </a:solidFill>
              </a:rPr>
              <a:t>omitted</a:t>
            </a:r>
            <a:r>
              <a:rPr kumimoji="1" lang="en-US" altLang="zh-CN" dirty="0" smtClean="0"/>
              <a:t>. Otherwise </a:t>
            </a:r>
            <a:r>
              <a:rPr kumimoji="1" lang="zh-CN" altLang="en-US" dirty="0" smtClean="0"/>
              <a:t>的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is generally required;e.g.,</a:t>
            </a:r>
            <a:r>
              <a:rPr kumimoji="1" lang="zh-CN" altLang="en-US" dirty="0" smtClean="0"/>
              <a:t>我</a:t>
            </a:r>
            <a:r>
              <a:rPr kumimoji="1" lang="zh-CN" altLang="en-US" dirty="0" smtClean="0">
                <a:solidFill>
                  <a:srgbClr val="FF6600"/>
                </a:solidFill>
              </a:rPr>
              <a:t>的</a:t>
            </a:r>
            <a:r>
              <a:rPr kumimoji="1" lang="zh-CN" altLang="en-US" dirty="0" smtClean="0"/>
              <a:t>生日（</a:t>
            </a:r>
            <a:r>
              <a:rPr kumimoji="1" lang="en-US" altLang="zh-CN" dirty="0" smtClean="0"/>
              <a:t>my birthday</a:t>
            </a:r>
            <a:r>
              <a:rPr kumimoji="1" lang="zh-CN" altLang="en-US" dirty="0" smtClean="0"/>
              <a:t>），他的医生（</a:t>
            </a:r>
            <a:r>
              <a:rPr kumimoji="1" lang="en-US" altLang="zh-CN" dirty="0" smtClean="0"/>
              <a:t>his doctor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</p:txBody>
      </p:sp>
      <p:sp>
        <p:nvSpPr>
          <p:cNvPr id="25" name="文本框 24"/>
          <p:cNvSpPr txBox="1"/>
          <p:nvPr/>
        </p:nvSpPr>
        <p:spPr>
          <a:xfrm>
            <a:off x="936170" y="4238174"/>
            <a:ext cx="494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my birthday</a:t>
            </a:r>
          </a:p>
          <a:p>
            <a:r>
              <a:rPr kumimoji="1" lang="zh-CN" altLang="en-US" sz="2000" dirty="0" smtClean="0"/>
              <a:t>我的生日</a:t>
            </a:r>
            <a:r>
              <a:rPr kumimoji="1" lang="en-US" altLang="zh-CN" sz="2000" dirty="0" smtClean="0"/>
              <a:t>        </a:t>
            </a:r>
            <a:r>
              <a:rPr kumimoji="1" lang="zh-CN" altLang="en-US" sz="2000" dirty="0" smtClean="0"/>
              <a:t>我的笔</a:t>
            </a:r>
            <a:r>
              <a:rPr kumimoji="1" lang="en-US" altLang="zh-CN" sz="2000" dirty="0" smtClean="0"/>
              <a:t>       </a:t>
            </a:r>
            <a:r>
              <a:rPr kumimoji="1" lang="zh-CN" altLang="en-US" sz="2000" dirty="0" smtClean="0"/>
              <a:t>他的书</a:t>
            </a:r>
            <a:endParaRPr kumimoji="1" lang="en-US" altLang="zh-CN" sz="2000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2588382" y="4233335"/>
            <a:ext cx="366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my pen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0972" y="4264782"/>
            <a:ext cx="366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his book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7148" y="4999075"/>
            <a:ext cx="366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his doctor</a:t>
            </a:r>
          </a:p>
          <a:p>
            <a:r>
              <a:rPr kumimoji="1" lang="zh-CN" altLang="en-US" sz="2000" dirty="0" smtClean="0"/>
              <a:t>他的医生</a:t>
            </a:r>
            <a:endParaRPr kumimoji="1" lang="en-US" altLang="zh-CN" sz="2000" dirty="0" smtClean="0"/>
          </a:p>
        </p:txBody>
      </p:sp>
      <p:cxnSp>
        <p:nvCxnSpPr>
          <p:cNvPr id="30" name="直线箭头连接符 29"/>
          <p:cNvCxnSpPr/>
          <p:nvPr/>
        </p:nvCxnSpPr>
        <p:spPr>
          <a:xfrm flipV="1">
            <a:off x="749905" y="4003524"/>
            <a:ext cx="5092095" cy="24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6307" y="647113"/>
            <a:ext cx="10739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6600"/>
                </a:solidFill>
              </a:rPr>
              <a:t>The sentence structure of </a:t>
            </a:r>
            <a:r>
              <a:rPr kumimoji="1" lang="zh-CN" altLang="en-US" sz="2800" dirty="0">
                <a:solidFill>
                  <a:srgbClr val="FF6600"/>
                </a:solidFill>
              </a:rPr>
              <a:t>我请你吃饭（</a:t>
            </a:r>
            <a:r>
              <a:rPr kumimoji="1" lang="en-US" altLang="zh-CN" sz="2800" dirty="0" err="1">
                <a:solidFill>
                  <a:srgbClr val="FF6600"/>
                </a:solidFill>
              </a:rPr>
              <a:t>W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ŏ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qĭng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nĭ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chī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fàn</a:t>
            </a:r>
            <a:r>
              <a:rPr kumimoji="1" lang="zh-CN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，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I will treat you to dinner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）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你（</a:t>
            </a:r>
            <a:r>
              <a:rPr kumimoji="1" lang="en-US" altLang="zh-CN" sz="2000" dirty="0" err="1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nĭ</a:t>
            </a: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,</a:t>
            </a:r>
            <a:r>
              <a:rPr kumimoji="1" lang="en-US" altLang="zh-CN" sz="2000" dirty="0" err="1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you</a:t>
            </a:r>
            <a:r>
              <a:rPr kumimoji="1" lang="en-US" altLang="zh-CN" sz="2000" dirty="0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 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r>
              <a:rPr kumimoji="1"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is the object of the verb 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请（</a:t>
            </a:r>
            <a:r>
              <a:rPr kumimoji="1"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kumimoji="1" lang="en-US" altLang="zh-CN" sz="2000" dirty="0" err="1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ĭng</a:t>
            </a:r>
            <a:r>
              <a:rPr kumimoji="1" lang="en-US" altLang="zh-CN" sz="2000" dirty="0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, to treat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r>
              <a:rPr kumimoji="1"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as well as the the subject of the second verb 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吃（</a:t>
            </a:r>
            <a:r>
              <a:rPr kumimoji="1" lang="en-US" altLang="zh-CN" sz="2000" dirty="0" err="1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chī</a:t>
            </a:r>
            <a:r>
              <a:rPr kumimoji="1" lang="en-US" altLang="zh-CN" sz="2000" dirty="0" smtClean="0">
                <a:solidFill>
                  <a:schemeClr val="bg1">
                    <a:lumMod val="50000"/>
                  </a:schemeClr>
                </a:solidFill>
                <a:ea typeface="Lucida Grande"/>
                <a:cs typeface="Lucida Grande"/>
              </a:rPr>
              <a:t>, to eat</a:t>
            </a:r>
            <a:r>
              <a:rPr kumimoji="1"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en-US" altLang="zh-CN" sz="2800" b="1" dirty="0" smtClean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9525" y="1935238"/>
            <a:ext cx="387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6600"/>
                </a:solidFill>
              </a:rPr>
              <a:t>        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 smtClean="0"/>
              <a:t>W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ŏ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qĭng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nĭ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chī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fàn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Example:   </a:t>
            </a:r>
            <a:r>
              <a:rPr kumimoji="1" lang="zh-CN" altLang="en-US" sz="2400" dirty="0" smtClean="0"/>
              <a:t>我请你吃饭。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08236" y="422336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今天晚上</a:t>
            </a:r>
            <a:endParaRPr kumimoji="1" lang="zh-CN" altLang="en-US" sz="3600" dirty="0"/>
          </a:p>
        </p:txBody>
      </p:sp>
      <p:pic>
        <p:nvPicPr>
          <p:cNvPr id="8" name="图片 7" descr="89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91" y="3301096"/>
            <a:ext cx="1787255" cy="1960645"/>
          </a:xfrm>
          <a:prstGeom prst="rect">
            <a:avLst/>
          </a:prstGeom>
        </p:spPr>
      </p:pic>
      <p:pic>
        <p:nvPicPr>
          <p:cNvPr id="10" name="图片 9" descr="152438842404355b42ee1f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182" y="3433087"/>
            <a:ext cx="2576366" cy="18959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00126" y="5854539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u="sng" dirty="0" smtClean="0"/>
              <a:t>今天晚上</a:t>
            </a:r>
            <a:r>
              <a:rPr kumimoji="1" lang="zh-CN" altLang="en-US" sz="2800" u="sng" dirty="0" smtClean="0"/>
              <a:t>李先生请</a:t>
            </a:r>
            <a:r>
              <a:rPr kumimoji="1" lang="zh-CN" altLang="en-US" sz="2800" u="sng" dirty="0" smtClean="0"/>
              <a:t>王朋</a:t>
            </a:r>
            <a:r>
              <a:rPr kumimoji="1" lang="zh-CN" altLang="en-US" sz="2800" u="sng" dirty="0" smtClean="0"/>
              <a:t>吃</a:t>
            </a:r>
            <a:r>
              <a:rPr kumimoji="1" lang="zh-CN" altLang="en-US" sz="2800" u="sng" dirty="0" smtClean="0"/>
              <a:t>中国菜</a:t>
            </a:r>
            <a:endParaRPr kumimoji="1" lang="zh-CN" altLang="en-US" sz="2800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4486159" y="5936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u="sng" dirty="0" smtClean="0"/>
              <a:t>  </a:t>
            </a:r>
            <a:endParaRPr kumimoji="1" lang="zh-CN" altLang="en-US" b="1" u="sng" dirty="0"/>
          </a:p>
        </p:txBody>
      </p:sp>
      <p:sp>
        <p:nvSpPr>
          <p:cNvPr id="2" name="矩形 1"/>
          <p:cNvSpPr/>
          <p:nvPr/>
        </p:nvSpPr>
        <p:spPr>
          <a:xfrm>
            <a:off x="-110976" y="3589545"/>
            <a:ext cx="2507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sz="2400" dirty="0" err="1" smtClean="0"/>
              <a:t>jīntiān</a:t>
            </a:r>
            <a:r>
              <a:rPr lang="nl-NL" altLang="zh-CN" sz="2400" dirty="0" smtClean="0"/>
              <a:t> </a:t>
            </a:r>
            <a:r>
              <a:rPr lang="nl-NL" altLang="zh-CN" sz="2400" dirty="0" err="1" smtClean="0"/>
              <a:t>wǎnshàng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343180" y="5451223"/>
            <a:ext cx="674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 smtClean="0"/>
              <a:t>jīntiān</a:t>
            </a:r>
            <a:r>
              <a:rPr lang="pt-BR" altLang="zh-CN" dirty="0" smtClean="0"/>
              <a:t> </a:t>
            </a:r>
            <a:r>
              <a:rPr lang="pt-BR" altLang="zh-CN" dirty="0" err="1" smtClean="0"/>
              <a:t>wǎnshàng</a:t>
            </a:r>
            <a:r>
              <a:rPr lang="pt-BR" altLang="zh-CN" dirty="0" smtClean="0"/>
              <a:t> </a:t>
            </a:r>
            <a:r>
              <a:rPr lang="en-US" altLang="zh-CN" dirty="0" smtClean="0"/>
              <a:t>L</a:t>
            </a:r>
            <a:r>
              <a:rPr lang="pt-BR" altLang="zh-CN" dirty="0" err="1" smtClean="0"/>
              <a:t>ǐ</a:t>
            </a:r>
            <a:r>
              <a:rPr lang="pt-BR" altLang="zh-CN" dirty="0" smtClean="0"/>
              <a:t> </a:t>
            </a:r>
            <a:r>
              <a:rPr lang="pt-BR" altLang="zh-CN" dirty="0" err="1" smtClean="0"/>
              <a:t>xiānshēng</a:t>
            </a:r>
            <a:r>
              <a:rPr lang="pt-BR" altLang="zh-CN" dirty="0" smtClean="0"/>
              <a:t> </a:t>
            </a:r>
            <a:r>
              <a:rPr lang="pt-BR" altLang="zh-CN" dirty="0" err="1"/>
              <a:t>qǐng</a:t>
            </a:r>
            <a:r>
              <a:rPr lang="pt-BR" altLang="zh-CN" dirty="0"/>
              <a:t> </a:t>
            </a:r>
            <a:r>
              <a:rPr lang="en-US" altLang="zh-CN" dirty="0" smtClean="0"/>
              <a:t>W</a:t>
            </a:r>
            <a:r>
              <a:rPr lang="cs-CZ" altLang="zh-CN" dirty="0" err="1" smtClean="0"/>
              <a:t>ángpéng</a:t>
            </a:r>
            <a:r>
              <a:rPr lang="cs-CZ" altLang="zh-CN" dirty="0" smtClean="0"/>
              <a:t> </a:t>
            </a:r>
            <a:r>
              <a:rPr lang="pt-BR" altLang="zh-CN" dirty="0" err="1" smtClean="0"/>
              <a:t>chī</a:t>
            </a:r>
            <a:r>
              <a:rPr lang="pt-BR" altLang="zh-CN" dirty="0" smtClean="0"/>
              <a:t> </a:t>
            </a:r>
            <a:r>
              <a:rPr lang="en-US" altLang="zh-CN" dirty="0" smtClean="0"/>
              <a:t>Z</a:t>
            </a:r>
            <a:r>
              <a:rPr lang="pt-BR" altLang="zh-CN" dirty="0" err="1" smtClean="0"/>
              <a:t>hōngguó</a:t>
            </a:r>
            <a:r>
              <a:rPr lang="pt-BR" altLang="zh-CN" dirty="0" smtClean="0"/>
              <a:t> </a:t>
            </a:r>
            <a:r>
              <a:rPr lang="pt-BR" altLang="zh-CN" dirty="0" err="1"/>
              <a:t>cài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282730" y="4021383"/>
            <a:ext cx="71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请</a:t>
            </a:r>
            <a:endParaRPr kumimoji="1" lang="zh-CN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7557337" y="3540230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chī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7577560" y="40210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dirty="0"/>
              <a:t>吃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4145473" y="3490913"/>
            <a:ext cx="86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qǐng</a:t>
            </a:r>
            <a:endParaRPr lang="zh-CN" altLang="en-US" sz="2800" dirty="0"/>
          </a:p>
        </p:txBody>
      </p:sp>
      <p:pic>
        <p:nvPicPr>
          <p:cNvPr id="17" name="图片 16" descr="15685375171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95" y="2847995"/>
            <a:ext cx="1690110" cy="25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06789" y="425699"/>
            <a:ext cx="3232924" cy="4270458"/>
            <a:chOff x="3243660" y="347599"/>
            <a:chExt cx="6100460" cy="6043699"/>
          </a:xfrm>
        </p:grpSpPr>
        <p:sp>
          <p:nvSpPr>
            <p:cNvPr id="8" name="椭圆 1338">
              <a:extLst>
                <a:ext uri="{FF2B5EF4-FFF2-40B4-BE49-F238E27FC236}">
                  <a16:creationId xmlns="" xmlns:a16="http://schemas.microsoft.com/office/drawing/2014/main" id="{AA80EAD7-B0D9-496B-BD7B-6BDA8EC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9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0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1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1073" y="2367872"/>
            <a:ext cx="18774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míng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tiān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明天</a:t>
            </a:r>
            <a:endParaRPr kumimoji="1" lang="zh-CN" altLang="en-US" sz="2800" dirty="0"/>
          </a:p>
        </p:txBody>
      </p:sp>
      <p:pic>
        <p:nvPicPr>
          <p:cNvPr id="17" name="图片 16" descr="15685375171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80" y="846494"/>
            <a:ext cx="2056129" cy="3140270"/>
          </a:xfrm>
          <a:prstGeom prst="rect">
            <a:avLst/>
          </a:prstGeom>
        </p:spPr>
      </p:pic>
      <p:pic>
        <p:nvPicPr>
          <p:cNvPr id="18" name="图片 17" descr="15685364736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24" y="1178108"/>
            <a:ext cx="2350561" cy="29328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726406" y="4101050"/>
            <a:ext cx="2159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měi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guó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cài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美国菜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615605" y="4101050"/>
            <a:ext cx="2250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wáng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péng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zh-CN" altLang="en-US" sz="2800" dirty="0" smtClean="0"/>
              <a:t>王朋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653458" y="4184891"/>
            <a:ext cx="2250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lǐ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yǒu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李友</a:t>
            </a:r>
            <a:endParaRPr kumimoji="1" lang="zh-CN" altLang="en-US" sz="2800" dirty="0"/>
          </a:p>
        </p:txBody>
      </p:sp>
      <p:pic>
        <p:nvPicPr>
          <p:cNvPr id="22" name="图片 21" descr="下载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21" y="2237816"/>
            <a:ext cx="2482162" cy="165176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96047" y="5459422"/>
            <a:ext cx="718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明天王朋请李友吃</a:t>
            </a:r>
            <a:r>
              <a:rPr kumimoji="1" lang="zh-CN" altLang="en-US" sz="2800" dirty="0" smtClean="0"/>
              <a:t>美国菜。</a:t>
            </a:r>
            <a:endParaRPr kumimoji="1"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3286047" y="5746228"/>
            <a:ext cx="6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 smtClean="0"/>
              <a:t>        </a:t>
            </a:r>
            <a:r>
              <a:rPr kumimoji="1" lang="en-US" altLang="zh-CN" u="sng" dirty="0"/>
              <a:t> </a:t>
            </a:r>
            <a:r>
              <a:rPr kumimoji="1" lang="en-US" altLang="zh-CN" u="sng" dirty="0" smtClean="0"/>
              <a:t>                                                                                   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。</a:t>
            </a:r>
            <a:r>
              <a:rPr kumimoji="1" lang="en-US" altLang="zh-CN" dirty="0" smtClean="0"/>
              <a:t>  </a:t>
            </a:r>
            <a:r>
              <a:rPr kumimoji="1" lang="en-US" altLang="zh-CN" u="sng" dirty="0" smtClean="0"/>
              <a:t>  </a:t>
            </a:r>
            <a:endParaRPr kumimoji="1" lang="zh-CN" altLang="en-US" u="sng" dirty="0"/>
          </a:p>
        </p:txBody>
      </p:sp>
      <p:sp>
        <p:nvSpPr>
          <p:cNvPr id="2" name="矩形 1"/>
          <p:cNvSpPr/>
          <p:nvPr/>
        </p:nvSpPr>
        <p:spPr>
          <a:xfrm>
            <a:off x="3511363" y="5093682"/>
            <a:ext cx="6644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M</a:t>
            </a:r>
            <a:r>
              <a:rPr lang="cs-CZ" altLang="zh-CN" sz="2400" dirty="0" err="1" smtClean="0"/>
              <a:t>íng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tiān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W</a:t>
            </a:r>
            <a:r>
              <a:rPr lang="cs-CZ" altLang="zh-CN" sz="2400" dirty="0" err="1" smtClean="0"/>
              <a:t>ángpéng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qǐng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L</a:t>
            </a:r>
            <a:r>
              <a:rPr lang="cs-CZ" altLang="zh-CN" sz="2400" dirty="0" err="1" smtClean="0"/>
              <a:t>ǐyǒu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chī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M</a:t>
            </a:r>
            <a:r>
              <a:rPr lang="cs-CZ" altLang="zh-CN" sz="2400" dirty="0" err="1" smtClean="0"/>
              <a:t>ěiguó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cà</a:t>
            </a:r>
            <a:r>
              <a:rPr lang="en-US" altLang="zh-CN" sz="2400" dirty="0" err="1" smtClean="0"/>
              <a:t>i</a:t>
            </a:r>
            <a:endParaRPr lang="zh-CN" altLang="en-US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097770" y="2443272"/>
            <a:ext cx="71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请</a:t>
            </a:r>
            <a:endParaRPr kumimoji="1"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4022165" y="2110067"/>
            <a:ext cx="86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qǐng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515906" y="24552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dirty="0"/>
              <a:t>吃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7520345" y="2073080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chī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083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2286" y="664931"/>
            <a:ext cx="10089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6600"/>
                </a:solidFill>
              </a:rPr>
              <a:t>Alternative Questions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：</a:t>
            </a:r>
            <a:endParaRPr kumimoji="1" lang="en-US" altLang="zh-CN" sz="2400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 structure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（是）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还是（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háishì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, …or…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）</a:t>
            </a:r>
            <a:r>
              <a:rPr kumimoji="1" lang="en-US" altLang="zh-CN" sz="2400" dirty="0" smtClean="0"/>
              <a:t>is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used to form an alternative question. If there is another verb used in the predicate, the first </a:t>
            </a:r>
            <a:r>
              <a:rPr kumimoji="1" lang="zh-CN" altLang="en-US" sz="2400" dirty="0" smtClean="0"/>
              <a:t>是</a:t>
            </a:r>
            <a:r>
              <a:rPr kumimoji="1" lang="en-US" altLang="zh-CN" sz="2400" dirty="0" smtClean="0"/>
              <a:t> often can be omitted.</a:t>
            </a:r>
          </a:p>
        </p:txBody>
      </p:sp>
      <p:sp>
        <p:nvSpPr>
          <p:cNvPr id="5" name="矩形 4"/>
          <p:cNvSpPr/>
          <p:nvPr/>
        </p:nvSpPr>
        <p:spPr>
          <a:xfrm>
            <a:off x="779145" y="2387873"/>
            <a:ext cx="116378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Example</a:t>
            </a:r>
            <a:r>
              <a:rPr kumimoji="1" lang="zh-CN" altLang="en-US" sz="2400" dirty="0"/>
              <a:t>：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</a:t>
            </a:r>
            <a:r>
              <a:rPr kumimoji="1" lang="en-US" altLang="zh-CN" sz="2400" dirty="0" err="1" smtClean="0"/>
              <a:t>ǐ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/>
              <a:t>zhōng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/>
              <a:t>1</a:t>
            </a:r>
            <a:r>
              <a:rPr kumimoji="1" lang="en-US" altLang="zh-CN" sz="2400" dirty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</a:t>
            </a:r>
            <a:r>
              <a:rPr kumimoji="1" lang="zh-CN" altLang="en-US" sz="2400" dirty="0" smtClean="0"/>
              <a:t>中国人，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</p:txBody>
      </p:sp>
      <p:pic>
        <p:nvPicPr>
          <p:cNvPr id="6" name="图片 5" descr="1200px-Flag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10" y="2804062"/>
            <a:ext cx="1699524" cy="1133017"/>
          </a:xfrm>
          <a:prstGeom prst="rect">
            <a:avLst/>
          </a:prstGeom>
        </p:spPr>
      </p:pic>
      <p:pic>
        <p:nvPicPr>
          <p:cNvPr id="7" name="图片 6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44" y="2811009"/>
            <a:ext cx="1731850" cy="11741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916" y="420468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</a:t>
            </a:r>
            <a:r>
              <a:rPr kumimoji="1" lang="en-US" altLang="zh-CN" sz="2400" dirty="0" err="1" smtClean="0"/>
              <a:t>ǐ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 smtClean="0"/>
              <a:t>zhōng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 smtClean="0"/>
              <a:t>2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 </a:t>
            </a:r>
            <a:r>
              <a:rPr kumimoji="1" lang="en-US" altLang="zh-CN" sz="2400" dirty="0" smtClean="0"/>
              <a:t>?</a:t>
            </a:r>
            <a:endParaRPr kumimoji="1" lang="en-US" altLang="zh-CN" sz="2400" dirty="0"/>
          </a:p>
        </p:txBody>
      </p:sp>
      <p:pic>
        <p:nvPicPr>
          <p:cNvPr id="9" name="图片 8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00" y="4134663"/>
            <a:ext cx="1826063" cy="1238009"/>
          </a:xfrm>
          <a:prstGeom prst="rect">
            <a:avLst/>
          </a:prstGeom>
        </p:spPr>
      </p:pic>
      <p:pic>
        <p:nvPicPr>
          <p:cNvPr id="10" name="图片 9" descr="7-1404142211493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94" y="4043512"/>
            <a:ext cx="1800284" cy="13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7811" y="764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3809" y="67702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明宇</a:t>
            </a:r>
            <a:r>
              <a:rPr lang="en-US" altLang="zh-CN" sz="2400" dirty="0" smtClean="0"/>
              <a:t> universe</a:t>
            </a:r>
          </a:p>
          <a:p>
            <a:r>
              <a:rPr lang="en-US" altLang="zh-CN" sz="2400" dirty="0" smtClean="0"/>
              <a:t>    </a:t>
            </a:r>
          </a:p>
          <a:p>
            <a:r>
              <a:rPr lang="zh-CN" altLang="zh-CN" sz="2400" dirty="0" smtClean="0"/>
              <a:t>2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江云</a:t>
            </a:r>
            <a:r>
              <a:rPr lang="en-US" altLang="zh-CN" sz="2400" dirty="0" smtClean="0"/>
              <a:t> river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clouds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3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高达</a:t>
            </a:r>
            <a:r>
              <a:rPr lang="en-US" altLang="zh-CN" sz="2400" dirty="0" smtClean="0"/>
              <a:t>high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broadminded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4</a:t>
            </a:r>
            <a:r>
              <a:rPr lang="zh-CN" altLang="en-US" sz="2400" dirty="0" smtClean="0"/>
              <a:t>江羽</a:t>
            </a:r>
            <a:r>
              <a:rPr lang="en-US" altLang="zh-CN" sz="2400" dirty="0" smtClean="0"/>
              <a:t> Feather</a:t>
            </a:r>
          </a:p>
          <a:p>
            <a:r>
              <a:rPr lang="en-US" altLang="zh-CN" sz="2400" dirty="0" smtClean="0"/>
              <a:t> </a:t>
            </a:r>
          </a:p>
          <a:p>
            <a:r>
              <a:rPr lang="zh-CN" altLang="zh-CN" sz="2400" dirty="0" smtClean="0"/>
              <a:t>5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王森</a:t>
            </a:r>
            <a:r>
              <a:rPr lang="en-US" altLang="zh-CN" sz="2400" dirty="0" smtClean="0"/>
              <a:t> forest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6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牛犇</a:t>
            </a:r>
            <a:r>
              <a:rPr lang="en-US" altLang="zh-CN" sz="2400" dirty="0" smtClean="0"/>
              <a:t> bull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7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石磊</a:t>
            </a:r>
            <a:r>
              <a:rPr lang="en-US" altLang="zh-CN" sz="2400" smtClean="0"/>
              <a:t>solid stones</a:t>
            </a:r>
            <a:endParaRPr lang="en-US" altLang="zh-CN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87028" y="1097280"/>
            <a:ext cx="42885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8.</a:t>
            </a:r>
            <a:r>
              <a:rPr kumimoji="1" lang="zh-CN" altLang="en-US" sz="2400" dirty="0" smtClean="0"/>
              <a:t>爱默</a:t>
            </a:r>
            <a:r>
              <a:rPr kumimoji="1" lang="en-US" altLang="zh-CN" sz="2400" dirty="0" smtClean="0"/>
              <a:t> silence  </a:t>
            </a:r>
          </a:p>
          <a:p>
            <a:r>
              <a:rPr kumimoji="1" lang="en-US" altLang="zh-CN" sz="2400" dirty="0" smtClean="0"/>
              <a:t>   </a:t>
            </a:r>
          </a:p>
          <a:p>
            <a:r>
              <a:rPr kumimoji="1" lang="zh-CN" altLang="zh-CN" sz="2400" dirty="0" smtClean="0"/>
              <a:t>9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天</a:t>
            </a:r>
            <a:r>
              <a:rPr kumimoji="1" lang="en-US" altLang="zh-CN" sz="2400" dirty="0" smtClean="0"/>
              <a:t> sky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0.</a:t>
            </a:r>
            <a:r>
              <a:rPr kumimoji="1" lang="zh-CN" altLang="en-US" sz="2400" dirty="0" smtClean="0"/>
              <a:t>云卓</a:t>
            </a:r>
            <a:r>
              <a:rPr kumimoji="1" lang="en-US" altLang="zh-CN" sz="2400" dirty="0" smtClean="0"/>
              <a:t> excellence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11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李洋</a:t>
            </a:r>
            <a:r>
              <a:rPr kumimoji="1" lang="en-US" altLang="zh-CN" sz="2400" dirty="0" smtClean="0"/>
              <a:t>ocean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子晨</a:t>
            </a:r>
            <a:r>
              <a:rPr kumimoji="1" lang="en-US" altLang="zh-CN" sz="2400" dirty="0" smtClean="0"/>
              <a:t> morning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3.</a:t>
            </a:r>
            <a:r>
              <a:rPr kumimoji="1" lang="zh-CN" altLang="en-US" sz="2400" dirty="0" smtClean="0"/>
              <a:t>卫昂</a:t>
            </a:r>
            <a:r>
              <a:rPr kumimoji="1" lang="en-US" altLang="zh-CN" sz="2400" dirty="0" smtClean="0"/>
              <a:t> </a:t>
            </a:r>
            <a:r>
              <a:rPr lang="en-US" altLang="zh-CN" sz="2400" dirty="0" smtClean="0"/>
              <a:t>Imposing </a:t>
            </a:r>
            <a:r>
              <a:rPr lang="en-US" altLang="zh-CN" sz="2400" dirty="0"/>
              <a:t>appearance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4 </a:t>
            </a:r>
            <a:r>
              <a:rPr kumimoji="1" lang="zh-CN" altLang="en-US" sz="2400" dirty="0" smtClean="0"/>
              <a:t>山宇</a:t>
            </a:r>
            <a:r>
              <a:rPr kumimoji="1" lang="en-US" altLang="zh-CN" sz="2400" dirty="0" smtClean="0"/>
              <a:t> mountain</a:t>
            </a:r>
          </a:p>
        </p:txBody>
      </p:sp>
      <p:pic>
        <p:nvPicPr>
          <p:cNvPr id="4" name="图片 3" descr="1-1G01PQ445-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10" y="638041"/>
            <a:ext cx="2421317" cy="2421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3757" y="716891"/>
            <a:ext cx="94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 smtClean="0"/>
              <a:t>Míngyǔ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34900" y="1505947"/>
            <a:ext cx="117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/>
              <a:t>Jiāng yún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08454" y="2233357"/>
            <a:ext cx="87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/>
              <a:t>Gāodá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00443" y="2886793"/>
            <a:ext cx="9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zh-CN" dirty="0" err="1" smtClean="0"/>
              <a:t>Jiāngyǔ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33977" y="3700507"/>
            <a:ext cx="115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 smtClean="0"/>
              <a:t>Wángsēn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66275" y="5142998"/>
            <a:ext cx="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/>
              <a:t>Shílěi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69502" y="4390930"/>
            <a:ext cx="91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dirty="0" smtClean="0"/>
              <a:t>Niúbēn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802090" y="790865"/>
            <a:ext cx="7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Ài</a:t>
            </a:r>
            <a:r>
              <a:rPr lang="it-IT" altLang="zh-CN" dirty="0"/>
              <a:t> </a:t>
            </a:r>
            <a:r>
              <a:rPr lang="it-IT" altLang="zh-CN" dirty="0" err="1"/>
              <a:t>mò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772310" y="1518275"/>
            <a:ext cx="62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Tiān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787328" y="2245686"/>
            <a:ext cx="109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dirty="0" smtClean="0"/>
              <a:t>Yúnzhuó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74396" y="2997754"/>
            <a:ext cx="8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/>
              <a:t>Lǐyáng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971654" y="3725164"/>
            <a:ext cx="102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smtClean="0"/>
              <a:t> </a:t>
            </a:r>
            <a:r>
              <a:rPr lang="it-IT" altLang="zh-CN" dirty="0" err="1" smtClean="0"/>
              <a:t>Z</a:t>
            </a:r>
            <a:r>
              <a:rPr lang="it-IT" altLang="zh-CN" dirty="0" err="1" smtClean="0">
                <a:latin typeface="Lucida Grande"/>
                <a:ea typeface="Lucida Grande"/>
                <a:cs typeface="Lucida Grande"/>
              </a:rPr>
              <a:t>ĭ</a:t>
            </a:r>
            <a:r>
              <a:rPr lang="it-IT" altLang="zh-CN" dirty="0" smtClean="0"/>
              <a:t> </a:t>
            </a:r>
            <a:r>
              <a:rPr lang="it-IT" altLang="zh-CN" dirty="0" err="1"/>
              <a:t>chén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025385" y="4464904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dirty="0" smtClean="0"/>
              <a:t>Wèiáng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938957" y="5192314"/>
            <a:ext cx="96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dirty="0" err="1" smtClean="0"/>
              <a:t>Shānyǔ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29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8239" y="764898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你姐</a:t>
            </a:r>
            <a:r>
              <a:rPr kumimoji="1" lang="zh-CN" altLang="en-US" sz="2400" dirty="0" smtClean="0"/>
              <a:t>姐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pic>
        <p:nvPicPr>
          <p:cNvPr id="2" name="图片 1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41" y="577549"/>
            <a:ext cx="1891424" cy="1641669"/>
          </a:xfrm>
          <a:prstGeom prst="rect">
            <a:avLst/>
          </a:prstGeom>
        </p:spPr>
      </p:pic>
      <p:pic>
        <p:nvPicPr>
          <p:cNvPr id="3" name="图片 2" descr="Fotolia_80263284_Subscription_L-600x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5" y="600181"/>
            <a:ext cx="2354580" cy="15697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5001" y="253239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N</a:t>
            </a:r>
            <a:r>
              <a:rPr kumimoji="1" lang="en-US" altLang="zh-CN" sz="2400" dirty="0" err="1" smtClean="0"/>
              <a:t>ǐ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 smtClean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pic>
        <p:nvPicPr>
          <p:cNvPr id="13" name="图片 12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9" y="2271072"/>
            <a:ext cx="1932713" cy="1698153"/>
          </a:xfrm>
          <a:prstGeom prst="rect">
            <a:avLst/>
          </a:prstGeom>
        </p:spPr>
      </p:pic>
      <p:pic>
        <p:nvPicPr>
          <p:cNvPr id="14" name="图片 13" descr="下载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4" y="2391823"/>
            <a:ext cx="2315896" cy="15411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39072" y="4299893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</a:t>
            </a:r>
            <a:r>
              <a:rPr kumimoji="1" lang="en-US" altLang="zh-CN" sz="2400" dirty="0" err="1" smtClean="0"/>
              <a:t>ǐ</a:t>
            </a:r>
            <a:r>
              <a:rPr kumimoji="1" lang="en-US" altLang="zh-CN" sz="2400" dirty="0" smtClean="0"/>
              <a:t> 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 </a:t>
            </a:r>
            <a:endParaRPr kumimoji="1" lang="en-US" altLang="zh-CN" sz="2400" dirty="0"/>
          </a:p>
          <a:p>
            <a:r>
              <a:rPr kumimoji="1" lang="zh-CN" altLang="zh-CN" sz="2400" dirty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endParaRPr kumimoji="1" lang="en-US" altLang="zh-CN" sz="2400" dirty="0"/>
          </a:p>
        </p:txBody>
      </p:sp>
      <p:pic>
        <p:nvPicPr>
          <p:cNvPr id="17" name="图片 16" descr="下载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45" y="4122261"/>
            <a:ext cx="2101147" cy="1398218"/>
          </a:xfrm>
          <a:prstGeom prst="rect">
            <a:avLst/>
          </a:prstGeom>
        </p:spPr>
      </p:pic>
      <p:pic>
        <p:nvPicPr>
          <p:cNvPr id="18" name="图片 17" descr="152438842404355b42ee1f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6" y="4080896"/>
            <a:ext cx="2054977" cy="13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Kèwén</a:t>
            </a:r>
            <a:r>
              <a:rPr lang="en-US" altLang="zh-CN" sz="4400" dirty="0" smtClean="0"/>
              <a:t> 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> </a:t>
            </a:r>
            <a:r>
              <a:rPr lang="zh-CN" altLang="en-US" sz="4400" dirty="0" smtClean="0"/>
              <a:t>课</a:t>
            </a:r>
            <a:r>
              <a:rPr lang="en-US" altLang="zh-CN" sz="4400" dirty="0" smtClean="0"/>
              <a:t> </a:t>
            </a:r>
            <a:r>
              <a:rPr lang="zh-CN" altLang="en-US" sz="4400" dirty="0" smtClean="0"/>
              <a:t>文</a:t>
            </a:r>
            <a:r>
              <a:rPr lang="en-US" altLang="zh-CN" sz="4400" dirty="0" smtClean="0"/>
              <a:t>Text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1759" y="856358"/>
            <a:ext cx="4736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：白英爱，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九月十二号</a:t>
            </a:r>
            <a:r>
              <a:rPr kumimoji="1" lang="zh-CN" altLang="en-US" sz="2400" dirty="0" smtClean="0"/>
              <a:t>是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星期</a:t>
            </a:r>
            <a:r>
              <a:rPr kumimoji="1" lang="zh-CN" altLang="en-US" sz="2400" dirty="0" smtClean="0"/>
              <a:t>几？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星期</a:t>
            </a:r>
            <a:r>
              <a:rPr kumimoji="1" lang="zh-CN" altLang="en-US" sz="2400" dirty="0" smtClean="0"/>
              <a:t>四。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：那天是我的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生日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：是吗？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你今年多大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：十八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岁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星期</a:t>
            </a:r>
            <a:r>
              <a:rPr kumimoji="1" lang="zh-CN" altLang="en-US" sz="2400" dirty="0" smtClean="0"/>
              <a:t>四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请</a:t>
            </a:r>
            <a:r>
              <a:rPr kumimoji="1" lang="zh-CN" altLang="en-US" sz="2400" dirty="0" smtClean="0"/>
              <a:t>你吃饭，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怎么样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太好了</a:t>
            </a:r>
            <a:r>
              <a:rPr kumimoji="1" lang="zh-CN" altLang="en-US" sz="2400" dirty="0" smtClean="0"/>
              <a:t>。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谢谢</a:t>
            </a:r>
            <a:r>
              <a:rPr kumimoji="1" lang="zh-CN" altLang="en-US" sz="2400" dirty="0" smtClean="0"/>
              <a:t>，谢谢。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327971" y="89687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400" dirty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喜欢吃中国菜</a:t>
            </a:r>
            <a:r>
              <a:rPr kumimoji="1" lang="zh-CN" altLang="en-US" sz="2400" dirty="0" smtClean="0"/>
              <a:t>还</a:t>
            </a:r>
            <a:r>
              <a:rPr kumimoji="1" lang="zh-CN" altLang="en-US" sz="2400" dirty="0"/>
              <a:t>是</a:t>
            </a:r>
            <a:r>
              <a:rPr kumimoji="1" lang="zh-CN" altLang="en-US" sz="2400" dirty="0">
                <a:solidFill>
                  <a:srgbClr val="FF6600"/>
                </a:solidFill>
              </a:rPr>
              <a:t>美国菜</a:t>
            </a:r>
            <a:r>
              <a:rPr kumimoji="1" lang="zh-CN" altLang="en-US" sz="2400" dirty="0"/>
              <a:t>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：我是英国人，</a:t>
            </a:r>
            <a:r>
              <a:rPr kumimoji="1" lang="zh-CN" altLang="en-US" sz="2400" dirty="0">
                <a:solidFill>
                  <a:srgbClr val="FF6600"/>
                </a:solidFill>
              </a:rPr>
              <a:t>可是我喜欢吃中国菜</a:t>
            </a:r>
            <a:r>
              <a:rPr kumimoji="1" lang="zh-CN" altLang="zh-CN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：好</a:t>
            </a:r>
            <a:r>
              <a:rPr kumimoji="1" lang="zh-CN" altLang="en-US" sz="2400" dirty="0"/>
              <a:t>，我们吃</a:t>
            </a:r>
            <a:r>
              <a:rPr kumimoji="1" lang="zh-CN" altLang="en-US" sz="2400" dirty="0">
                <a:solidFill>
                  <a:srgbClr val="FF6600"/>
                </a:solidFill>
              </a:rPr>
              <a:t>中国菜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</a:t>
            </a:r>
            <a:r>
              <a:rPr kumimoji="1" lang="zh-CN" altLang="en-US" sz="2400" dirty="0">
                <a:solidFill>
                  <a:srgbClr val="FF6600"/>
                </a:solidFill>
              </a:rPr>
              <a:t>星期</a:t>
            </a:r>
            <a:r>
              <a:rPr kumimoji="1" lang="zh-CN" altLang="en-US" sz="2400" dirty="0"/>
              <a:t>四几点？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：七</a:t>
            </a:r>
            <a:r>
              <a:rPr kumimoji="1" lang="zh-CN" altLang="en-US" sz="2400" dirty="0">
                <a:solidFill>
                  <a:srgbClr val="FF6600"/>
                </a:solidFill>
              </a:rPr>
              <a:t>点半怎么样</a:t>
            </a:r>
            <a:r>
              <a:rPr kumimoji="1" lang="zh-CN" altLang="en-US" sz="2400" dirty="0"/>
              <a:t>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：好，星期四</a:t>
            </a:r>
            <a:r>
              <a:rPr kumimoji="1" lang="zh-CN" altLang="en-US" sz="2400" dirty="0">
                <a:solidFill>
                  <a:srgbClr val="FF6600"/>
                </a:solidFill>
              </a:rPr>
              <a:t>晚上见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再见</a:t>
            </a:r>
            <a:r>
              <a:rPr kumimoji="1" lang="zh-CN" altLang="zh-CN" sz="2400" dirty="0"/>
              <a:t>。</a:t>
            </a:r>
            <a:endParaRPr kumimoji="1"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282395" y="542475"/>
            <a:ext cx="135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r-FR" altLang="zh-CN" sz="2000" dirty="0" err="1"/>
              <a:t>bái</a:t>
            </a:r>
            <a:r>
              <a:rPr kumimoji="1" lang="fr-FR" altLang="zh-CN" sz="2000" dirty="0"/>
              <a:t> </a:t>
            </a:r>
            <a:r>
              <a:rPr kumimoji="1" lang="fr-FR" altLang="zh-CN" sz="2000" dirty="0" err="1"/>
              <a:t>yīng</a:t>
            </a:r>
            <a:r>
              <a:rPr kumimoji="1" lang="fr-FR" altLang="zh-CN" sz="2000" dirty="0"/>
              <a:t> </a:t>
            </a:r>
            <a:r>
              <a:rPr kumimoji="1" lang="fr-FR" altLang="zh-CN" sz="2000" dirty="0" err="1"/>
              <a:t>ài</a:t>
            </a:r>
            <a:r>
              <a:rPr kumimoji="1" lang="fr-FR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4340413" y="493159"/>
            <a:ext cx="96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_tradnl" altLang="zh-CN" sz="2000" dirty="0" err="1"/>
              <a:t>xīng</a:t>
            </a:r>
            <a:r>
              <a:rPr kumimoji="1" lang="es-ES_tradnl" altLang="zh-CN" sz="2000" dirty="0"/>
              <a:t> </a:t>
            </a:r>
            <a:r>
              <a:rPr kumimoji="1" lang="es-ES_tradnl" altLang="zh-CN" sz="2000" dirty="0" err="1"/>
              <a:t>qī</a:t>
            </a:r>
            <a:r>
              <a:rPr kumimoji="1" lang="es-ES_tradnl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1607425" y="1237350"/>
            <a:ext cx="96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_tradnl" altLang="zh-CN" sz="2000" dirty="0" err="1"/>
              <a:t>xīng</a:t>
            </a:r>
            <a:r>
              <a:rPr kumimoji="1" lang="es-ES_tradnl" altLang="zh-CN" sz="2000" dirty="0"/>
              <a:t> </a:t>
            </a:r>
            <a:r>
              <a:rPr kumimoji="1" lang="es-ES_tradnl" altLang="zh-CN" sz="2000" dirty="0" err="1"/>
              <a:t>qī</a:t>
            </a:r>
            <a:r>
              <a:rPr kumimoji="1" lang="es-ES_tradnl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602601" y="1962119"/>
            <a:ext cx="111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shēng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rì</a:t>
            </a:r>
            <a:r>
              <a:rPr lang="it-IT" altLang="zh-CN" sz="2000" dirty="0"/>
              <a:t> 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226800" y="2763503"/>
            <a:ext cx="2138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000" dirty="0"/>
              <a:t>nǐ jīn nián duō dà 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2002518" y="3490913"/>
            <a:ext cx="526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suì</a:t>
            </a:r>
            <a:r>
              <a:rPr lang="it-IT" altLang="zh-CN" sz="2000" dirty="0"/>
              <a:t> 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545772" y="4220966"/>
            <a:ext cx="96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_tradnl" altLang="zh-CN" sz="2000" dirty="0" err="1"/>
              <a:t>xīng</a:t>
            </a:r>
            <a:r>
              <a:rPr kumimoji="1" lang="es-ES_tradnl" altLang="zh-CN" sz="2000" dirty="0"/>
              <a:t> </a:t>
            </a:r>
            <a:r>
              <a:rPr kumimoji="1" lang="es-ES_tradnl" altLang="zh-CN" sz="2000" dirty="0" err="1"/>
              <a:t>qī</a:t>
            </a:r>
            <a:r>
              <a:rPr kumimoji="1" lang="es-ES_tradnl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2579470" y="4242982"/>
            <a:ext cx="62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qǐng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48115" y="4169008"/>
            <a:ext cx="150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 smtClean="0"/>
              <a:t>zěn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me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yàng</a:t>
            </a:r>
            <a:r>
              <a:rPr lang="cs-CZ" altLang="zh-CN" dirty="0" smtClean="0"/>
              <a:t>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81140" y="4945734"/>
            <a:ext cx="112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tài</a:t>
            </a:r>
            <a:r>
              <a:rPr lang="it-IT" altLang="zh-CN" dirty="0"/>
              <a:t> </a:t>
            </a:r>
            <a:r>
              <a:rPr lang="it-IT" altLang="zh-CN" dirty="0" err="1"/>
              <a:t>hǎo</a:t>
            </a:r>
            <a:r>
              <a:rPr lang="it-IT" altLang="zh-CN" dirty="0"/>
              <a:t> le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532189" y="4945734"/>
            <a:ext cx="83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xiè</a:t>
            </a:r>
            <a:r>
              <a:rPr lang="it-IT" altLang="zh-CN" dirty="0"/>
              <a:t> </a:t>
            </a:r>
            <a:r>
              <a:rPr lang="it-IT" altLang="zh-CN" dirty="0" err="1"/>
              <a:t>xiè</a:t>
            </a:r>
            <a:r>
              <a:rPr lang="it-IT" altLang="zh-CN" dirty="0"/>
              <a:t>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523438" y="628778"/>
            <a:ext cx="553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shì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chī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Zhōngguó</a:t>
            </a:r>
            <a:r>
              <a:rPr kumimoji="1" lang="en-US" altLang="zh-CN" dirty="0" smtClean="0"/>
              <a:t> c</a:t>
            </a:r>
            <a:r>
              <a:rPr kumimoji="1" lang="fr-FR" altLang="zh-CN" dirty="0" err="1"/>
              <a:t>ài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hái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shì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Měiguó</a:t>
            </a:r>
            <a:r>
              <a:rPr kumimoji="1" lang="en-US" altLang="zh-CN" dirty="0" smtClean="0"/>
              <a:t> c</a:t>
            </a:r>
            <a:r>
              <a:rPr kumimoji="1" lang="fr-FR" altLang="zh-CN" dirty="0" err="1" smtClean="0"/>
              <a:t>ài</a:t>
            </a:r>
            <a:r>
              <a:rPr kumimoji="1" lang="zh-CN" altLang="en-US" dirty="0" smtClean="0"/>
              <a:t>？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081890" y="1333340"/>
            <a:ext cx="16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hu-HU" altLang="zh-CN" dirty="0" smtClean="0"/>
              <a:t>īngguó rén</a:t>
            </a:r>
            <a:r>
              <a:rPr lang="zh-CN" altLang="en-US" dirty="0" smtClean="0"/>
              <a:t>，</a:t>
            </a:r>
            <a:r>
              <a:rPr lang="hu-HU" altLang="zh-CN" dirty="0" smtClean="0"/>
              <a:t> 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535156" y="1319202"/>
            <a:ext cx="38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cs-CZ" altLang="zh-CN" dirty="0" err="1"/>
              <a:t>kě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shì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wǒ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xǐ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huān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chī</a:t>
            </a:r>
            <a:r>
              <a:rPr kumimoji="1" lang="cs-CZ" altLang="zh-CN" dirty="0"/>
              <a:t> </a:t>
            </a:r>
            <a:r>
              <a:rPr kumimoji="1" lang="en-US" altLang="zh-CN" dirty="0" smtClean="0"/>
              <a:t>Z</a:t>
            </a:r>
            <a:r>
              <a:rPr kumimoji="1" lang="cs-CZ" altLang="zh-CN" dirty="0" err="1" smtClean="0"/>
              <a:t>hōngguó</a:t>
            </a:r>
            <a:r>
              <a:rPr kumimoji="1" lang="cs-CZ" altLang="zh-CN" dirty="0" smtClean="0"/>
              <a:t> </a:t>
            </a:r>
            <a:r>
              <a:rPr kumimoji="1" lang="cs-CZ" altLang="zh-CN" dirty="0" err="1"/>
              <a:t>cài</a:t>
            </a:r>
            <a:r>
              <a:rPr kumimoji="1" lang="cs-CZ" altLang="zh-CN" dirty="0"/>
              <a:t> 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201957" y="2073080"/>
            <a:ext cx="158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Z</a:t>
            </a:r>
            <a:r>
              <a:rPr kumimoji="1" lang="cs-CZ" altLang="zh-CN" dirty="0" err="1"/>
              <a:t>hōngguó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cài</a:t>
            </a:r>
            <a:r>
              <a:rPr kumimoji="1" lang="cs-CZ" altLang="zh-CN" dirty="0"/>
              <a:t> 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823319" y="2803132"/>
            <a:ext cx="96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_tradnl" altLang="zh-CN" sz="2000" dirty="0" err="1"/>
              <a:t>xīng</a:t>
            </a:r>
            <a:r>
              <a:rPr kumimoji="1" lang="es-ES_tradnl" altLang="zh-CN" sz="2000" dirty="0"/>
              <a:t> </a:t>
            </a:r>
            <a:r>
              <a:rPr kumimoji="1" lang="es-ES_tradnl" altLang="zh-CN" sz="2000" dirty="0" err="1"/>
              <a:t>qī</a:t>
            </a:r>
            <a:r>
              <a:rPr kumimoji="1" lang="es-ES_tradnl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7616125" y="3532352"/>
            <a:ext cx="150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 smtClean="0"/>
              <a:t>zěn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me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yàng</a:t>
            </a:r>
            <a:r>
              <a:rPr lang="cs-CZ" altLang="zh-CN" dirty="0" smtClean="0"/>
              <a:t>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001681" y="4205995"/>
            <a:ext cx="17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 smtClean="0"/>
              <a:t>wǎnshàng</a:t>
            </a:r>
            <a:r>
              <a:rPr lang="it-IT" altLang="zh-CN" dirty="0" smtClean="0"/>
              <a:t> </a:t>
            </a:r>
            <a:r>
              <a:rPr lang="it-IT" altLang="zh-CN" dirty="0" err="1"/>
              <a:t>jiàn</a:t>
            </a:r>
            <a:r>
              <a:rPr lang="it-IT" altLang="zh-CN" dirty="0"/>
              <a:t>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791157" y="4982721"/>
            <a:ext cx="90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zài</a:t>
            </a:r>
            <a:r>
              <a:rPr lang="it-IT" altLang="zh-CN" dirty="0"/>
              <a:t> </a:t>
            </a:r>
            <a:r>
              <a:rPr lang="it-IT" altLang="zh-CN" dirty="0" err="1"/>
              <a:t>jiàn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13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61759" y="856358"/>
            <a:ext cx="4736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：白英爱，九月十二号是星期几？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：是星期四。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：那天是我的生日。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：是吗？你今年多大？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：十八岁。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：我星期四请你吃饭，</a:t>
            </a:r>
            <a:r>
              <a:rPr kumimoji="1" lang="en-US" altLang="zh-CN" sz="2400" u="sng" dirty="0" smtClean="0"/>
              <a:t>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：太好了。谢谢，谢谢。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327971" y="89687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400" dirty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你是喜欢吃中国菜还</a:t>
            </a:r>
            <a:r>
              <a:rPr kumimoji="1" lang="zh-CN" altLang="en-US" sz="2400" dirty="0"/>
              <a:t>是美国菜？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：我是英国人，可是我喜欢吃中国菜</a:t>
            </a:r>
            <a:r>
              <a:rPr kumimoji="1" lang="zh-CN" altLang="zh-CN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：好</a:t>
            </a:r>
            <a:r>
              <a:rPr kumimoji="1" lang="zh-CN" altLang="en-US" sz="2400" dirty="0"/>
              <a:t>，我们吃中国菜。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：星期四几点？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：七点</a:t>
            </a:r>
            <a:r>
              <a:rPr kumimoji="1" lang="zh-CN" altLang="en-US" sz="2400" dirty="0" smtClean="0"/>
              <a:t>半，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：好，</a:t>
            </a:r>
            <a:r>
              <a:rPr kumimoji="1" lang="zh-CN" altLang="en-US" sz="2400" dirty="0" smtClean="0"/>
              <a:t>星期四晚上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/>
              <a:t>见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：再见</a:t>
            </a:r>
            <a:r>
              <a:rPr kumimoji="1" lang="zh-CN" altLang="zh-CN" sz="2400" dirty="0"/>
              <a:t>。</a:t>
            </a:r>
            <a:endParaRPr kumimoji="1" lang="en-US" altLang="zh-CN" sz="2400" dirty="0"/>
          </a:p>
        </p:txBody>
      </p:sp>
      <p:pic>
        <p:nvPicPr>
          <p:cNvPr id="3" name="图片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63" y="1319200"/>
            <a:ext cx="1572818" cy="850701"/>
          </a:xfrm>
          <a:prstGeom prst="rect">
            <a:avLst/>
          </a:prstGeom>
        </p:spPr>
      </p:pic>
      <p:pic>
        <p:nvPicPr>
          <p:cNvPr id="8" name="图片 7" descr="1560473808_2cea041e_29_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2" y="2188024"/>
            <a:ext cx="1604065" cy="894224"/>
          </a:xfrm>
          <a:prstGeom prst="rect">
            <a:avLst/>
          </a:prstGeom>
        </p:spPr>
      </p:pic>
      <p:pic>
        <p:nvPicPr>
          <p:cNvPr id="9" name="图片 8" descr="eighteen-square-card-27637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33" y="3550749"/>
            <a:ext cx="1143897" cy="1032935"/>
          </a:xfrm>
          <a:prstGeom prst="rect">
            <a:avLst/>
          </a:prstGeom>
        </p:spPr>
      </p:pic>
      <p:pic>
        <p:nvPicPr>
          <p:cNvPr id="10" name="图片 9" descr="下载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05" y="5033093"/>
            <a:ext cx="1553670" cy="1553670"/>
          </a:xfrm>
          <a:prstGeom prst="rect">
            <a:avLst/>
          </a:prstGeom>
        </p:spPr>
      </p:pic>
      <p:pic>
        <p:nvPicPr>
          <p:cNvPr id="11" name="图片 10" descr="152438842404355b42ee1f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83" y="172605"/>
            <a:ext cx="1626156" cy="1084951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97" y="110960"/>
            <a:ext cx="1663076" cy="1106702"/>
          </a:xfrm>
          <a:prstGeom prst="rect">
            <a:avLst/>
          </a:prstGeom>
        </p:spPr>
      </p:pic>
      <p:pic>
        <p:nvPicPr>
          <p:cNvPr id="2" name="图片 1" descr="1306100502121459-600x4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6" y="1392661"/>
            <a:ext cx="1350797" cy="900531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74" y="1360640"/>
            <a:ext cx="1626156" cy="1084951"/>
          </a:xfrm>
          <a:prstGeom prst="rect">
            <a:avLst/>
          </a:prstGeom>
        </p:spPr>
      </p:pic>
      <p:pic>
        <p:nvPicPr>
          <p:cNvPr id="4" name="图片 3" descr="20121227215824160_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24" y="4352133"/>
            <a:ext cx="1382390" cy="848836"/>
          </a:xfrm>
          <a:prstGeom prst="rect">
            <a:avLst/>
          </a:prstGeom>
        </p:spPr>
      </p:pic>
      <p:pic>
        <p:nvPicPr>
          <p:cNvPr id="6" name="图片 5" descr="下载 (1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38" y="5190503"/>
            <a:ext cx="2005566" cy="13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shēngcí</a:t>
            </a:r>
            <a:r>
              <a:rPr lang="en-US" altLang="zh-CN" sz="4400" dirty="0" smtClean="0"/>
              <a:t> 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生词</a:t>
            </a:r>
            <a:r>
              <a:rPr lang="en-US" altLang="zh-CN" sz="4400" dirty="0" smtClean="0"/>
              <a:t>New words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971" y="2423314"/>
            <a:ext cx="264687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 smtClean="0"/>
              <a:t>现在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t now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86600" y="1541124"/>
            <a:ext cx="3054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xiàn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zài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128367" y="1935650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59943" y="2441140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485908" y="2060751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87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860" y="2534275"/>
            <a:ext cx="57157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m quarter</a:t>
            </a:r>
            <a:r>
              <a:rPr kumimoji="1" lang="zh-CN" altLang="en-US" sz="4000" dirty="0" smtClean="0"/>
              <a:t>（</a:t>
            </a:r>
            <a:r>
              <a:rPr kumimoji="1" lang="en-US" altLang="zh-CN" sz="4000" dirty="0" smtClean="0"/>
              <a:t>of an hour</a:t>
            </a:r>
            <a:r>
              <a:rPr kumimoji="1" lang="zh-CN" altLang="en-US" sz="4000" dirty="0" smtClean="0"/>
              <a:t>）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823733" y="1504137"/>
            <a:ext cx="1219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Kè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535280" y="937002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88809" y="1282215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pic>
        <p:nvPicPr>
          <p:cNvPr id="7" name="图片 6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86" y="3586786"/>
            <a:ext cx="2650251" cy="24903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0114" y="97580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08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8791" y="2423314"/>
            <a:ext cx="579317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事（儿）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n matter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affair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event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204777" y="1467150"/>
            <a:ext cx="32883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shì</a:t>
            </a:r>
            <a:r>
              <a:rPr kumimoji="1" lang="zh-CN" altLang="en-US" sz="6600" dirty="0" smtClean="0"/>
              <a:t>（</a:t>
            </a:r>
            <a:r>
              <a:rPr kumimoji="1" lang="en-US" altLang="zh-CN" sz="6600" dirty="0" smtClean="0"/>
              <a:t>r</a:t>
            </a:r>
            <a:r>
              <a:rPr kumimoji="1" lang="zh-CN" altLang="en-US" sz="6600" dirty="0" smtClean="0"/>
              <a:t>）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1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1" y="2546604"/>
            <a:ext cx="33309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今天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t today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71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jīn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tiān</a:t>
            </a:r>
            <a:r>
              <a:rPr kumimoji="1" lang="it-IT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869421" y="826041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9722" y="1331531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：今天星期几？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7" name="可选流程 6"/>
          <p:cNvSpPr/>
          <p:nvPr/>
        </p:nvSpPr>
        <p:spPr>
          <a:xfrm>
            <a:off x="5873852" y="3518213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0845" y="4048361"/>
            <a:ext cx="4730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：今天是几月几号？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530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423314"/>
            <a:ext cx="255711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very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19389" y="1393176"/>
            <a:ext cx="1596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hěn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6" name="文本框 5"/>
          <p:cNvSpPr txBox="1"/>
          <p:nvPr/>
        </p:nvSpPr>
        <p:spPr>
          <a:xfrm>
            <a:off x="3506359" y="1323654"/>
            <a:ext cx="2301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máng</a:t>
            </a:r>
            <a:r>
              <a:rPr kumimoji="1" lang="en-US" altLang="zh-CN" sz="6600" dirty="0" smtClean="0"/>
              <a:t> 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316151" y="2378450"/>
            <a:ext cx="25227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busy</a:t>
            </a:r>
            <a:endParaRPr kumimoji="1" lang="zh-CN" altLang="en-US" sz="4000" dirty="0"/>
          </a:p>
        </p:txBody>
      </p:sp>
      <p:pic>
        <p:nvPicPr>
          <p:cNvPr id="8" name="图片 7" descr="9a1d-fysnevm5731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1" y="912344"/>
            <a:ext cx="3627805" cy="3627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35566" y="47343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她很忙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147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5086" y="1503072"/>
            <a:ext cx="2751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err="1" smtClean="0"/>
              <a:t>shēngrì</a:t>
            </a:r>
            <a:endParaRPr kumimoji="1" lang="zh-CN" altLang="en-US" sz="6000" dirty="0">
              <a:ea typeface="黑体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0295" y="2555697"/>
            <a:ext cx="24416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800" dirty="0" smtClean="0">
                <a:ea typeface="黑体"/>
                <a:cs typeface="Songti SC Regular"/>
              </a:rPr>
              <a:t>生日</a:t>
            </a:r>
            <a:endParaRPr kumimoji="1" lang="en-US" altLang="zh-CN" sz="8800" dirty="0" smtClean="0">
              <a:ea typeface="黑体"/>
              <a:cs typeface="Songti SC Regular"/>
            </a:endParaRPr>
          </a:p>
          <a:p>
            <a:pPr algn="ctr"/>
            <a:endParaRPr kumimoji="1" lang="zh-CN" altLang="en-US" sz="88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261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0" y="2546604"/>
            <a:ext cx="38031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明天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t tomorrow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71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jīn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tiān</a:t>
            </a:r>
            <a:r>
              <a:rPr kumimoji="1" lang="it-IT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869421" y="826041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9722" y="1331531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：明天星期几？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7" name="可选流程 6"/>
          <p:cNvSpPr/>
          <p:nvPr/>
        </p:nvSpPr>
        <p:spPr>
          <a:xfrm>
            <a:off x="5873852" y="3518213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0845" y="4048361"/>
            <a:ext cx="4730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：明天是几月几号？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049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0" y="2546604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晚饭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n dinner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supper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926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wǎnfàn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3" name="图片 2" descr="Ci0qzVmRbNaALshdAAvMM6h-T9w8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4" y="727410"/>
            <a:ext cx="5124589" cy="55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36381" y="2509617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为什么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  </a:t>
            </a:r>
            <a:r>
              <a:rPr kumimoji="1" lang="en-US" altLang="zh-CN" sz="4000" dirty="0" err="1" smtClean="0"/>
              <a:t>qpr</a:t>
            </a:r>
            <a:r>
              <a:rPr kumimoji="1" lang="en-US" altLang="zh-CN" sz="4000" dirty="0" smtClean="0"/>
              <a:t> why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378618" y="1368518"/>
            <a:ext cx="4948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wèi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shé</a:t>
            </a:r>
            <a:r>
              <a:rPr kumimoji="1" lang="en-US" altLang="zh-CN" sz="6600" dirty="0" smtClean="0"/>
              <a:t>n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/>
              <a:t>me   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4924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1642" y="2497288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因为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4000" dirty="0" err="1" smtClean="0"/>
              <a:t>conj</a:t>
            </a:r>
            <a:r>
              <a:rPr kumimoji="1" lang="en-US" altLang="zh-CN" sz="4000" dirty="0" smtClean="0"/>
              <a:t> because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167784" y="1356189"/>
            <a:ext cx="2818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yīn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 smtClean="0"/>
              <a:t>wèi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019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9909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还</a:t>
            </a:r>
            <a:endParaRPr kumimoji="1" lang="en-US" altLang="zh-CN" sz="9600" dirty="0" smtClean="0"/>
          </a:p>
          <a:p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also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as well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661012" y="1343860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hái</a:t>
            </a:r>
            <a:r>
              <a:rPr kumimoji="1" lang="en-US" altLang="zh-CN" sz="6600" dirty="0" smtClean="0"/>
              <a:t>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8273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9909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同学</a:t>
            </a:r>
          </a:p>
          <a:p>
            <a:r>
              <a:rPr kumimoji="1" lang="en-US" altLang="zh-CN" sz="4000" dirty="0" smtClean="0"/>
              <a:t>n classmate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933499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102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认识</a:t>
            </a:r>
          </a:p>
          <a:p>
            <a:r>
              <a:rPr kumimoji="1" lang="en-US" altLang="zh-CN" sz="4000" dirty="0" smtClean="0"/>
              <a:t>v </a:t>
            </a:r>
            <a:r>
              <a:rPr kumimoji="1" lang="en-US" altLang="zh-CN" sz="4000" dirty="0" err="1" smtClean="0"/>
              <a:t>tobe</a:t>
            </a:r>
            <a:r>
              <a:rPr kumimoji="1" lang="en-US" altLang="zh-CN" sz="4000" dirty="0" smtClean="0"/>
              <a:t> acquainted with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 recognize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989" y="2058941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：你认识李友吗？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5222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朋友</a:t>
            </a:r>
          </a:p>
          <a:p>
            <a:r>
              <a:rPr kumimoji="1" lang="en-US" altLang="zh-CN" sz="4000" dirty="0" smtClean="0"/>
              <a:t>v to be acquainted with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 recognize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667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péng</a:t>
            </a:r>
            <a:r>
              <a:rPr kumimoji="1" lang="en-US" altLang="zh-CN" sz="6600" dirty="0"/>
              <a:t> </a:t>
            </a:r>
            <a:r>
              <a:rPr kumimoji="1" lang="en-US" altLang="zh-CN" sz="6600" dirty="0" smtClean="0"/>
              <a:t>you 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0241" y="1935650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4000" dirty="0" smtClean="0"/>
          </a:p>
          <a:p>
            <a:r>
              <a:rPr kumimoji="1" lang="zh-CN" altLang="en-US" sz="4000" dirty="0" smtClean="0"/>
              <a:t>我们是好朋友。</a:t>
            </a:r>
            <a:endParaRPr kumimoji="1" lang="zh-CN" altLang="en-US" sz="4000" dirty="0"/>
          </a:p>
        </p:txBody>
      </p:sp>
      <p:pic>
        <p:nvPicPr>
          <p:cNvPr id="3" name="图片 2" descr="14c666eded9402b18ee9daa62a44168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6" y="3982263"/>
            <a:ext cx="3372732" cy="2246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88107" y="2048422"/>
            <a:ext cx="3722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men </a:t>
            </a:r>
            <a:r>
              <a:rPr lang="it-IT" altLang="zh-CN" sz="2400" dirty="0" err="1"/>
              <a:t>shì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hǎo</a:t>
            </a:r>
            <a:r>
              <a:rPr lang="it-IT" altLang="zh-CN" sz="2400" dirty="0"/>
              <a:t> </a:t>
            </a:r>
            <a:r>
              <a:rPr lang="it-IT" altLang="zh-CN" sz="2400" dirty="0" err="1"/>
              <a:t>péng</a:t>
            </a:r>
            <a:r>
              <a:rPr lang="it-IT" altLang="zh-CN" sz="2400" dirty="0"/>
              <a:t> </a:t>
            </a:r>
            <a:r>
              <a:rPr lang="it-IT" altLang="zh-CN" sz="2400" dirty="0" err="1"/>
              <a:t>yǒu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220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8338" y="2755495"/>
            <a:ext cx="2350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/>
              <a:t>END</a:t>
            </a:r>
            <a:endParaRPr kumimoji="1"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5042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5905" y="1862665"/>
            <a:ext cx="58272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8800" dirty="0" smtClean="0"/>
          </a:p>
          <a:p>
            <a:r>
              <a:rPr kumimoji="1" lang="zh-CN" altLang="en-US" sz="8800" dirty="0" smtClean="0"/>
              <a:t>九月十二号</a:t>
            </a:r>
            <a:endParaRPr kumimoji="1" lang="zh-CN" altLang="en-US" sz="8800" dirty="0"/>
          </a:p>
        </p:txBody>
      </p:sp>
      <p:sp>
        <p:nvSpPr>
          <p:cNvPr id="4" name="矩形 3"/>
          <p:cNvSpPr/>
          <p:nvPr/>
        </p:nvSpPr>
        <p:spPr>
          <a:xfrm>
            <a:off x="2941134" y="2204143"/>
            <a:ext cx="608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000" dirty="0" err="1"/>
              <a:t>jiǔ</a:t>
            </a:r>
            <a:r>
              <a:rPr lang="it-IT" altLang="zh-CN" sz="6000" dirty="0"/>
              <a:t> </a:t>
            </a:r>
            <a:r>
              <a:rPr lang="it-IT" altLang="zh-CN" sz="6000" dirty="0" err="1"/>
              <a:t>yuè</a:t>
            </a:r>
            <a:r>
              <a:rPr lang="it-IT" altLang="zh-CN" sz="6000" dirty="0"/>
              <a:t> </a:t>
            </a:r>
            <a:r>
              <a:rPr lang="it-IT" altLang="zh-CN" sz="6000" dirty="0" err="1"/>
              <a:t>shí</a:t>
            </a:r>
            <a:r>
              <a:rPr lang="it-IT" altLang="zh-CN" sz="6000" dirty="0"/>
              <a:t> </a:t>
            </a:r>
            <a:r>
              <a:rPr lang="it-IT" altLang="zh-CN" sz="6000" dirty="0" err="1"/>
              <a:t>èr</a:t>
            </a:r>
            <a:r>
              <a:rPr lang="it-IT" altLang="zh-CN" sz="6000" dirty="0"/>
              <a:t> </a:t>
            </a:r>
            <a:r>
              <a:rPr lang="it-IT" altLang="zh-CN" sz="6000" dirty="0" err="1"/>
              <a:t>hào</a:t>
            </a:r>
            <a:r>
              <a:rPr lang="it-IT" altLang="zh-CN" sz="6000" dirty="0"/>
              <a:t> </a:t>
            </a:r>
            <a:endParaRPr lang="zh-CN" altLang="en-US" sz="6000" dirty="0"/>
          </a:p>
        </p:txBody>
      </p:sp>
      <p:sp>
        <p:nvSpPr>
          <p:cNvPr id="3" name="文本框 2"/>
          <p:cNvSpPr txBox="1"/>
          <p:nvPr/>
        </p:nvSpPr>
        <p:spPr>
          <a:xfrm>
            <a:off x="8064291" y="4832964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September 12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1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1" y="158263"/>
            <a:ext cx="11774659" cy="6541477"/>
          </a:xfrm>
          <a:prstGeom prst="rect">
            <a:avLst/>
          </a:prstGeom>
          <a:noFill/>
          <a:ln>
            <a:solidFill>
              <a:srgbClr val="687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70" y="347601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5" cy="1700577"/>
          </a:xfrm>
          <a:prstGeom prst="rect">
            <a:avLst/>
          </a:prstGeom>
        </p:spPr>
      </p:pic>
      <p:pic>
        <p:nvPicPr>
          <p:cNvPr id="8" name="图片 7" descr="c36788d8c4ab4d1cbdc99d7f60e3f6e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21925" cy="68580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</p:pic>
      <p:sp>
        <p:nvSpPr>
          <p:cNvPr id="10" name="文本框 9"/>
          <p:cNvSpPr txBox="1"/>
          <p:nvPr/>
        </p:nvSpPr>
        <p:spPr>
          <a:xfrm>
            <a:off x="1508808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yīyuè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一月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112806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èryuè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二月</a:t>
            </a:r>
            <a:endParaRPr kumimoji="1"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495394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sānyuè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三月</a:t>
            </a:r>
            <a:endParaRPr kumimoji="1"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397682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sìyuè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四月</a:t>
            </a:r>
            <a:endParaRPr kumimoji="1"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10128" y="3414003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wŭyuè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五月</a:t>
            </a:r>
            <a:endParaRPr kumimoji="1"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197473" y="337032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liùyuè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六月</a:t>
            </a:r>
            <a:endParaRPr kumimoji="1"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853050" y="3358233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qīyuè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七月</a:t>
            </a:r>
            <a:endParaRPr kumimoji="1"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397682" y="3359277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bāyuè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八月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325461" y="5615142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jiŭyuè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九月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199088" y="5729857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十月</a:t>
            </a:r>
            <a:endParaRPr kumimoji="1"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715793" y="5720931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shíyīyuè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十一月</a:t>
            </a:r>
            <a:endParaRPr kumimoji="1" lang="zh-CN" altLang="en-US" sz="2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487002" y="5627097"/>
            <a:ext cx="283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shíèryuè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十二月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40256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可选流程 21"/>
          <p:cNvSpPr/>
          <p:nvPr/>
        </p:nvSpPr>
        <p:spPr>
          <a:xfrm>
            <a:off x="2910048" y="1738386"/>
            <a:ext cx="6535284" cy="318088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78620" y="1947980"/>
            <a:ext cx="5513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：你的生日是几月几号？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3670289" y="1949790"/>
            <a:ext cx="422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N</a:t>
            </a:r>
            <a:r>
              <a:rPr lang="it-IT" altLang="zh-CN" sz="2400" dirty="0" err="1" smtClean="0"/>
              <a:t>ǐ</a:t>
            </a:r>
            <a:r>
              <a:rPr lang="it-IT" altLang="zh-CN" sz="2400" dirty="0" smtClean="0"/>
              <a:t> </a:t>
            </a:r>
            <a:r>
              <a:rPr lang="it-IT" altLang="zh-CN" sz="2400" dirty="0"/>
              <a:t>de </a:t>
            </a:r>
            <a:r>
              <a:rPr lang="it-IT" altLang="zh-CN" sz="2400" dirty="0" err="1"/>
              <a:t>shēng</a:t>
            </a:r>
            <a:r>
              <a:rPr lang="it-IT" altLang="zh-CN" sz="2400" dirty="0"/>
              <a:t> </a:t>
            </a:r>
            <a:r>
              <a:rPr lang="it-IT" altLang="zh-CN" sz="2400" dirty="0" err="1"/>
              <a:t>rì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shì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yuè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hào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183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61029" y="1636120"/>
            <a:ext cx="2879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err="1" smtClean="0"/>
              <a:t>xīngqīsì</a:t>
            </a:r>
            <a:endParaRPr kumimoji="1" lang="zh-CN" altLang="en-US" sz="6000" dirty="0">
              <a:ea typeface="黑体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6035" y="2845984"/>
            <a:ext cx="35702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800" dirty="0" smtClean="0">
                <a:ea typeface="黑体"/>
                <a:cs typeface="Songti SC Regular"/>
              </a:rPr>
              <a:t>星期四</a:t>
            </a:r>
            <a:endParaRPr kumimoji="1" lang="en-US" altLang="zh-CN" sz="8800" dirty="0" smtClean="0">
              <a:ea typeface="黑体"/>
              <a:cs typeface="Songti SC Regular"/>
            </a:endParaRPr>
          </a:p>
          <a:p>
            <a:pPr algn="ctr"/>
            <a:endParaRPr kumimoji="1" lang="zh-CN" altLang="en-US" sz="8800" dirty="0">
              <a:ea typeface="黑体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30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2590</TotalTime>
  <Words>1687</Words>
  <Application>Microsoft Macintosh PowerPoint</Application>
  <PresentationFormat>自定义</PresentationFormat>
  <Paragraphs>481</Paragraphs>
  <Slides>58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58</vt:i4>
      </vt:variant>
    </vt:vector>
  </HeadingPairs>
  <TitlesOfParts>
    <vt:vector size="60" baseType="lpstr">
      <vt:lpstr>主题5</vt:lpstr>
      <vt:lpstr>OfficePLUS</vt:lpstr>
      <vt:lpstr>LESSON3Dates and Time</vt:lpstr>
      <vt:lpstr>fù xí  复习Review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New Lesson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Kèwén   课 文Text</vt:lpstr>
      <vt:lpstr>PowerPoint 演示文稿</vt:lpstr>
      <vt:lpstr>PowerPoint 演示文稿</vt:lpstr>
      <vt:lpstr>shēngcí  生词New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112</cp:revision>
  <cp:lastPrinted>2017-12-07T16:00:00Z</cp:lastPrinted>
  <dcterms:created xsi:type="dcterms:W3CDTF">2017-12-07T16:00:00Z</dcterms:created>
  <dcterms:modified xsi:type="dcterms:W3CDTF">2019-10-08T13:40:35Z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