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39"/>
  </p:notesMasterIdLst>
  <p:sldIdLst>
    <p:sldId id="256" r:id="rId3"/>
    <p:sldId id="1891" r:id="rId4"/>
    <p:sldId id="1763" r:id="rId5"/>
    <p:sldId id="1860" r:id="rId6"/>
    <p:sldId id="1861" r:id="rId7"/>
    <p:sldId id="1862" r:id="rId8"/>
    <p:sldId id="1863" r:id="rId9"/>
    <p:sldId id="1864" r:id="rId10"/>
    <p:sldId id="1865" r:id="rId11"/>
    <p:sldId id="1866" r:id="rId12"/>
    <p:sldId id="1887" r:id="rId13"/>
    <p:sldId id="1888" r:id="rId14"/>
    <p:sldId id="1867" r:id="rId15"/>
    <p:sldId id="1868" r:id="rId16"/>
    <p:sldId id="1869" r:id="rId17"/>
    <p:sldId id="1870" r:id="rId18"/>
    <p:sldId id="1871" r:id="rId19"/>
    <p:sldId id="1872" r:id="rId20"/>
    <p:sldId id="1873" r:id="rId21"/>
    <p:sldId id="1874" r:id="rId22"/>
    <p:sldId id="1875" r:id="rId23"/>
    <p:sldId id="1876" r:id="rId24"/>
    <p:sldId id="1877" r:id="rId25"/>
    <p:sldId id="1878" r:id="rId26"/>
    <p:sldId id="1879" r:id="rId27"/>
    <p:sldId id="1889" r:id="rId28"/>
    <p:sldId id="1859" r:id="rId29"/>
    <p:sldId id="1881" r:id="rId30"/>
    <p:sldId id="1882" r:id="rId31"/>
    <p:sldId id="1883" r:id="rId32"/>
    <p:sldId id="1884" r:id="rId33"/>
    <p:sldId id="1885" r:id="rId34"/>
    <p:sldId id="1890" r:id="rId35"/>
    <p:sldId id="1892" r:id="rId36"/>
    <p:sldId id="1886" r:id="rId37"/>
    <p:sldId id="1893" r:id="rId38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9A"/>
    <a:srgbClr val="00AABC"/>
    <a:srgbClr val="165FA1"/>
    <a:srgbClr val="FFD979"/>
    <a:srgbClr val="99D2EF"/>
    <a:srgbClr val="26A9E0"/>
    <a:srgbClr val="2A9CA2"/>
    <a:srgbClr val="258A8F"/>
    <a:srgbClr val="2283CD"/>
    <a:srgbClr val="E71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3" autoAdjust="0"/>
    <p:restoredTop sz="94660"/>
  </p:normalViewPr>
  <p:slideViewPr>
    <p:cSldViewPr snapToGrid="0">
      <p:cViewPr>
        <p:scale>
          <a:sx n="103" d="100"/>
          <a:sy n="103" d="100"/>
        </p:scale>
        <p:origin x="-96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8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19/10/7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officeplus.cn/Template/Home.shtml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" name="矩形 10532">
            <a:extLst>
              <a:ext uri="{FF2B5EF4-FFF2-40B4-BE49-F238E27FC236}">
                <a16:creationId xmlns:a16="http://schemas.microsoft.com/office/drawing/2014/main" xmlns="" id="{C40A939B-D7B5-4C86-BB2F-13E8EF0E0D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12632" b="-126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37" name="Group 969">
            <a:extLst>
              <a:ext uri="{FF2B5EF4-FFF2-40B4-BE49-F238E27FC236}">
                <a16:creationId xmlns:a16="http://schemas.microsoft.com/office/drawing/2014/main" xmlns="" id="{8B4968C4-B57B-429B-B53B-94438E6AF9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4800" y="2551113"/>
            <a:ext cx="3417888" cy="3500438"/>
            <a:chOff x="4992" y="1607"/>
            <a:chExt cx="2153" cy="2205"/>
          </a:xfrm>
        </p:grpSpPr>
        <p:sp>
          <p:nvSpPr>
            <p:cNvPr id="10965" name="Freeform 769">
              <a:extLst>
                <a:ext uri="{FF2B5EF4-FFF2-40B4-BE49-F238E27FC236}">
                  <a16:creationId xmlns:a16="http://schemas.microsoft.com/office/drawing/2014/main" xmlns="" id="{476C4FA3-5603-4A37-B359-862DCF961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07" y="3609"/>
              <a:ext cx="36" cy="22"/>
            </a:xfrm>
            <a:custGeom>
              <a:avLst/>
              <a:gdLst>
                <a:gd name="T0" fmla="*/ 19 w 23"/>
                <a:gd name="T1" fmla="*/ 2 h 14"/>
                <a:gd name="T2" fmla="*/ 3 w 23"/>
                <a:gd name="T3" fmla="*/ 3 h 14"/>
                <a:gd name="T4" fmla="*/ 2 w 23"/>
                <a:gd name="T5" fmla="*/ 6 h 14"/>
                <a:gd name="T6" fmla="*/ 1 w 23"/>
                <a:gd name="T7" fmla="*/ 9 h 14"/>
                <a:gd name="T8" fmla="*/ 18 w 23"/>
                <a:gd name="T9" fmla="*/ 14 h 14"/>
                <a:gd name="T10" fmla="*/ 18 w 23"/>
                <a:gd name="T11" fmla="*/ 10 h 14"/>
                <a:gd name="T12" fmla="*/ 5 w 23"/>
                <a:gd name="T13" fmla="*/ 7 h 14"/>
                <a:gd name="T14" fmla="*/ 21 w 23"/>
                <a:gd name="T15" fmla="*/ 5 h 14"/>
                <a:gd name="T16" fmla="*/ 19 w 23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19" y="2"/>
                  </a:moveTo>
                  <a:cubicBezTo>
                    <a:pt x="14" y="4"/>
                    <a:pt x="8" y="5"/>
                    <a:pt x="3" y="3"/>
                  </a:cubicBezTo>
                  <a:cubicBezTo>
                    <a:pt x="1" y="2"/>
                    <a:pt x="0" y="5"/>
                    <a:pt x="2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6" y="13"/>
                    <a:pt x="12" y="14"/>
                    <a:pt x="18" y="14"/>
                  </a:cubicBezTo>
                  <a:cubicBezTo>
                    <a:pt x="21" y="13"/>
                    <a:pt x="20" y="10"/>
                    <a:pt x="18" y="10"/>
                  </a:cubicBezTo>
                  <a:cubicBezTo>
                    <a:pt x="13" y="10"/>
                    <a:pt x="9" y="10"/>
                    <a:pt x="5" y="7"/>
                  </a:cubicBezTo>
                  <a:cubicBezTo>
                    <a:pt x="10" y="8"/>
                    <a:pt x="16" y="7"/>
                    <a:pt x="21" y="5"/>
                  </a:cubicBezTo>
                  <a:cubicBezTo>
                    <a:pt x="23" y="3"/>
                    <a:pt x="21" y="0"/>
                    <a:pt x="1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6" name="Freeform 770">
              <a:extLst>
                <a:ext uri="{FF2B5EF4-FFF2-40B4-BE49-F238E27FC236}">
                  <a16:creationId xmlns:a16="http://schemas.microsoft.com/office/drawing/2014/main" xmlns="" id="{4D08FE82-72B4-4F20-B96D-B1156CA064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92" y="1607"/>
              <a:ext cx="2153" cy="2205"/>
            </a:xfrm>
            <a:custGeom>
              <a:avLst/>
              <a:gdLst>
                <a:gd name="T0" fmla="*/ 1175 w 1367"/>
                <a:gd name="T1" fmla="*/ 741 h 1403"/>
                <a:gd name="T2" fmla="*/ 928 w 1367"/>
                <a:gd name="T3" fmla="*/ 501 h 1403"/>
                <a:gd name="T4" fmla="*/ 547 w 1367"/>
                <a:gd name="T5" fmla="*/ 42 h 1403"/>
                <a:gd name="T6" fmla="*/ 211 w 1367"/>
                <a:gd name="T7" fmla="*/ 120 h 1403"/>
                <a:gd name="T8" fmla="*/ 251 w 1367"/>
                <a:gd name="T9" fmla="*/ 980 h 1403"/>
                <a:gd name="T10" fmla="*/ 25 w 1367"/>
                <a:gd name="T11" fmla="*/ 1271 h 1403"/>
                <a:gd name="T12" fmla="*/ 752 w 1367"/>
                <a:gd name="T13" fmla="*/ 1357 h 1403"/>
                <a:gd name="T14" fmla="*/ 1240 w 1367"/>
                <a:gd name="T15" fmla="*/ 1051 h 1403"/>
                <a:gd name="T16" fmla="*/ 254 w 1367"/>
                <a:gd name="T17" fmla="*/ 897 h 1403"/>
                <a:gd name="T18" fmla="*/ 193 w 1367"/>
                <a:gd name="T19" fmla="*/ 196 h 1403"/>
                <a:gd name="T20" fmla="*/ 443 w 1367"/>
                <a:gd name="T21" fmla="*/ 22 h 1403"/>
                <a:gd name="T22" fmla="*/ 896 w 1367"/>
                <a:gd name="T23" fmla="*/ 474 h 1403"/>
                <a:gd name="T24" fmla="*/ 905 w 1367"/>
                <a:gd name="T25" fmla="*/ 690 h 1403"/>
                <a:gd name="T26" fmla="*/ 800 w 1367"/>
                <a:gd name="T27" fmla="*/ 606 h 1403"/>
                <a:gd name="T28" fmla="*/ 785 w 1367"/>
                <a:gd name="T29" fmla="*/ 484 h 1403"/>
                <a:gd name="T30" fmla="*/ 825 w 1367"/>
                <a:gd name="T31" fmla="*/ 488 h 1403"/>
                <a:gd name="T32" fmla="*/ 781 w 1367"/>
                <a:gd name="T33" fmla="*/ 456 h 1403"/>
                <a:gd name="T34" fmla="*/ 517 w 1367"/>
                <a:gd name="T35" fmla="*/ 306 h 1403"/>
                <a:gd name="T36" fmla="*/ 420 w 1367"/>
                <a:gd name="T37" fmla="*/ 220 h 1403"/>
                <a:gd name="T38" fmla="*/ 336 w 1367"/>
                <a:gd name="T39" fmla="*/ 390 h 1403"/>
                <a:gd name="T40" fmla="*/ 261 w 1367"/>
                <a:gd name="T41" fmla="*/ 571 h 1403"/>
                <a:gd name="T42" fmla="*/ 270 w 1367"/>
                <a:gd name="T43" fmla="*/ 661 h 1403"/>
                <a:gd name="T44" fmla="*/ 310 w 1367"/>
                <a:gd name="T45" fmla="*/ 635 h 1403"/>
                <a:gd name="T46" fmla="*/ 371 w 1367"/>
                <a:gd name="T47" fmla="*/ 760 h 1403"/>
                <a:gd name="T48" fmla="*/ 254 w 1367"/>
                <a:gd name="T49" fmla="*/ 897 h 1403"/>
                <a:gd name="T50" fmla="*/ 720 w 1367"/>
                <a:gd name="T51" fmla="*/ 406 h 1403"/>
                <a:gd name="T52" fmla="*/ 358 w 1367"/>
                <a:gd name="T53" fmla="*/ 473 h 1403"/>
                <a:gd name="T54" fmla="*/ 359 w 1367"/>
                <a:gd name="T55" fmla="*/ 694 h 1403"/>
                <a:gd name="T56" fmla="*/ 394 w 1367"/>
                <a:gd name="T57" fmla="*/ 367 h 1403"/>
                <a:gd name="T58" fmla="*/ 447 w 1367"/>
                <a:gd name="T59" fmla="*/ 250 h 1403"/>
                <a:gd name="T60" fmla="*/ 747 w 1367"/>
                <a:gd name="T61" fmla="*/ 587 h 1403"/>
                <a:gd name="T62" fmla="*/ 530 w 1367"/>
                <a:gd name="T63" fmla="*/ 690 h 1403"/>
                <a:gd name="T64" fmla="*/ 354 w 1367"/>
                <a:gd name="T65" fmla="*/ 504 h 1403"/>
                <a:gd name="T66" fmla="*/ 723 w 1367"/>
                <a:gd name="T67" fmla="*/ 438 h 1403"/>
                <a:gd name="T68" fmla="*/ 627 w 1367"/>
                <a:gd name="T69" fmla="*/ 713 h 1403"/>
                <a:gd name="T70" fmla="*/ 830 w 1367"/>
                <a:gd name="T71" fmla="*/ 701 h 1403"/>
                <a:gd name="T72" fmla="*/ 612 w 1367"/>
                <a:gd name="T73" fmla="*/ 884 h 1403"/>
                <a:gd name="T74" fmla="*/ 388 w 1367"/>
                <a:gd name="T75" fmla="*/ 771 h 1403"/>
                <a:gd name="T76" fmla="*/ 811 w 1367"/>
                <a:gd name="T77" fmla="*/ 495 h 1403"/>
                <a:gd name="T78" fmla="*/ 243 w 1367"/>
                <a:gd name="T79" fmla="*/ 583 h 1403"/>
                <a:gd name="T80" fmla="*/ 263 w 1367"/>
                <a:gd name="T81" fmla="*/ 955 h 1403"/>
                <a:gd name="T82" fmla="*/ 746 w 1367"/>
                <a:gd name="T83" fmla="*/ 902 h 1403"/>
                <a:gd name="T84" fmla="*/ 1015 w 1367"/>
                <a:gd name="T85" fmla="*/ 725 h 1403"/>
                <a:gd name="T86" fmla="*/ 502 w 1367"/>
                <a:gd name="T87" fmla="*/ 1015 h 1403"/>
                <a:gd name="T88" fmla="*/ 48 w 1367"/>
                <a:gd name="T89" fmla="*/ 1229 h 1403"/>
                <a:gd name="T90" fmla="*/ 295 w 1367"/>
                <a:gd name="T91" fmla="*/ 1022 h 1403"/>
                <a:gd name="T92" fmla="*/ 835 w 1367"/>
                <a:gd name="T93" fmla="*/ 931 h 1403"/>
                <a:gd name="T94" fmla="*/ 1162 w 1367"/>
                <a:gd name="T95" fmla="*/ 752 h 1403"/>
                <a:gd name="T96" fmla="*/ 1279 w 1367"/>
                <a:gd name="T97" fmla="*/ 845 h 1403"/>
                <a:gd name="T98" fmla="*/ 554 w 1367"/>
                <a:gd name="T99" fmla="*/ 1214 h 1403"/>
                <a:gd name="T100" fmla="*/ 184 w 1367"/>
                <a:gd name="T101" fmla="*/ 1249 h 1403"/>
                <a:gd name="T102" fmla="*/ 1232 w 1367"/>
                <a:gd name="T103" fmla="*/ 1020 h 1403"/>
                <a:gd name="T104" fmla="*/ 734 w 1367"/>
                <a:gd name="T105" fmla="*/ 1340 h 1403"/>
                <a:gd name="T106" fmla="*/ 66 w 1367"/>
                <a:gd name="T107" fmla="*/ 1272 h 1403"/>
                <a:gd name="T108" fmla="*/ 453 w 1367"/>
                <a:gd name="T109" fmla="*/ 1256 h 1403"/>
                <a:gd name="T110" fmla="*/ 1205 w 1367"/>
                <a:gd name="T111" fmla="*/ 938 h 1403"/>
                <a:gd name="T112" fmla="*/ 1339 w 1367"/>
                <a:gd name="T113" fmla="*/ 822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67" h="1403">
                  <a:moveTo>
                    <a:pt x="1332" y="776"/>
                  </a:moveTo>
                  <a:cubicBezTo>
                    <a:pt x="1318" y="775"/>
                    <a:pt x="1304" y="772"/>
                    <a:pt x="1290" y="769"/>
                  </a:cubicBezTo>
                  <a:cubicBezTo>
                    <a:pt x="1273" y="765"/>
                    <a:pt x="1257" y="760"/>
                    <a:pt x="1241" y="756"/>
                  </a:cubicBezTo>
                  <a:cubicBezTo>
                    <a:pt x="1219" y="751"/>
                    <a:pt x="1197" y="746"/>
                    <a:pt x="1175" y="741"/>
                  </a:cubicBezTo>
                  <a:cubicBezTo>
                    <a:pt x="1135" y="732"/>
                    <a:pt x="1095" y="723"/>
                    <a:pt x="1054" y="716"/>
                  </a:cubicBezTo>
                  <a:cubicBezTo>
                    <a:pt x="1022" y="712"/>
                    <a:pt x="1008" y="689"/>
                    <a:pt x="996" y="665"/>
                  </a:cubicBezTo>
                  <a:cubicBezTo>
                    <a:pt x="985" y="645"/>
                    <a:pt x="979" y="622"/>
                    <a:pt x="970" y="597"/>
                  </a:cubicBezTo>
                  <a:cubicBezTo>
                    <a:pt x="957" y="567"/>
                    <a:pt x="944" y="533"/>
                    <a:pt x="928" y="501"/>
                  </a:cubicBezTo>
                  <a:cubicBezTo>
                    <a:pt x="906" y="455"/>
                    <a:pt x="883" y="409"/>
                    <a:pt x="858" y="364"/>
                  </a:cubicBezTo>
                  <a:cubicBezTo>
                    <a:pt x="829" y="311"/>
                    <a:pt x="788" y="267"/>
                    <a:pt x="749" y="222"/>
                  </a:cubicBezTo>
                  <a:cubicBezTo>
                    <a:pt x="719" y="186"/>
                    <a:pt x="687" y="152"/>
                    <a:pt x="655" y="118"/>
                  </a:cubicBezTo>
                  <a:cubicBezTo>
                    <a:pt x="624" y="86"/>
                    <a:pt x="586" y="62"/>
                    <a:pt x="547" y="42"/>
                  </a:cubicBezTo>
                  <a:cubicBezTo>
                    <a:pt x="522" y="28"/>
                    <a:pt x="494" y="18"/>
                    <a:pt x="467" y="11"/>
                  </a:cubicBezTo>
                  <a:cubicBezTo>
                    <a:pt x="424" y="0"/>
                    <a:pt x="381" y="10"/>
                    <a:pt x="339" y="21"/>
                  </a:cubicBezTo>
                  <a:cubicBezTo>
                    <a:pt x="310" y="28"/>
                    <a:pt x="283" y="39"/>
                    <a:pt x="261" y="60"/>
                  </a:cubicBezTo>
                  <a:cubicBezTo>
                    <a:pt x="243" y="78"/>
                    <a:pt x="228" y="100"/>
                    <a:pt x="211" y="120"/>
                  </a:cubicBezTo>
                  <a:cubicBezTo>
                    <a:pt x="175" y="163"/>
                    <a:pt x="155" y="214"/>
                    <a:pt x="147" y="268"/>
                  </a:cubicBezTo>
                  <a:cubicBezTo>
                    <a:pt x="124" y="409"/>
                    <a:pt x="133" y="548"/>
                    <a:pt x="177" y="684"/>
                  </a:cubicBezTo>
                  <a:cubicBezTo>
                    <a:pt x="188" y="721"/>
                    <a:pt x="198" y="759"/>
                    <a:pt x="207" y="796"/>
                  </a:cubicBezTo>
                  <a:cubicBezTo>
                    <a:pt x="222" y="857"/>
                    <a:pt x="235" y="919"/>
                    <a:pt x="251" y="980"/>
                  </a:cubicBezTo>
                  <a:cubicBezTo>
                    <a:pt x="255" y="995"/>
                    <a:pt x="251" y="1000"/>
                    <a:pt x="242" y="1007"/>
                  </a:cubicBezTo>
                  <a:cubicBezTo>
                    <a:pt x="208" y="1037"/>
                    <a:pt x="171" y="1064"/>
                    <a:pt x="139" y="1096"/>
                  </a:cubicBezTo>
                  <a:cubicBezTo>
                    <a:pt x="97" y="1138"/>
                    <a:pt x="58" y="1182"/>
                    <a:pt x="19" y="1225"/>
                  </a:cubicBezTo>
                  <a:cubicBezTo>
                    <a:pt x="0" y="1246"/>
                    <a:pt x="1" y="1258"/>
                    <a:pt x="25" y="1271"/>
                  </a:cubicBezTo>
                  <a:cubicBezTo>
                    <a:pt x="79" y="1304"/>
                    <a:pt x="134" y="1333"/>
                    <a:pt x="193" y="1357"/>
                  </a:cubicBezTo>
                  <a:cubicBezTo>
                    <a:pt x="278" y="1391"/>
                    <a:pt x="367" y="1399"/>
                    <a:pt x="456" y="1402"/>
                  </a:cubicBezTo>
                  <a:cubicBezTo>
                    <a:pt x="492" y="1403"/>
                    <a:pt x="528" y="1397"/>
                    <a:pt x="564" y="1391"/>
                  </a:cubicBezTo>
                  <a:cubicBezTo>
                    <a:pt x="627" y="1381"/>
                    <a:pt x="689" y="1369"/>
                    <a:pt x="752" y="1357"/>
                  </a:cubicBezTo>
                  <a:cubicBezTo>
                    <a:pt x="773" y="1353"/>
                    <a:pt x="794" y="1346"/>
                    <a:pt x="815" y="1339"/>
                  </a:cubicBezTo>
                  <a:cubicBezTo>
                    <a:pt x="844" y="1328"/>
                    <a:pt x="873" y="1314"/>
                    <a:pt x="903" y="1303"/>
                  </a:cubicBezTo>
                  <a:cubicBezTo>
                    <a:pt x="955" y="1285"/>
                    <a:pt x="1001" y="1255"/>
                    <a:pt x="1047" y="1226"/>
                  </a:cubicBezTo>
                  <a:cubicBezTo>
                    <a:pt x="1121" y="1179"/>
                    <a:pt x="1186" y="1121"/>
                    <a:pt x="1240" y="1051"/>
                  </a:cubicBezTo>
                  <a:cubicBezTo>
                    <a:pt x="1266" y="1017"/>
                    <a:pt x="1293" y="983"/>
                    <a:pt x="1314" y="945"/>
                  </a:cubicBezTo>
                  <a:cubicBezTo>
                    <a:pt x="1336" y="904"/>
                    <a:pt x="1357" y="864"/>
                    <a:pt x="1364" y="817"/>
                  </a:cubicBezTo>
                  <a:cubicBezTo>
                    <a:pt x="1367" y="798"/>
                    <a:pt x="1351" y="778"/>
                    <a:pt x="1332" y="776"/>
                  </a:cubicBezTo>
                  <a:close/>
                  <a:moveTo>
                    <a:pt x="254" y="897"/>
                  </a:moveTo>
                  <a:cubicBezTo>
                    <a:pt x="249" y="882"/>
                    <a:pt x="247" y="866"/>
                    <a:pt x="244" y="851"/>
                  </a:cubicBezTo>
                  <a:cubicBezTo>
                    <a:pt x="232" y="804"/>
                    <a:pt x="219" y="757"/>
                    <a:pt x="207" y="710"/>
                  </a:cubicBezTo>
                  <a:cubicBezTo>
                    <a:pt x="189" y="637"/>
                    <a:pt x="167" y="565"/>
                    <a:pt x="162" y="490"/>
                  </a:cubicBezTo>
                  <a:cubicBezTo>
                    <a:pt x="155" y="390"/>
                    <a:pt x="160" y="291"/>
                    <a:pt x="193" y="196"/>
                  </a:cubicBezTo>
                  <a:cubicBezTo>
                    <a:pt x="202" y="171"/>
                    <a:pt x="219" y="149"/>
                    <a:pt x="234" y="127"/>
                  </a:cubicBezTo>
                  <a:cubicBezTo>
                    <a:pt x="243" y="111"/>
                    <a:pt x="256" y="98"/>
                    <a:pt x="267" y="84"/>
                  </a:cubicBezTo>
                  <a:cubicBezTo>
                    <a:pt x="294" y="51"/>
                    <a:pt x="332" y="36"/>
                    <a:pt x="372" y="28"/>
                  </a:cubicBezTo>
                  <a:cubicBezTo>
                    <a:pt x="396" y="23"/>
                    <a:pt x="419" y="22"/>
                    <a:pt x="443" y="22"/>
                  </a:cubicBezTo>
                  <a:cubicBezTo>
                    <a:pt x="478" y="20"/>
                    <a:pt x="509" y="34"/>
                    <a:pt x="539" y="51"/>
                  </a:cubicBezTo>
                  <a:cubicBezTo>
                    <a:pt x="607" y="88"/>
                    <a:pt x="664" y="139"/>
                    <a:pt x="712" y="200"/>
                  </a:cubicBezTo>
                  <a:cubicBezTo>
                    <a:pt x="747" y="244"/>
                    <a:pt x="783" y="285"/>
                    <a:pt x="817" y="330"/>
                  </a:cubicBezTo>
                  <a:cubicBezTo>
                    <a:pt x="850" y="374"/>
                    <a:pt x="875" y="423"/>
                    <a:pt x="896" y="474"/>
                  </a:cubicBezTo>
                  <a:cubicBezTo>
                    <a:pt x="922" y="535"/>
                    <a:pt x="948" y="596"/>
                    <a:pt x="973" y="657"/>
                  </a:cubicBezTo>
                  <a:cubicBezTo>
                    <a:pt x="975" y="661"/>
                    <a:pt x="976" y="665"/>
                    <a:pt x="978" y="669"/>
                  </a:cubicBezTo>
                  <a:cubicBezTo>
                    <a:pt x="981" y="678"/>
                    <a:pt x="978" y="683"/>
                    <a:pt x="968" y="684"/>
                  </a:cubicBezTo>
                  <a:cubicBezTo>
                    <a:pt x="947" y="686"/>
                    <a:pt x="926" y="688"/>
                    <a:pt x="905" y="690"/>
                  </a:cubicBezTo>
                  <a:cubicBezTo>
                    <a:pt x="890" y="692"/>
                    <a:pt x="876" y="693"/>
                    <a:pt x="862" y="695"/>
                  </a:cubicBezTo>
                  <a:cubicBezTo>
                    <a:pt x="850" y="698"/>
                    <a:pt x="843" y="693"/>
                    <a:pt x="837" y="683"/>
                  </a:cubicBezTo>
                  <a:cubicBezTo>
                    <a:pt x="825" y="663"/>
                    <a:pt x="812" y="643"/>
                    <a:pt x="800" y="623"/>
                  </a:cubicBezTo>
                  <a:cubicBezTo>
                    <a:pt x="797" y="619"/>
                    <a:pt x="798" y="611"/>
                    <a:pt x="800" y="606"/>
                  </a:cubicBezTo>
                  <a:cubicBezTo>
                    <a:pt x="805" y="596"/>
                    <a:pt x="807" y="588"/>
                    <a:pt x="799" y="577"/>
                  </a:cubicBezTo>
                  <a:cubicBezTo>
                    <a:pt x="786" y="563"/>
                    <a:pt x="784" y="544"/>
                    <a:pt x="784" y="525"/>
                  </a:cubicBezTo>
                  <a:cubicBezTo>
                    <a:pt x="784" y="514"/>
                    <a:pt x="782" y="502"/>
                    <a:pt x="781" y="491"/>
                  </a:cubicBezTo>
                  <a:cubicBezTo>
                    <a:pt x="781" y="489"/>
                    <a:pt x="784" y="486"/>
                    <a:pt x="785" y="484"/>
                  </a:cubicBezTo>
                  <a:cubicBezTo>
                    <a:pt x="787" y="485"/>
                    <a:pt x="790" y="486"/>
                    <a:pt x="792" y="488"/>
                  </a:cubicBezTo>
                  <a:cubicBezTo>
                    <a:pt x="794" y="490"/>
                    <a:pt x="794" y="494"/>
                    <a:pt x="795" y="495"/>
                  </a:cubicBezTo>
                  <a:cubicBezTo>
                    <a:pt x="802" y="499"/>
                    <a:pt x="809" y="505"/>
                    <a:pt x="816" y="505"/>
                  </a:cubicBezTo>
                  <a:cubicBezTo>
                    <a:pt x="825" y="505"/>
                    <a:pt x="824" y="495"/>
                    <a:pt x="825" y="488"/>
                  </a:cubicBezTo>
                  <a:cubicBezTo>
                    <a:pt x="827" y="465"/>
                    <a:pt x="825" y="443"/>
                    <a:pt x="816" y="422"/>
                  </a:cubicBezTo>
                  <a:cubicBezTo>
                    <a:pt x="813" y="417"/>
                    <a:pt x="807" y="411"/>
                    <a:pt x="801" y="410"/>
                  </a:cubicBezTo>
                  <a:cubicBezTo>
                    <a:pt x="798" y="410"/>
                    <a:pt x="792" y="418"/>
                    <a:pt x="790" y="423"/>
                  </a:cubicBezTo>
                  <a:cubicBezTo>
                    <a:pt x="786" y="433"/>
                    <a:pt x="784" y="445"/>
                    <a:pt x="781" y="456"/>
                  </a:cubicBezTo>
                  <a:cubicBezTo>
                    <a:pt x="779" y="455"/>
                    <a:pt x="778" y="455"/>
                    <a:pt x="776" y="455"/>
                  </a:cubicBezTo>
                  <a:cubicBezTo>
                    <a:pt x="767" y="430"/>
                    <a:pt x="756" y="405"/>
                    <a:pt x="749" y="380"/>
                  </a:cubicBezTo>
                  <a:cubicBezTo>
                    <a:pt x="741" y="350"/>
                    <a:pt x="720" y="336"/>
                    <a:pt x="696" y="323"/>
                  </a:cubicBezTo>
                  <a:cubicBezTo>
                    <a:pt x="639" y="292"/>
                    <a:pt x="578" y="295"/>
                    <a:pt x="517" y="306"/>
                  </a:cubicBezTo>
                  <a:cubicBezTo>
                    <a:pt x="480" y="313"/>
                    <a:pt x="480" y="314"/>
                    <a:pt x="466" y="278"/>
                  </a:cubicBezTo>
                  <a:cubicBezTo>
                    <a:pt x="461" y="265"/>
                    <a:pt x="455" y="254"/>
                    <a:pt x="465" y="241"/>
                  </a:cubicBezTo>
                  <a:cubicBezTo>
                    <a:pt x="472" y="231"/>
                    <a:pt x="466" y="223"/>
                    <a:pt x="456" y="218"/>
                  </a:cubicBezTo>
                  <a:cubicBezTo>
                    <a:pt x="442" y="210"/>
                    <a:pt x="428" y="210"/>
                    <a:pt x="420" y="220"/>
                  </a:cubicBezTo>
                  <a:cubicBezTo>
                    <a:pt x="413" y="228"/>
                    <a:pt x="412" y="242"/>
                    <a:pt x="421" y="249"/>
                  </a:cubicBezTo>
                  <a:cubicBezTo>
                    <a:pt x="440" y="263"/>
                    <a:pt x="441" y="285"/>
                    <a:pt x="447" y="305"/>
                  </a:cubicBezTo>
                  <a:cubicBezTo>
                    <a:pt x="453" y="324"/>
                    <a:pt x="452" y="325"/>
                    <a:pt x="433" y="332"/>
                  </a:cubicBezTo>
                  <a:cubicBezTo>
                    <a:pt x="397" y="346"/>
                    <a:pt x="365" y="365"/>
                    <a:pt x="336" y="390"/>
                  </a:cubicBezTo>
                  <a:cubicBezTo>
                    <a:pt x="303" y="418"/>
                    <a:pt x="281" y="451"/>
                    <a:pt x="273" y="492"/>
                  </a:cubicBezTo>
                  <a:cubicBezTo>
                    <a:pt x="268" y="518"/>
                    <a:pt x="275" y="545"/>
                    <a:pt x="276" y="572"/>
                  </a:cubicBezTo>
                  <a:cubicBezTo>
                    <a:pt x="277" y="576"/>
                    <a:pt x="279" y="579"/>
                    <a:pt x="281" y="587"/>
                  </a:cubicBezTo>
                  <a:cubicBezTo>
                    <a:pt x="272" y="580"/>
                    <a:pt x="267" y="575"/>
                    <a:pt x="261" y="571"/>
                  </a:cubicBezTo>
                  <a:cubicBezTo>
                    <a:pt x="251" y="565"/>
                    <a:pt x="241" y="564"/>
                    <a:pt x="232" y="572"/>
                  </a:cubicBezTo>
                  <a:cubicBezTo>
                    <a:pt x="223" y="580"/>
                    <a:pt x="226" y="589"/>
                    <a:pt x="231" y="598"/>
                  </a:cubicBezTo>
                  <a:cubicBezTo>
                    <a:pt x="240" y="615"/>
                    <a:pt x="249" y="632"/>
                    <a:pt x="259" y="648"/>
                  </a:cubicBezTo>
                  <a:cubicBezTo>
                    <a:pt x="262" y="653"/>
                    <a:pt x="265" y="658"/>
                    <a:pt x="270" y="661"/>
                  </a:cubicBezTo>
                  <a:cubicBezTo>
                    <a:pt x="280" y="669"/>
                    <a:pt x="291" y="664"/>
                    <a:pt x="292" y="651"/>
                  </a:cubicBezTo>
                  <a:cubicBezTo>
                    <a:pt x="293" y="641"/>
                    <a:pt x="292" y="631"/>
                    <a:pt x="291" y="621"/>
                  </a:cubicBezTo>
                  <a:cubicBezTo>
                    <a:pt x="293" y="620"/>
                    <a:pt x="295" y="619"/>
                    <a:pt x="296" y="619"/>
                  </a:cubicBezTo>
                  <a:cubicBezTo>
                    <a:pt x="301" y="624"/>
                    <a:pt x="306" y="629"/>
                    <a:pt x="310" y="635"/>
                  </a:cubicBezTo>
                  <a:cubicBezTo>
                    <a:pt x="320" y="651"/>
                    <a:pt x="330" y="668"/>
                    <a:pt x="339" y="685"/>
                  </a:cubicBezTo>
                  <a:cubicBezTo>
                    <a:pt x="343" y="692"/>
                    <a:pt x="346" y="701"/>
                    <a:pt x="348" y="709"/>
                  </a:cubicBezTo>
                  <a:cubicBezTo>
                    <a:pt x="353" y="724"/>
                    <a:pt x="354" y="741"/>
                    <a:pt x="369" y="752"/>
                  </a:cubicBezTo>
                  <a:cubicBezTo>
                    <a:pt x="371" y="753"/>
                    <a:pt x="371" y="757"/>
                    <a:pt x="371" y="760"/>
                  </a:cubicBezTo>
                  <a:cubicBezTo>
                    <a:pt x="375" y="784"/>
                    <a:pt x="378" y="808"/>
                    <a:pt x="382" y="832"/>
                  </a:cubicBezTo>
                  <a:cubicBezTo>
                    <a:pt x="384" y="844"/>
                    <a:pt x="382" y="852"/>
                    <a:pt x="371" y="858"/>
                  </a:cubicBezTo>
                  <a:cubicBezTo>
                    <a:pt x="339" y="874"/>
                    <a:pt x="307" y="891"/>
                    <a:pt x="275" y="907"/>
                  </a:cubicBezTo>
                  <a:cubicBezTo>
                    <a:pt x="260" y="914"/>
                    <a:pt x="259" y="914"/>
                    <a:pt x="254" y="897"/>
                  </a:cubicBezTo>
                  <a:close/>
                  <a:moveTo>
                    <a:pt x="643" y="317"/>
                  </a:moveTo>
                  <a:cubicBezTo>
                    <a:pt x="685" y="326"/>
                    <a:pt x="722" y="345"/>
                    <a:pt x="737" y="390"/>
                  </a:cubicBezTo>
                  <a:cubicBezTo>
                    <a:pt x="745" y="417"/>
                    <a:pt x="759" y="442"/>
                    <a:pt x="760" y="467"/>
                  </a:cubicBezTo>
                  <a:cubicBezTo>
                    <a:pt x="748" y="448"/>
                    <a:pt x="735" y="426"/>
                    <a:pt x="720" y="406"/>
                  </a:cubicBezTo>
                  <a:cubicBezTo>
                    <a:pt x="700" y="380"/>
                    <a:pt x="672" y="371"/>
                    <a:pt x="640" y="374"/>
                  </a:cubicBezTo>
                  <a:cubicBezTo>
                    <a:pt x="583" y="378"/>
                    <a:pt x="528" y="395"/>
                    <a:pt x="475" y="415"/>
                  </a:cubicBezTo>
                  <a:cubicBezTo>
                    <a:pt x="445" y="426"/>
                    <a:pt x="415" y="440"/>
                    <a:pt x="386" y="454"/>
                  </a:cubicBezTo>
                  <a:cubicBezTo>
                    <a:pt x="376" y="459"/>
                    <a:pt x="367" y="466"/>
                    <a:pt x="358" y="473"/>
                  </a:cubicBezTo>
                  <a:cubicBezTo>
                    <a:pt x="325" y="499"/>
                    <a:pt x="313" y="533"/>
                    <a:pt x="321" y="574"/>
                  </a:cubicBezTo>
                  <a:cubicBezTo>
                    <a:pt x="327" y="610"/>
                    <a:pt x="338" y="645"/>
                    <a:pt x="355" y="677"/>
                  </a:cubicBezTo>
                  <a:cubicBezTo>
                    <a:pt x="358" y="682"/>
                    <a:pt x="360" y="687"/>
                    <a:pt x="363" y="692"/>
                  </a:cubicBezTo>
                  <a:cubicBezTo>
                    <a:pt x="362" y="692"/>
                    <a:pt x="360" y="693"/>
                    <a:pt x="359" y="694"/>
                  </a:cubicBezTo>
                  <a:cubicBezTo>
                    <a:pt x="356" y="689"/>
                    <a:pt x="353" y="685"/>
                    <a:pt x="350" y="681"/>
                  </a:cubicBezTo>
                  <a:cubicBezTo>
                    <a:pt x="332" y="645"/>
                    <a:pt x="312" y="611"/>
                    <a:pt x="296" y="574"/>
                  </a:cubicBezTo>
                  <a:cubicBezTo>
                    <a:pt x="276" y="528"/>
                    <a:pt x="286" y="484"/>
                    <a:pt x="310" y="442"/>
                  </a:cubicBezTo>
                  <a:cubicBezTo>
                    <a:pt x="330" y="407"/>
                    <a:pt x="362" y="385"/>
                    <a:pt x="394" y="367"/>
                  </a:cubicBezTo>
                  <a:cubicBezTo>
                    <a:pt x="471" y="324"/>
                    <a:pt x="554" y="300"/>
                    <a:pt x="643" y="317"/>
                  </a:cubicBezTo>
                  <a:close/>
                  <a:moveTo>
                    <a:pt x="432" y="225"/>
                  </a:moveTo>
                  <a:cubicBezTo>
                    <a:pt x="439" y="227"/>
                    <a:pt x="446" y="228"/>
                    <a:pt x="452" y="232"/>
                  </a:cubicBezTo>
                  <a:cubicBezTo>
                    <a:pt x="453" y="233"/>
                    <a:pt x="450" y="241"/>
                    <a:pt x="447" y="250"/>
                  </a:cubicBezTo>
                  <a:cubicBezTo>
                    <a:pt x="439" y="245"/>
                    <a:pt x="432" y="244"/>
                    <a:pt x="429" y="239"/>
                  </a:cubicBezTo>
                  <a:cubicBezTo>
                    <a:pt x="427" y="237"/>
                    <a:pt x="431" y="230"/>
                    <a:pt x="432" y="225"/>
                  </a:cubicBezTo>
                  <a:close/>
                  <a:moveTo>
                    <a:pt x="758" y="557"/>
                  </a:moveTo>
                  <a:cubicBezTo>
                    <a:pt x="759" y="569"/>
                    <a:pt x="755" y="578"/>
                    <a:pt x="747" y="587"/>
                  </a:cubicBezTo>
                  <a:cubicBezTo>
                    <a:pt x="719" y="612"/>
                    <a:pt x="687" y="629"/>
                    <a:pt x="653" y="645"/>
                  </a:cubicBezTo>
                  <a:cubicBezTo>
                    <a:pt x="634" y="654"/>
                    <a:pt x="614" y="660"/>
                    <a:pt x="594" y="667"/>
                  </a:cubicBezTo>
                  <a:cubicBezTo>
                    <a:pt x="594" y="667"/>
                    <a:pt x="594" y="667"/>
                    <a:pt x="594" y="667"/>
                  </a:cubicBezTo>
                  <a:cubicBezTo>
                    <a:pt x="572" y="674"/>
                    <a:pt x="552" y="682"/>
                    <a:pt x="530" y="690"/>
                  </a:cubicBezTo>
                  <a:cubicBezTo>
                    <a:pt x="490" y="704"/>
                    <a:pt x="448" y="704"/>
                    <a:pt x="406" y="702"/>
                  </a:cubicBezTo>
                  <a:cubicBezTo>
                    <a:pt x="398" y="701"/>
                    <a:pt x="391" y="699"/>
                    <a:pt x="386" y="691"/>
                  </a:cubicBezTo>
                  <a:cubicBezTo>
                    <a:pt x="356" y="642"/>
                    <a:pt x="341" y="589"/>
                    <a:pt x="343" y="531"/>
                  </a:cubicBezTo>
                  <a:cubicBezTo>
                    <a:pt x="343" y="522"/>
                    <a:pt x="348" y="512"/>
                    <a:pt x="354" y="504"/>
                  </a:cubicBezTo>
                  <a:cubicBezTo>
                    <a:pt x="376" y="474"/>
                    <a:pt x="408" y="456"/>
                    <a:pt x="441" y="442"/>
                  </a:cubicBezTo>
                  <a:cubicBezTo>
                    <a:pt x="499" y="418"/>
                    <a:pt x="559" y="400"/>
                    <a:pt x="620" y="389"/>
                  </a:cubicBezTo>
                  <a:cubicBezTo>
                    <a:pt x="622" y="389"/>
                    <a:pt x="623" y="388"/>
                    <a:pt x="624" y="388"/>
                  </a:cubicBezTo>
                  <a:cubicBezTo>
                    <a:pt x="675" y="380"/>
                    <a:pt x="697" y="393"/>
                    <a:pt x="723" y="438"/>
                  </a:cubicBezTo>
                  <a:cubicBezTo>
                    <a:pt x="745" y="475"/>
                    <a:pt x="756" y="514"/>
                    <a:pt x="758" y="557"/>
                  </a:cubicBezTo>
                  <a:close/>
                  <a:moveTo>
                    <a:pt x="388" y="771"/>
                  </a:moveTo>
                  <a:cubicBezTo>
                    <a:pt x="385" y="753"/>
                    <a:pt x="387" y="752"/>
                    <a:pt x="405" y="754"/>
                  </a:cubicBezTo>
                  <a:cubicBezTo>
                    <a:pt x="483" y="759"/>
                    <a:pt x="556" y="742"/>
                    <a:pt x="627" y="713"/>
                  </a:cubicBezTo>
                  <a:cubicBezTo>
                    <a:pt x="661" y="699"/>
                    <a:pt x="695" y="683"/>
                    <a:pt x="727" y="666"/>
                  </a:cubicBezTo>
                  <a:cubicBezTo>
                    <a:pt x="744" y="658"/>
                    <a:pt x="760" y="646"/>
                    <a:pt x="775" y="634"/>
                  </a:cubicBezTo>
                  <a:cubicBezTo>
                    <a:pt x="784" y="627"/>
                    <a:pt x="790" y="629"/>
                    <a:pt x="794" y="637"/>
                  </a:cubicBezTo>
                  <a:cubicBezTo>
                    <a:pt x="807" y="658"/>
                    <a:pt x="818" y="680"/>
                    <a:pt x="830" y="701"/>
                  </a:cubicBezTo>
                  <a:cubicBezTo>
                    <a:pt x="836" y="711"/>
                    <a:pt x="841" y="720"/>
                    <a:pt x="848" y="729"/>
                  </a:cubicBezTo>
                  <a:cubicBezTo>
                    <a:pt x="854" y="737"/>
                    <a:pt x="855" y="745"/>
                    <a:pt x="847" y="752"/>
                  </a:cubicBezTo>
                  <a:cubicBezTo>
                    <a:pt x="833" y="764"/>
                    <a:pt x="821" y="777"/>
                    <a:pt x="806" y="788"/>
                  </a:cubicBezTo>
                  <a:cubicBezTo>
                    <a:pt x="754" y="826"/>
                    <a:pt x="696" y="854"/>
                    <a:pt x="612" y="884"/>
                  </a:cubicBezTo>
                  <a:cubicBezTo>
                    <a:pt x="587" y="890"/>
                    <a:pt x="538" y="901"/>
                    <a:pt x="488" y="910"/>
                  </a:cubicBezTo>
                  <a:cubicBezTo>
                    <a:pt x="468" y="914"/>
                    <a:pt x="447" y="911"/>
                    <a:pt x="426" y="911"/>
                  </a:cubicBezTo>
                  <a:cubicBezTo>
                    <a:pt x="418" y="911"/>
                    <a:pt x="413" y="906"/>
                    <a:pt x="411" y="898"/>
                  </a:cubicBezTo>
                  <a:cubicBezTo>
                    <a:pt x="404" y="855"/>
                    <a:pt x="395" y="813"/>
                    <a:pt x="388" y="771"/>
                  </a:cubicBezTo>
                  <a:close/>
                  <a:moveTo>
                    <a:pt x="779" y="471"/>
                  </a:moveTo>
                  <a:cubicBezTo>
                    <a:pt x="785" y="464"/>
                    <a:pt x="793" y="459"/>
                    <a:pt x="797" y="451"/>
                  </a:cubicBezTo>
                  <a:cubicBezTo>
                    <a:pt x="800" y="444"/>
                    <a:pt x="800" y="435"/>
                    <a:pt x="802" y="427"/>
                  </a:cubicBezTo>
                  <a:cubicBezTo>
                    <a:pt x="815" y="449"/>
                    <a:pt x="815" y="470"/>
                    <a:pt x="811" y="495"/>
                  </a:cubicBezTo>
                  <a:cubicBezTo>
                    <a:pt x="800" y="472"/>
                    <a:pt x="800" y="472"/>
                    <a:pt x="779" y="471"/>
                  </a:cubicBezTo>
                  <a:close/>
                  <a:moveTo>
                    <a:pt x="287" y="608"/>
                  </a:moveTo>
                  <a:cubicBezTo>
                    <a:pt x="278" y="616"/>
                    <a:pt x="269" y="624"/>
                    <a:pt x="273" y="639"/>
                  </a:cubicBezTo>
                  <a:cubicBezTo>
                    <a:pt x="261" y="621"/>
                    <a:pt x="248" y="604"/>
                    <a:pt x="243" y="583"/>
                  </a:cubicBezTo>
                  <a:cubicBezTo>
                    <a:pt x="244" y="583"/>
                    <a:pt x="246" y="582"/>
                    <a:pt x="247" y="582"/>
                  </a:cubicBezTo>
                  <a:cubicBezTo>
                    <a:pt x="260" y="590"/>
                    <a:pt x="273" y="599"/>
                    <a:pt x="287" y="608"/>
                  </a:cubicBezTo>
                  <a:close/>
                  <a:moveTo>
                    <a:pt x="273" y="985"/>
                  </a:moveTo>
                  <a:cubicBezTo>
                    <a:pt x="272" y="975"/>
                    <a:pt x="266" y="965"/>
                    <a:pt x="263" y="955"/>
                  </a:cubicBezTo>
                  <a:cubicBezTo>
                    <a:pt x="288" y="959"/>
                    <a:pt x="311" y="963"/>
                    <a:pt x="335" y="964"/>
                  </a:cubicBezTo>
                  <a:cubicBezTo>
                    <a:pt x="371" y="967"/>
                    <a:pt x="408" y="970"/>
                    <a:pt x="445" y="969"/>
                  </a:cubicBezTo>
                  <a:cubicBezTo>
                    <a:pt x="509" y="968"/>
                    <a:pt x="573" y="963"/>
                    <a:pt x="635" y="944"/>
                  </a:cubicBezTo>
                  <a:cubicBezTo>
                    <a:pt x="673" y="932"/>
                    <a:pt x="710" y="917"/>
                    <a:pt x="746" y="902"/>
                  </a:cubicBezTo>
                  <a:cubicBezTo>
                    <a:pt x="784" y="886"/>
                    <a:pt x="823" y="869"/>
                    <a:pt x="859" y="850"/>
                  </a:cubicBezTo>
                  <a:cubicBezTo>
                    <a:pt x="883" y="837"/>
                    <a:pt x="903" y="819"/>
                    <a:pt x="924" y="802"/>
                  </a:cubicBezTo>
                  <a:cubicBezTo>
                    <a:pt x="951" y="779"/>
                    <a:pt x="976" y="754"/>
                    <a:pt x="1003" y="730"/>
                  </a:cubicBezTo>
                  <a:cubicBezTo>
                    <a:pt x="1006" y="727"/>
                    <a:pt x="1011" y="727"/>
                    <a:pt x="1015" y="725"/>
                  </a:cubicBezTo>
                  <a:cubicBezTo>
                    <a:pt x="1015" y="730"/>
                    <a:pt x="1017" y="736"/>
                    <a:pt x="1014" y="739"/>
                  </a:cubicBezTo>
                  <a:cubicBezTo>
                    <a:pt x="992" y="767"/>
                    <a:pt x="970" y="795"/>
                    <a:pt x="946" y="821"/>
                  </a:cubicBezTo>
                  <a:cubicBezTo>
                    <a:pt x="906" y="865"/>
                    <a:pt x="856" y="896"/>
                    <a:pt x="803" y="923"/>
                  </a:cubicBezTo>
                  <a:cubicBezTo>
                    <a:pt x="709" y="972"/>
                    <a:pt x="609" y="1005"/>
                    <a:pt x="502" y="1015"/>
                  </a:cubicBezTo>
                  <a:cubicBezTo>
                    <a:pt x="433" y="1021"/>
                    <a:pt x="364" y="1021"/>
                    <a:pt x="295" y="1006"/>
                  </a:cubicBezTo>
                  <a:cubicBezTo>
                    <a:pt x="283" y="1003"/>
                    <a:pt x="275" y="998"/>
                    <a:pt x="273" y="985"/>
                  </a:cubicBezTo>
                  <a:close/>
                  <a:moveTo>
                    <a:pt x="37" y="1244"/>
                  </a:moveTo>
                  <a:cubicBezTo>
                    <a:pt x="42" y="1238"/>
                    <a:pt x="45" y="1233"/>
                    <a:pt x="48" y="1229"/>
                  </a:cubicBezTo>
                  <a:cubicBezTo>
                    <a:pt x="85" y="1190"/>
                    <a:pt x="120" y="1151"/>
                    <a:pt x="158" y="1113"/>
                  </a:cubicBezTo>
                  <a:cubicBezTo>
                    <a:pt x="181" y="1090"/>
                    <a:pt x="206" y="1071"/>
                    <a:pt x="231" y="1049"/>
                  </a:cubicBezTo>
                  <a:cubicBezTo>
                    <a:pt x="235" y="1046"/>
                    <a:pt x="239" y="1043"/>
                    <a:pt x="242" y="1039"/>
                  </a:cubicBezTo>
                  <a:cubicBezTo>
                    <a:pt x="254" y="1017"/>
                    <a:pt x="274" y="1017"/>
                    <a:pt x="295" y="1022"/>
                  </a:cubicBezTo>
                  <a:cubicBezTo>
                    <a:pt x="337" y="1034"/>
                    <a:pt x="381" y="1038"/>
                    <a:pt x="424" y="1038"/>
                  </a:cubicBezTo>
                  <a:cubicBezTo>
                    <a:pt x="466" y="1038"/>
                    <a:pt x="508" y="1033"/>
                    <a:pt x="549" y="1028"/>
                  </a:cubicBezTo>
                  <a:cubicBezTo>
                    <a:pt x="621" y="1020"/>
                    <a:pt x="688" y="995"/>
                    <a:pt x="754" y="970"/>
                  </a:cubicBezTo>
                  <a:cubicBezTo>
                    <a:pt x="782" y="960"/>
                    <a:pt x="809" y="946"/>
                    <a:pt x="835" y="931"/>
                  </a:cubicBezTo>
                  <a:cubicBezTo>
                    <a:pt x="865" y="914"/>
                    <a:pt x="895" y="897"/>
                    <a:pt x="922" y="876"/>
                  </a:cubicBezTo>
                  <a:cubicBezTo>
                    <a:pt x="970" y="837"/>
                    <a:pt x="1014" y="793"/>
                    <a:pt x="1043" y="737"/>
                  </a:cubicBezTo>
                  <a:cubicBezTo>
                    <a:pt x="1048" y="728"/>
                    <a:pt x="1054" y="728"/>
                    <a:pt x="1062" y="730"/>
                  </a:cubicBezTo>
                  <a:cubicBezTo>
                    <a:pt x="1095" y="737"/>
                    <a:pt x="1129" y="744"/>
                    <a:pt x="1162" y="752"/>
                  </a:cubicBezTo>
                  <a:cubicBezTo>
                    <a:pt x="1182" y="756"/>
                    <a:pt x="1203" y="761"/>
                    <a:pt x="1222" y="766"/>
                  </a:cubicBezTo>
                  <a:cubicBezTo>
                    <a:pt x="1248" y="773"/>
                    <a:pt x="1272" y="782"/>
                    <a:pt x="1297" y="789"/>
                  </a:cubicBezTo>
                  <a:cubicBezTo>
                    <a:pt x="1303" y="791"/>
                    <a:pt x="1309" y="792"/>
                    <a:pt x="1320" y="795"/>
                  </a:cubicBezTo>
                  <a:cubicBezTo>
                    <a:pt x="1305" y="814"/>
                    <a:pt x="1293" y="830"/>
                    <a:pt x="1279" y="845"/>
                  </a:cubicBezTo>
                  <a:cubicBezTo>
                    <a:pt x="1261" y="863"/>
                    <a:pt x="1241" y="881"/>
                    <a:pt x="1221" y="898"/>
                  </a:cubicBezTo>
                  <a:cubicBezTo>
                    <a:pt x="1176" y="933"/>
                    <a:pt x="1131" y="970"/>
                    <a:pt x="1084" y="1003"/>
                  </a:cubicBezTo>
                  <a:cubicBezTo>
                    <a:pt x="999" y="1064"/>
                    <a:pt x="906" y="1111"/>
                    <a:pt x="807" y="1147"/>
                  </a:cubicBezTo>
                  <a:cubicBezTo>
                    <a:pt x="725" y="1177"/>
                    <a:pt x="639" y="1195"/>
                    <a:pt x="554" y="1214"/>
                  </a:cubicBezTo>
                  <a:cubicBezTo>
                    <a:pt x="532" y="1218"/>
                    <a:pt x="510" y="1224"/>
                    <a:pt x="488" y="1228"/>
                  </a:cubicBezTo>
                  <a:cubicBezTo>
                    <a:pt x="449" y="1233"/>
                    <a:pt x="410" y="1238"/>
                    <a:pt x="371" y="1242"/>
                  </a:cubicBezTo>
                  <a:cubicBezTo>
                    <a:pt x="328" y="1246"/>
                    <a:pt x="285" y="1248"/>
                    <a:pt x="242" y="1250"/>
                  </a:cubicBezTo>
                  <a:cubicBezTo>
                    <a:pt x="223" y="1251"/>
                    <a:pt x="204" y="1249"/>
                    <a:pt x="184" y="1249"/>
                  </a:cubicBezTo>
                  <a:cubicBezTo>
                    <a:pt x="140" y="1248"/>
                    <a:pt x="96" y="1247"/>
                    <a:pt x="52" y="1246"/>
                  </a:cubicBezTo>
                  <a:cubicBezTo>
                    <a:pt x="48" y="1246"/>
                    <a:pt x="44" y="1245"/>
                    <a:pt x="37" y="1244"/>
                  </a:cubicBezTo>
                  <a:close/>
                  <a:moveTo>
                    <a:pt x="1331" y="850"/>
                  </a:moveTo>
                  <a:cubicBezTo>
                    <a:pt x="1309" y="913"/>
                    <a:pt x="1274" y="969"/>
                    <a:pt x="1232" y="1020"/>
                  </a:cubicBezTo>
                  <a:cubicBezTo>
                    <a:pt x="1212" y="1045"/>
                    <a:pt x="1193" y="1070"/>
                    <a:pt x="1172" y="1092"/>
                  </a:cubicBezTo>
                  <a:cubicBezTo>
                    <a:pt x="1148" y="1117"/>
                    <a:pt x="1124" y="1142"/>
                    <a:pt x="1096" y="1162"/>
                  </a:cubicBezTo>
                  <a:cubicBezTo>
                    <a:pt x="1047" y="1197"/>
                    <a:pt x="996" y="1230"/>
                    <a:pt x="944" y="1260"/>
                  </a:cubicBezTo>
                  <a:cubicBezTo>
                    <a:pt x="878" y="1297"/>
                    <a:pt x="807" y="1322"/>
                    <a:pt x="734" y="1340"/>
                  </a:cubicBezTo>
                  <a:cubicBezTo>
                    <a:pt x="631" y="1365"/>
                    <a:pt x="528" y="1382"/>
                    <a:pt x="421" y="1378"/>
                  </a:cubicBezTo>
                  <a:cubicBezTo>
                    <a:pt x="350" y="1375"/>
                    <a:pt x="282" y="1366"/>
                    <a:pt x="216" y="1340"/>
                  </a:cubicBezTo>
                  <a:cubicBezTo>
                    <a:pt x="179" y="1326"/>
                    <a:pt x="142" y="1309"/>
                    <a:pt x="106" y="1292"/>
                  </a:cubicBezTo>
                  <a:cubicBezTo>
                    <a:pt x="93" y="1286"/>
                    <a:pt x="80" y="1279"/>
                    <a:pt x="66" y="1272"/>
                  </a:cubicBezTo>
                  <a:cubicBezTo>
                    <a:pt x="66" y="1271"/>
                    <a:pt x="67" y="1270"/>
                    <a:pt x="67" y="1268"/>
                  </a:cubicBezTo>
                  <a:cubicBezTo>
                    <a:pt x="84" y="1268"/>
                    <a:pt x="100" y="1267"/>
                    <a:pt x="117" y="1267"/>
                  </a:cubicBezTo>
                  <a:cubicBezTo>
                    <a:pt x="201" y="1267"/>
                    <a:pt x="284" y="1273"/>
                    <a:pt x="368" y="1263"/>
                  </a:cubicBezTo>
                  <a:cubicBezTo>
                    <a:pt x="396" y="1260"/>
                    <a:pt x="425" y="1260"/>
                    <a:pt x="453" y="1256"/>
                  </a:cubicBezTo>
                  <a:cubicBezTo>
                    <a:pt x="491" y="1250"/>
                    <a:pt x="528" y="1242"/>
                    <a:pt x="565" y="1234"/>
                  </a:cubicBezTo>
                  <a:cubicBezTo>
                    <a:pt x="632" y="1219"/>
                    <a:pt x="699" y="1206"/>
                    <a:pt x="763" y="1186"/>
                  </a:cubicBezTo>
                  <a:cubicBezTo>
                    <a:pt x="855" y="1157"/>
                    <a:pt x="943" y="1120"/>
                    <a:pt x="1024" y="1069"/>
                  </a:cubicBezTo>
                  <a:cubicBezTo>
                    <a:pt x="1087" y="1029"/>
                    <a:pt x="1148" y="986"/>
                    <a:pt x="1205" y="938"/>
                  </a:cubicBezTo>
                  <a:cubicBezTo>
                    <a:pt x="1236" y="912"/>
                    <a:pt x="1268" y="886"/>
                    <a:pt x="1299" y="858"/>
                  </a:cubicBezTo>
                  <a:cubicBezTo>
                    <a:pt x="1309" y="850"/>
                    <a:pt x="1316" y="839"/>
                    <a:pt x="1325" y="829"/>
                  </a:cubicBezTo>
                  <a:cubicBezTo>
                    <a:pt x="1329" y="826"/>
                    <a:pt x="1332" y="823"/>
                    <a:pt x="1336" y="820"/>
                  </a:cubicBezTo>
                  <a:cubicBezTo>
                    <a:pt x="1337" y="821"/>
                    <a:pt x="1338" y="821"/>
                    <a:pt x="1339" y="822"/>
                  </a:cubicBezTo>
                  <a:cubicBezTo>
                    <a:pt x="1336" y="831"/>
                    <a:pt x="1335" y="841"/>
                    <a:pt x="1331" y="85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7" name="Freeform 771">
              <a:extLst>
                <a:ext uri="{FF2B5EF4-FFF2-40B4-BE49-F238E27FC236}">
                  <a16:creationId xmlns:a16="http://schemas.microsoft.com/office/drawing/2014/main" xmlns="" id="{1853E05B-2E1A-4C1D-9E61-7FF0066C28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36" y="1638"/>
              <a:ext cx="1301" cy="1405"/>
            </a:xfrm>
            <a:custGeom>
              <a:avLst/>
              <a:gdLst>
                <a:gd name="T0" fmla="*/ 216 w 826"/>
                <a:gd name="T1" fmla="*/ 838 h 894"/>
                <a:gd name="T2" fmla="*/ 216 w 826"/>
                <a:gd name="T3" fmla="*/ 740 h 894"/>
                <a:gd name="T4" fmla="*/ 193 w 826"/>
                <a:gd name="T5" fmla="*/ 689 h 894"/>
                <a:gd name="T6" fmla="*/ 155 w 826"/>
                <a:gd name="T7" fmla="*/ 615 h 894"/>
                <a:gd name="T8" fmla="*/ 136 w 826"/>
                <a:gd name="T9" fmla="*/ 601 h 894"/>
                <a:gd name="T10" fmla="*/ 115 w 826"/>
                <a:gd name="T11" fmla="*/ 641 h 894"/>
                <a:gd name="T12" fmla="*/ 76 w 826"/>
                <a:gd name="T13" fmla="*/ 578 h 894"/>
                <a:gd name="T14" fmla="*/ 106 w 826"/>
                <a:gd name="T15" fmla="*/ 551 h 894"/>
                <a:gd name="T16" fmla="*/ 121 w 826"/>
                <a:gd name="T17" fmla="*/ 552 h 894"/>
                <a:gd name="T18" fmla="*/ 181 w 826"/>
                <a:gd name="T19" fmla="*/ 370 h 894"/>
                <a:gd name="T20" fmla="*/ 292 w 826"/>
                <a:gd name="T21" fmla="*/ 285 h 894"/>
                <a:gd name="T22" fmla="*/ 265 w 826"/>
                <a:gd name="T23" fmla="*/ 200 h 894"/>
                <a:gd name="T24" fmla="*/ 310 w 826"/>
                <a:gd name="T25" fmla="*/ 221 h 894"/>
                <a:gd name="T26" fmla="*/ 362 w 826"/>
                <a:gd name="T27" fmla="*/ 286 h 894"/>
                <a:gd name="T28" fmla="*/ 594 w 826"/>
                <a:gd name="T29" fmla="*/ 360 h 894"/>
                <a:gd name="T30" fmla="*/ 626 w 826"/>
                <a:gd name="T31" fmla="*/ 436 h 894"/>
                <a:gd name="T32" fmla="*/ 646 w 826"/>
                <a:gd name="T33" fmla="*/ 390 h 894"/>
                <a:gd name="T34" fmla="*/ 670 w 826"/>
                <a:gd name="T35" fmla="*/ 468 h 894"/>
                <a:gd name="T36" fmla="*/ 640 w 826"/>
                <a:gd name="T37" fmla="*/ 475 h 894"/>
                <a:gd name="T38" fmla="*/ 630 w 826"/>
                <a:gd name="T39" fmla="*/ 464 h 894"/>
                <a:gd name="T40" fmla="*/ 629 w 826"/>
                <a:gd name="T41" fmla="*/ 505 h 894"/>
                <a:gd name="T42" fmla="*/ 645 w 826"/>
                <a:gd name="T43" fmla="*/ 586 h 894"/>
                <a:gd name="T44" fmla="*/ 682 w 826"/>
                <a:gd name="T45" fmla="*/ 663 h 894"/>
                <a:gd name="T46" fmla="*/ 750 w 826"/>
                <a:gd name="T47" fmla="*/ 670 h 894"/>
                <a:gd name="T48" fmla="*/ 823 w 826"/>
                <a:gd name="T49" fmla="*/ 649 h 894"/>
                <a:gd name="T50" fmla="*/ 741 w 826"/>
                <a:gd name="T51" fmla="*/ 454 h 894"/>
                <a:gd name="T52" fmla="*/ 557 w 826"/>
                <a:gd name="T53" fmla="*/ 180 h 894"/>
                <a:gd name="T54" fmla="*/ 288 w 826"/>
                <a:gd name="T55" fmla="*/ 2 h 894"/>
                <a:gd name="T56" fmla="*/ 112 w 826"/>
                <a:gd name="T57" fmla="*/ 64 h 894"/>
                <a:gd name="T58" fmla="*/ 38 w 826"/>
                <a:gd name="T59" fmla="*/ 176 h 894"/>
                <a:gd name="T60" fmla="*/ 52 w 826"/>
                <a:gd name="T61" fmla="*/ 690 h 894"/>
                <a:gd name="T62" fmla="*/ 99 w 826"/>
                <a:gd name="T63" fmla="*/ 877 h 894"/>
                <a:gd name="T64" fmla="*/ 336 w 826"/>
                <a:gd name="T65" fmla="*/ 120 h 894"/>
                <a:gd name="T66" fmla="*/ 407 w 826"/>
                <a:gd name="T67" fmla="*/ 222 h 894"/>
                <a:gd name="T68" fmla="*/ 388 w 826"/>
                <a:gd name="T69" fmla="*/ 220 h 894"/>
                <a:gd name="T70" fmla="*/ 341 w 826"/>
                <a:gd name="T71" fmla="*/ 132 h 894"/>
                <a:gd name="T72" fmla="*/ 336 w 826"/>
                <a:gd name="T73" fmla="*/ 120 h 894"/>
                <a:gd name="T74" fmla="*/ 357 w 826"/>
                <a:gd name="T75" fmla="*/ 221 h 894"/>
                <a:gd name="T76" fmla="*/ 322 w 826"/>
                <a:gd name="T77" fmla="*/ 166 h 894"/>
                <a:gd name="T78" fmla="*/ 222 w 826"/>
                <a:gd name="T79" fmla="*/ 207 h 894"/>
                <a:gd name="T80" fmla="*/ 235 w 826"/>
                <a:gd name="T81" fmla="*/ 212 h 894"/>
                <a:gd name="T82" fmla="*/ 220 w 826"/>
                <a:gd name="T83" fmla="*/ 239 h 894"/>
                <a:gd name="T84" fmla="*/ 158 w 826"/>
                <a:gd name="T85" fmla="*/ 190 h 894"/>
                <a:gd name="T86" fmla="*/ 171 w 826"/>
                <a:gd name="T87" fmla="*/ 180 h 894"/>
                <a:gd name="T88" fmla="*/ 174 w 826"/>
                <a:gd name="T89" fmla="*/ 228 h 894"/>
                <a:gd name="T90" fmla="*/ 176 w 826"/>
                <a:gd name="T91" fmla="*/ 28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6" h="894">
                  <a:moveTo>
                    <a:pt x="120" y="887"/>
                  </a:moveTo>
                  <a:cubicBezTo>
                    <a:pt x="152" y="871"/>
                    <a:pt x="184" y="854"/>
                    <a:pt x="216" y="838"/>
                  </a:cubicBezTo>
                  <a:cubicBezTo>
                    <a:pt x="227" y="832"/>
                    <a:pt x="229" y="824"/>
                    <a:pt x="227" y="812"/>
                  </a:cubicBezTo>
                  <a:cubicBezTo>
                    <a:pt x="223" y="788"/>
                    <a:pt x="220" y="764"/>
                    <a:pt x="216" y="740"/>
                  </a:cubicBezTo>
                  <a:cubicBezTo>
                    <a:pt x="216" y="737"/>
                    <a:pt x="216" y="733"/>
                    <a:pt x="214" y="732"/>
                  </a:cubicBezTo>
                  <a:cubicBezTo>
                    <a:pt x="199" y="721"/>
                    <a:pt x="198" y="704"/>
                    <a:pt x="193" y="689"/>
                  </a:cubicBezTo>
                  <a:cubicBezTo>
                    <a:pt x="191" y="681"/>
                    <a:pt x="188" y="672"/>
                    <a:pt x="184" y="665"/>
                  </a:cubicBezTo>
                  <a:cubicBezTo>
                    <a:pt x="175" y="648"/>
                    <a:pt x="165" y="631"/>
                    <a:pt x="155" y="615"/>
                  </a:cubicBezTo>
                  <a:cubicBezTo>
                    <a:pt x="151" y="609"/>
                    <a:pt x="146" y="604"/>
                    <a:pt x="141" y="599"/>
                  </a:cubicBezTo>
                  <a:cubicBezTo>
                    <a:pt x="140" y="599"/>
                    <a:pt x="138" y="600"/>
                    <a:pt x="136" y="601"/>
                  </a:cubicBezTo>
                  <a:cubicBezTo>
                    <a:pt x="137" y="611"/>
                    <a:pt x="138" y="621"/>
                    <a:pt x="137" y="631"/>
                  </a:cubicBezTo>
                  <a:cubicBezTo>
                    <a:pt x="136" y="644"/>
                    <a:pt x="125" y="649"/>
                    <a:pt x="115" y="641"/>
                  </a:cubicBezTo>
                  <a:cubicBezTo>
                    <a:pt x="110" y="638"/>
                    <a:pt x="107" y="633"/>
                    <a:pt x="104" y="628"/>
                  </a:cubicBezTo>
                  <a:cubicBezTo>
                    <a:pt x="94" y="612"/>
                    <a:pt x="85" y="595"/>
                    <a:pt x="76" y="578"/>
                  </a:cubicBezTo>
                  <a:cubicBezTo>
                    <a:pt x="71" y="569"/>
                    <a:pt x="68" y="560"/>
                    <a:pt x="77" y="552"/>
                  </a:cubicBezTo>
                  <a:cubicBezTo>
                    <a:pt x="86" y="544"/>
                    <a:pt x="96" y="545"/>
                    <a:pt x="106" y="551"/>
                  </a:cubicBezTo>
                  <a:cubicBezTo>
                    <a:pt x="112" y="555"/>
                    <a:pt x="117" y="560"/>
                    <a:pt x="126" y="567"/>
                  </a:cubicBezTo>
                  <a:cubicBezTo>
                    <a:pt x="124" y="559"/>
                    <a:pt x="122" y="556"/>
                    <a:pt x="121" y="552"/>
                  </a:cubicBezTo>
                  <a:cubicBezTo>
                    <a:pt x="120" y="525"/>
                    <a:pt x="113" y="498"/>
                    <a:pt x="118" y="472"/>
                  </a:cubicBezTo>
                  <a:cubicBezTo>
                    <a:pt x="126" y="431"/>
                    <a:pt x="148" y="398"/>
                    <a:pt x="181" y="370"/>
                  </a:cubicBezTo>
                  <a:cubicBezTo>
                    <a:pt x="210" y="345"/>
                    <a:pt x="242" y="326"/>
                    <a:pt x="278" y="312"/>
                  </a:cubicBezTo>
                  <a:cubicBezTo>
                    <a:pt x="297" y="305"/>
                    <a:pt x="298" y="304"/>
                    <a:pt x="292" y="285"/>
                  </a:cubicBezTo>
                  <a:cubicBezTo>
                    <a:pt x="286" y="265"/>
                    <a:pt x="285" y="243"/>
                    <a:pt x="266" y="229"/>
                  </a:cubicBezTo>
                  <a:cubicBezTo>
                    <a:pt x="257" y="222"/>
                    <a:pt x="258" y="208"/>
                    <a:pt x="265" y="200"/>
                  </a:cubicBezTo>
                  <a:cubicBezTo>
                    <a:pt x="273" y="190"/>
                    <a:pt x="287" y="190"/>
                    <a:pt x="301" y="198"/>
                  </a:cubicBezTo>
                  <a:cubicBezTo>
                    <a:pt x="311" y="203"/>
                    <a:pt x="317" y="211"/>
                    <a:pt x="310" y="221"/>
                  </a:cubicBezTo>
                  <a:cubicBezTo>
                    <a:pt x="300" y="234"/>
                    <a:pt x="306" y="245"/>
                    <a:pt x="311" y="258"/>
                  </a:cubicBezTo>
                  <a:cubicBezTo>
                    <a:pt x="325" y="294"/>
                    <a:pt x="325" y="293"/>
                    <a:pt x="362" y="286"/>
                  </a:cubicBezTo>
                  <a:cubicBezTo>
                    <a:pt x="423" y="275"/>
                    <a:pt x="484" y="272"/>
                    <a:pt x="541" y="303"/>
                  </a:cubicBezTo>
                  <a:cubicBezTo>
                    <a:pt x="565" y="316"/>
                    <a:pt x="586" y="330"/>
                    <a:pt x="594" y="360"/>
                  </a:cubicBezTo>
                  <a:cubicBezTo>
                    <a:pt x="601" y="385"/>
                    <a:pt x="612" y="410"/>
                    <a:pt x="621" y="435"/>
                  </a:cubicBezTo>
                  <a:cubicBezTo>
                    <a:pt x="623" y="435"/>
                    <a:pt x="624" y="435"/>
                    <a:pt x="626" y="436"/>
                  </a:cubicBezTo>
                  <a:cubicBezTo>
                    <a:pt x="629" y="425"/>
                    <a:pt x="631" y="413"/>
                    <a:pt x="635" y="403"/>
                  </a:cubicBezTo>
                  <a:cubicBezTo>
                    <a:pt x="637" y="398"/>
                    <a:pt x="643" y="390"/>
                    <a:pt x="646" y="390"/>
                  </a:cubicBezTo>
                  <a:cubicBezTo>
                    <a:pt x="652" y="391"/>
                    <a:pt x="658" y="397"/>
                    <a:pt x="661" y="402"/>
                  </a:cubicBezTo>
                  <a:cubicBezTo>
                    <a:pt x="670" y="423"/>
                    <a:pt x="672" y="445"/>
                    <a:pt x="670" y="468"/>
                  </a:cubicBezTo>
                  <a:cubicBezTo>
                    <a:pt x="669" y="475"/>
                    <a:pt x="670" y="485"/>
                    <a:pt x="661" y="485"/>
                  </a:cubicBezTo>
                  <a:cubicBezTo>
                    <a:pt x="654" y="485"/>
                    <a:pt x="647" y="479"/>
                    <a:pt x="640" y="475"/>
                  </a:cubicBezTo>
                  <a:cubicBezTo>
                    <a:pt x="639" y="474"/>
                    <a:pt x="639" y="470"/>
                    <a:pt x="637" y="468"/>
                  </a:cubicBezTo>
                  <a:cubicBezTo>
                    <a:pt x="635" y="466"/>
                    <a:pt x="632" y="465"/>
                    <a:pt x="630" y="464"/>
                  </a:cubicBezTo>
                  <a:cubicBezTo>
                    <a:pt x="629" y="466"/>
                    <a:pt x="626" y="469"/>
                    <a:pt x="626" y="471"/>
                  </a:cubicBezTo>
                  <a:cubicBezTo>
                    <a:pt x="627" y="482"/>
                    <a:pt x="629" y="494"/>
                    <a:pt x="629" y="505"/>
                  </a:cubicBezTo>
                  <a:cubicBezTo>
                    <a:pt x="629" y="524"/>
                    <a:pt x="631" y="543"/>
                    <a:pt x="644" y="557"/>
                  </a:cubicBezTo>
                  <a:cubicBezTo>
                    <a:pt x="652" y="568"/>
                    <a:pt x="650" y="576"/>
                    <a:pt x="645" y="586"/>
                  </a:cubicBezTo>
                  <a:cubicBezTo>
                    <a:pt x="643" y="591"/>
                    <a:pt x="642" y="599"/>
                    <a:pt x="645" y="603"/>
                  </a:cubicBezTo>
                  <a:cubicBezTo>
                    <a:pt x="657" y="623"/>
                    <a:pt x="670" y="643"/>
                    <a:pt x="682" y="663"/>
                  </a:cubicBezTo>
                  <a:cubicBezTo>
                    <a:pt x="688" y="673"/>
                    <a:pt x="695" y="678"/>
                    <a:pt x="707" y="675"/>
                  </a:cubicBezTo>
                  <a:cubicBezTo>
                    <a:pt x="721" y="673"/>
                    <a:pt x="735" y="672"/>
                    <a:pt x="750" y="670"/>
                  </a:cubicBezTo>
                  <a:cubicBezTo>
                    <a:pt x="771" y="668"/>
                    <a:pt x="792" y="666"/>
                    <a:pt x="813" y="664"/>
                  </a:cubicBezTo>
                  <a:cubicBezTo>
                    <a:pt x="823" y="663"/>
                    <a:pt x="826" y="658"/>
                    <a:pt x="823" y="649"/>
                  </a:cubicBezTo>
                  <a:cubicBezTo>
                    <a:pt x="821" y="645"/>
                    <a:pt x="820" y="641"/>
                    <a:pt x="818" y="637"/>
                  </a:cubicBezTo>
                  <a:cubicBezTo>
                    <a:pt x="793" y="576"/>
                    <a:pt x="767" y="515"/>
                    <a:pt x="741" y="454"/>
                  </a:cubicBezTo>
                  <a:cubicBezTo>
                    <a:pt x="720" y="403"/>
                    <a:pt x="695" y="354"/>
                    <a:pt x="662" y="310"/>
                  </a:cubicBezTo>
                  <a:cubicBezTo>
                    <a:pt x="628" y="265"/>
                    <a:pt x="592" y="224"/>
                    <a:pt x="557" y="180"/>
                  </a:cubicBezTo>
                  <a:cubicBezTo>
                    <a:pt x="509" y="119"/>
                    <a:pt x="452" y="68"/>
                    <a:pt x="384" y="31"/>
                  </a:cubicBezTo>
                  <a:cubicBezTo>
                    <a:pt x="354" y="14"/>
                    <a:pt x="323" y="0"/>
                    <a:pt x="288" y="2"/>
                  </a:cubicBezTo>
                  <a:cubicBezTo>
                    <a:pt x="264" y="2"/>
                    <a:pt x="241" y="3"/>
                    <a:pt x="217" y="8"/>
                  </a:cubicBezTo>
                  <a:cubicBezTo>
                    <a:pt x="177" y="16"/>
                    <a:pt x="139" y="31"/>
                    <a:pt x="112" y="64"/>
                  </a:cubicBezTo>
                  <a:cubicBezTo>
                    <a:pt x="101" y="78"/>
                    <a:pt x="88" y="91"/>
                    <a:pt x="79" y="107"/>
                  </a:cubicBezTo>
                  <a:cubicBezTo>
                    <a:pt x="64" y="129"/>
                    <a:pt x="47" y="151"/>
                    <a:pt x="38" y="176"/>
                  </a:cubicBezTo>
                  <a:cubicBezTo>
                    <a:pt x="5" y="271"/>
                    <a:pt x="0" y="370"/>
                    <a:pt x="7" y="470"/>
                  </a:cubicBezTo>
                  <a:cubicBezTo>
                    <a:pt x="12" y="545"/>
                    <a:pt x="34" y="617"/>
                    <a:pt x="52" y="690"/>
                  </a:cubicBezTo>
                  <a:cubicBezTo>
                    <a:pt x="64" y="737"/>
                    <a:pt x="77" y="784"/>
                    <a:pt x="89" y="831"/>
                  </a:cubicBezTo>
                  <a:cubicBezTo>
                    <a:pt x="92" y="846"/>
                    <a:pt x="94" y="862"/>
                    <a:pt x="99" y="877"/>
                  </a:cubicBezTo>
                  <a:cubicBezTo>
                    <a:pt x="104" y="894"/>
                    <a:pt x="105" y="894"/>
                    <a:pt x="120" y="887"/>
                  </a:cubicBezTo>
                  <a:close/>
                  <a:moveTo>
                    <a:pt x="336" y="120"/>
                  </a:moveTo>
                  <a:cubicBezTo>
                    <a:pt x="342" y="121"/>
                    <a:pt x="349" y="120"/>
                    <a:pt x="355" y="123"/>
                  </a:cubicBezTo>
                  <a:cubicBezTo>
                    <a:pt x="385" y="135"/>
                    <a:pt x="419" y="179"/>
                    <a:pt x="407" y="222"/>
                  </a:cubicBezTo>
                  <a:cubicBezTo>
                    <a:pt x="406" y="227"/>
                    <a:pt x="400" y="230"/>
                    <a:pt x="397" y="234"/>
                  </a:cubicBezTo>
                  <a:cubicBezTo>
                    <a:pt x="394" y="229"/>
                    <a:pt x="389" y="225"/>
                    <a:pt x="388" y="220"/>
                  </a:cubicBezTo>
                  <a:cubicBezTo>
                    <a:pt x="385" y="209"/>
                    <a:pt x="385" y="198"/>
                    <a:pt x="382" y="187"/>
                  </a:cubicBezTo>
                  <a:cubicBezTo>
                    <a:pt x="376" y="163"/>
                    <a:pt x="364" y="143"/>
                    <a:pt x="341" y="132"/>
                  </a:cubicBezTo>
                  <a:cubicBezTo>
                    <a:pt x="338" y="130"/>
                    <a:pt x="336" y="127"/>
                    <a:pt x="334" y="124"/>
                  </a:cubicBezTo>
                  <a:cubicBezTo>
                    <a:pt x="334" y="123"/>
                    <a:pt x="335" y="121"/>
                    <a:pt x="336" y="120"/>
                  </a:cubicBezTo>
                  <a:close/>
                  <a:moveTo>
                    <a:pt x="365" y="201"/>
                  </a:moveTo>
                  <a:cubicBezTo>
                    <a:pt x="365" y="208"/>
                    <a:pt x="361" y="216"/>
                    <a:pt x="357" y="221"/>
                  </a:cubicBezTo>
                  <a:cubicBezTo>
                    <a:pt x="352" y="227"/>
                    <a:pt x="343" y="226"/>
                    <a:pt x="343" y="217"/>
                  </a:cubicBezTo>
                  <a:cubicBezTo>
                    <a:pt x="343" y="198"/>
                    <a:pt x="336" y="182"/>
                    <a:pt x="322" y="166"/>
                  </a:cubicBezTo>
                  <a:cubicBezTo>
                    <a:pt x="347" y="168"/>
                    <a:pt x="365" y="183"/>
                    <a:pt x="365" y="201"/>
                  </a:cubicBezTo>
                  <a:close/>
                  <a:moveTo>
                    <a:pt x="222" y="207"/>
                  </a:moveTo>
                  <a:cubicBezTo>
                    <a:pt x="223" y="205"/>
                    <a:pt x="228" y="204"/>
                    <a:pt x="231" y="203"/>
                  </a:cubicBezTo>
                  <a:cubicBezTo>
                    <a:pt x="233" y="206"/>
                    <a:pt x="235" y="209"/>
                    <a:pt x="235" y="212"/>
                  </a:cubicBezTo>
                  <a:cubicBezTo>
                    <a:pt x="233" y="237"/>
                    <a:pt x="233" y="237"/>
                    <a:pt x="249" y="260"/>
                  </a:cubicBezTo>
                  <a:cubicBezTo>
                    <a:pt x="233" y="260"/>
                    <a:pt x="226" y="255"/>
                    <a:pt x="220" y="239"/>
                  </a:cubicBezTo>
                  <a:cubicBezTo>
                    <a:pt x="216" y="228"/>
                    <a:pt x="215" y="217"/>
                    <a:pt x="222" y="207"/>
                  </a:cubicBezTo>
                  <a:close/>
                  <a:moveTo>
                    <a:pt x="158" y="190"/>
                  </a:moveTo>
                  <a:cubicBezTo>
                    <a:pt x="159" y="188"/>
                    <a:pt x="159" y="186"/>
                    <a:pt x="161" y="185"/>
                  </a:cubicBezTo>
                  <a:cubicBezTo>
                    <a:pt x="164" y="183"/>
                    <a:pt x="168" y="181"/>
                    <a:pt x="171" y="180"/>
                  </a:cubicBezTo>
                  <a:cubicBezTo>
                    <a:pt x="173" y="183"/>
                    <a:pt x="175" y="187"/>
                    <a:pt x="175" y="191"/>
                  </a:cubicBezTo>
                  <a:cubicBezTo>
                    <a:pt x="175" y="203"/>
                    <a:pt x="173" y="215"/>
                    <a:pt x="174" y="228"/>
                  </a:cubicBezTo>
                  <a:cubicBezTo>
                    <a:pt x="176" y="251"/>
                    <a:pt x="186" y="271"/>
                    <a:pt x="205" y="289"/>
                  </a:cubicBezTo>
                  <a:cubicBezTo>
                    <a:pt x="190" y="296"/>
                    <a:pt x="183" y="287"/>
                    <a:pt x="176" y="281"/>
                  </a:cubicBezTo>
                  <a:cubicBezTo>
                    <a:pt x="155" y="263"/>
                    <a:pt x="149" y="209"/>
                    <a:pt x="158" y="190"/>
                  </a:cubicBezTo>
                  <a:close/>
                </a:path>
              </a:pathLst>
            </a:custGeom>
            <a:solidFill>
              <a:srgbClr val="00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8" name="Freeform 772">
              <a:extLst>
                <a:ext uri="{FF2B5EF4-FFF2-40B4-BE49-F238E27FC236}">
                  <a16:creationId xmlns:a16="http://schemas.microsoft.com/office/drawing/2014/main" xmlns="" id="{5AC4A18B-D8F8-41BD-909E-174DE8B35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50" y="2751"/>
              <a:ext cx="2021" cy="822"/>
            </a:xfrm>
            <a:custGeom>
              <a:avLst/>
              <a:gdLst>
                <a:gd name="T0" fmla="*/ 205 w 1283"/>
                <a:gd name="T1" fmla="*/ 522 h 523"/>
                <a:gd name="T2" fmla="*/ 334 w 1283"/>
                <a:gd name="T3" fmla="*/ 514 h 523"/>
                <a:gd name="T4" fmla="*/ 451 w 1283"/>
                <a:gd name="T5" fmla="*/ 500 h 523"/>
                <a:gd name="T6" fmla="*/ 517 w 1283"/>
                <a:gd name="T7" fmla="*/ 486 h 523"/>
                <a:gd name="T8" fmla="*/ 770 w 1283"/>
                <a:gd name="T9" fmla="*/ 419 h 523"/>
                <a:gd name="T10" fmla="*/ 1047 w 1283"/>
                <a:gd name="T11" fmla="*/ 275 h 523"/>
                <a:gd name="T12" fmla="*/ 1184 w 1283"/>
                <a:gd name="T13" fmla="*/ 170 h 523"/>
                <a:gd name="T14" fmla="*/ 1242 w 1283"/>
                <a:gd name="T15" fmla="*/ 117 h 523"/>
                <a:gd name="T16" fmla="*/ 1283 w 1283"/>
                <a:gd name="T17" fmla="*/ 67 h 523"/>
                <a:gd name="T18" fmla="*/ 1260 w 1283"/>
                <a:gd name="T19" fmla="*/ 61 h 523"/>
                <a:gd name="T20" fmla="*/ 1185 w 1283"/>
                <a:gd name="T21" fmla="*/ 38 h 523"/>
                <a:gd name="T22" fmla="*/ 1125 w 1283"/>
                <a:gd name="T23" fmla="*/ 24 h 523"/>
                <a:gd name="T24" fmla="*/ 1025 w 1283"/>
                <a:gd name="T25" fmla="*/ 2 h 523"/>
                <a:gd name="T26" fmla="*/ 1006 w 1283"/>
                <a:gd name="T27" fmla="*/ 9 h 523"/>
                <a:gd name="T28" fmla="*/ 885 w 1283"/>
                <a:gd name="T29" fmla="*/ 148 h 523"/>
                <a:gd name="T30" fmla="*/ 798 w 1283"/>
                <a:gd name="T31" fmla="*/ 203 h 523"/>
                <a:gd name="T32" fmla="*/ 717 w 1283"/>
                <a:gd name="T33" fmla="*/ 242 h 523"/>
                <a:gd name="T34" fmla="*/ 512 w 1283"/>
                <a:gd name="T35" fmla="*/ 300 h 523"/>
                <a:gd name="T36" fmla="*/ 387 w 1283"/>
                <a:gd name="T37" fmla="*/ 310 h 523"/>
                <a:gd name="T38" fmla="*/ 258 w 1283"/>
                <a:gd name="T39" fmla="*/ 294 h 523"/>
                <a:gd name="T40" fmla="*/ 205 w 1283"/>
                <a:gd name="T41" fmla="*/ 311 h 523"/>
                <a:gd name="T42" fmla="*/ 194 w 1283"/>
                <a:gd name="T43" fmla="*/ 321 h 523"/>
                <a:gd name="T44" fmla="*/ 121 w 1283"/>
                <a:gd name="T45" fmla="*/ 385 h 523"/>
                <a:gd name="T46" fmla="*/ 11 w 1283"/>
                <a:gd name="T47" fmla="*/ 501 h 523"/>
                <a:gd name="T48" fmla="*/ 0 w 1283"/>
                <a:gd name="T49" fmla="*/ 516 h 523"/>
                <a:gd name="T50" fmla="*/ 15 w 1283"/>
                <a:gd name="T51" fmla="*/ 518 h 523"/>
                <a:gd name="T52" fmla="*/ 147 w 1283"/>
                <a:gd name="T53" fmla="*/ 521 h 523"/>
                <a:gd name="T54" fmla="*/ 205 w 1283"/>
                <a:gd name="T55" fmla="*/ 522 h 523"/>
                <a:gd name="T56" fmla="*/ 1062 w 1283"/>
                <a:gd name="T57" fmla="*/ 107 h 523"/>
                <a:gd name="T58" fmla="*/ 1116 w 1283"/>
                <a:gd name="T59" fmla="*/ 116 h 523"/>
                <a:gd name="T60" fmla="*/ 1124 w 1283"/>
                <a:gd name="T61" fmla="*/ 148 h 523"/>
                <a:gd name="T62" fmla="*/ 1088 w 1283"/>
                <a:gd name="T63" fmla="*/ 168 h 523"/>
                <a:gd name="T64" fmla="*/ 1051 w 1283"/>
                <a:gd name="T65" fmla="*/ 138 h 523"/>
                <a:gd name="T66" fmla="*/ 1062 w 1283"/>
                <a:gd name="T67" fmla="*/ 107 h 523"/>
                <a:gd name="T68" fmla="*/ 888 w 1283"/>
                <a:gd name="T69" fmla="*/ 241 h 523"/>
                <a:gd name="T70" fmla="*/ 937 w 1283"/>
                <a:gd name="T71" fmla="*/ 266 h 523"/>
                <a:gd name="T72" fmla="*/ 914 w 1283"/>
                <a:gd name="T73" fmla="*/ 309 h 523"/>
                <a:gd name="T74" fmla="*/ 862 w 1283"/>
                <a:gd name="T75" fmla="*/ 282 h 523"/>
                <a:gd name="T76" fmla="*/ 888 w 1283"/>
                <a:gd name="T77" fmla="*/ 241 h 523"/>
                <a:gd name="T78" fmla="*/ 635 w 1283"/>
                <a:gd name="T79" fmla="*/ 351 h 523"/>
                <a:gd name="T80" fmla="*/ 676 w 1283"/>
                <a:gd name="T81" fmla="*/ 367 h 523"/>
                <a:gd name="T82" fmla="*/ 657 w 1283"/>
                <a:gd name="T83" fmla="*/ 409 h 523"/>
                <a:gd name="T84" fmla="*/ 613 w 1283"/>
                <a:gd name="T85" fmla="*/ 391 h 523"/>
                <a:gd name="T86" fmla="*/ 635 w 1283"/>
                <a:gd name="T87" fmla="*/ 351 h 523"/>
                <a:gd name="T88" fmla="*/ 361 w 1283"/>
                <a:gd name="T89" fmla="*/ 405 h 523"/>
                <a:gd name="T90" fmla="*/ 368 w 1283"/>
                <a:gd name="T91" fmla="*/ 401 h 523"/>
                <a:gd name="T92" fmla="*/ 413 w 1283"/>
                <a:gd name="T93" fmla="*/ 414 h 523"/>
                <a:gd name="T94" fmla="*/ 391 w 1283"/>
                <a:gd name="T95" fmla="*/ 459 h 523"/>
                <a:gd name="T96" fmla="*/ 355 w 1283"/>
                <a:gd name="T97" fmla="*/ 452 h 523"/>
                <a:gd name="T98" fmla="*/ 361 w 1283"/>
                <a:gd name="T99" fmla="*/ 405 h 523"/>
                <a:gd name="T100" fmla="*/ 170 w 1283"/>
                <a:gd name="T101" fmla="*/ 394 h 523"/>
                <a:gd name="T102" fmla="*/ 213 w 1283"/>
                <a:gd name="T103" fmla="*/ 409 h 523"/>
                <a:gd name="T104" fmla="*/ 196 w 1283"/>
                <a:gd name="T105" fmla="*/ 454 h 523"/>
                <a:gd name="T106" fmla="*/ 148 w 1283"/>
                <a:gd name="T107" fmla="*/ 436 h 523"/>
                <a:gd name="T108" fmla="*/ 170 w 1283"/>
                <a:gd name="T109" fmla="*/ 39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3" h="523">
                  <a:moveTo>
                    <a:pt x="205" y="522"/>
                  </a:moveTo>
                  <a:cubicBezTo>
                    <a:pt x="248" y="520"/>
                    <a:pt x="291" y="518"/>
                    <a:pt x="334" y="514"/>
                  </a:cubicBezTo>
                  <a:cubicBezTo>
                    <a:pt x="373" y="510"/>
                    <a:pt x="412" y="505"/>
                    <a:pt x="451" y="500"/>
                  </a:cubicBezTo>
                  <a:cubicBezTo>
                    <a:pt x="473" y="496"/>
                    <a:pt x="495" y="490"/>
                    <a:pt x="517" y="486"/>
                  </a:cubicBezTo>
                  <a:cubicBezTo>
                    <a:pt x="602" y="467"/>
                    <a:pt x="688" y="449"/>
                    <a:pt x="770" y="419"/>
                  </a:cubicBezTo>
                  <a:cubicBezTo>
                    <a:pt x="869" y="383"/>
                    <a:pt x="962" y="336"/>
                    <a:pt x="1047" y="275"/>
                  </a:cubicBezTo>
                  <a:cubicBezTo>
                    <a:pt x="1094" y="242"/>
                    <a:pt x="1139" y="205"/>
                    <a:pt x="1184" y="170"/>
                  </a:cubicBezTo>
                  <a:cubicBezTo>
                    <a:pt x="1204" y="153"/>
                    <a:pt x="1224" y="135"/>
                    <a:pt x="1242" y="117"/>
                  </a:cubicBezTo>
                  <a:cubicBezTo>
                    <a:pt x="1256" y="102"/>
                    <a:pt x="1268" y="86"/>
                    <a:pt x="1283" y="67"/>
                  </a:cubicBezTo>
                  <a:cubicBezTo>
                    <a:pt x="1272" y="64"/>
                    <a:pt x="1266" y="63"/>
                    <a:pt x="1260" y="61"/>
                  </a:cubicBezTo>
                  <a:cubicBezTo>
                    <a:pt x="1235" y="54"/>
                    <a:pt x="1211" y="45"/>
                    <a:pt x="1185" y="38"/>
                  </a:cubicBezTo>
                  <a:cubicBezTo>
                    <a:pt x="1166" y="33"/>
                    <a:pt x="1145" y="28"/>
                    <a:pt x="1125" y="24"/>
                  </a:cubicBezTo>
                  <a:cubicBezTo>
                    <a:pt x="1092" y="16"/>
                    <a:pt x="1058" y="9"/>
                    <a:pt x="1025" y="2"/>
                  </a:cubicBezTo>
                  <a:cubicBezTo>
                    <a:pt x="1017" y="0"/>
                    <a:pt x="1011" y="0"/>
                    <a:pt x="1006" y="9"/>
                  </a:cubicBezTo>
                  <a:cubicBezTo>
                    <a:pt x="977" y="65"/>
                    <a:pt x="933" y="109"/>
                    <a:pt x="885" y="148"/>
                  </a:cubicBezTo>
                  <a:cubicBezTo>
                    <a:pt x="858" y="169"/>
                    <a:pt x="828" y="186"/>
                    <a:pt x="798" y="203"/>
                  </a:cubicBezTo>
                  <a:cubicBezTo>
                    <a:pt x="772" y="218"/>
                    <a:pt x="745" y="232"/>
                    <a:pt x="717" y="242"/>
                  </a:cubicBezTo>
                  <a:cubicBezTo>
                    <a:pt x="651" y="267"/>
                    <a:pt x="584" y="292"/>
                    <a:pt x="512" y="300"/>
                  </a:cubicBezTo>
                  <a:cubicBezTo>
                    <a:pt x="471" y="305"/>
                    <a:pt x="429" y="310"/>
                    <a:pt x="387" y="310"/>
                  </a:cubicBezTo>
                  <a:cubicBezTo>
                    <a:pt x="344" y="310"/>
                    <a:pt x="300" y="306"/>
                    <a:pt x="258" y="294"/>
                  </a:cubicBezTo>
                  <a:cubicBezTo>
                    <a:pt x="237" y="289"/>
                    <a:pt x="217" y="289"/>
                    <a:pt x="205" y="311"/>
                  </a:cubicBezTo>
                  <a:cubicBezTo>
                    <a:pt x="202" y="315"/>
                    <a:pt x="198" y="318"/>
                    <a:pt x="194" y="321"/>
                  </a:cubicBezTo>
                  <a:cubicBezTo>
                    <a:pt x="169" y="343"/>
                    <a:pt x="144" y="362"/>
                    <a:pt x="121" y="385"/>
                  </a:cubicBezTo>
                  <a:cubicBezTo>
                    <a:pt x="83" y="423"/>
                    <a:pt x="48" y="462"/>
                    <a:pt x="11" y="501"/>
                  </a:cubicBezTo>
                  <a:cubicBezTo>
                    <a:pt x="8" y="505"/>
                    <a:pt x="5" y="510"/>
                    <a:pt x="0" y="516"/>
                  </a:cubicBezTo>
                  <a:cubicBezTo>
                    <a:pt x="7" y="517"/>
                    <a:pt x="11" y="518"/>
                    <a:pt x="15" y="518"/>
                  </a:cubicBezTo>
                  <a:cubicBezTo>
                    <a:pt x="59" y="519"/>
                    <a:pt x="103" y="520"/>
                    <a:pt x="147" y="521"/>
                  </a:cubicBezTo>
                  <a:cubicBezTo>
                    <a:pt x="167" y="521"/>
                    <a:pt x="186" y="523"/>
                    <a:pt x="205" y="522"/>
                  </a:cubicBezTo>
                  <a:close/>
                  <a:moveTo>
                    <a:pt x="1062" y="107"/>
                  </a:moveTo>
                  <a:cubicBezTo>
                    <a:pt x="1075" y="100"/>
                    <a:pt x="1106" y="105"/>
                    <a:pt x="1116" y="116"/>
                  </a:cubicBezTo>
                  <a:cubicBezTo>
                    <a:pt x="1126" y="126"/>
                    <a:pt x="1129" y="137"/>
                    <a:pt x="1124" y="148"/>
                  </a:cubicBezTo>
                  <a:cubicBezTo>
                    <a:pt x="1118" y="162"/>
                    <a:pt x="1103" y="170"/>
                    <a:pt x="1088" y="168"/>
                  </a:cubicBezTo>
                  <a:cubicBezTo>
                    <a:pt x="1070" y="166"/>
                    <a:pt x="1058" y="156"/>
                    <a:pt x="1051" y="138"/>
                  </a:cubicBezTo>
                  <a:cubicBezTo>
                    <a:pt x="1046" y="123"/>
                    <a:pt x="1049" y="114"/>
                    <a:pt x="1062" y="107"/>
                  </a:cubicBezTo>
                  <a:close/>
                  <a:moveTo>
                    <a:pt x="888" y="241"/>
                  </a:moveTo>
                  <a:cubicBezTo>
                    <a:pt x="906" y="235"/>
                    <a:pt x="931" y="248"/>
                    <a:pt x="937" y="266"/>
                  </a:cubicBezTo>
                  <a:cubicBezTo>
                    <a:pt x="941" y="279"/>
                    <a:pt x="927" y="305"/>
                    <a:pt x="914" y="309"/>
                  </a:cubicBezTo>
                  <a:cubicBezTo>
                    <a:pt x="895" y="315"/>
                    <a:pt x="868" y="301"/>
                    <a:pt x="862" y="282"/>
                  </a:cubicBezTo>
                  <a:cubicBezTo>
                    <a:pt x="855" y="264"/>
                    <a:pt x="865" y="249"/>
                    <a:pt x="888" y="241"/>
                  </a:cubicBezTo>
                  <a:close/>
                  <a:moveTo>
                    <a:pt x="635" y="351"/>
                  </a:moveTo>
                  <a:cubicBezTo>
                    <a:pt x="652" y="345"/>
                    <a:pt x="671" y="352"/>
                    <a:pt x="676" y="367"/>
                  </a:cubicBezTo>
                  <a:cubicBezTo>
                    <a:pt x="681" y="382"/>
                    <a:pt x="671" y="404"/>
                    <a:pt x="657" y="409"/>
                  </a:cubicBezTo>
                  <a:cubicBezTo>
                    <a:pt x="640" y="416"/>
                    <a:pt x="619" y="407"/>
                    <a:pt x="613" y="391"/>
                  </a:cubicBezTo>
                  <a:cubicBezTo>
                    <a:pt x="607" y="376"/>
                    <a:pt x="618" y="358"/>
                    <a:pt x="635" y="351"/>
                  </a:cubicBezTo>
                  <a:close/>
                  <a:moveTo>
                    <a:pt x="361" y="405"/>
                  </a:moveTo>
                  <a:cubicBezTo>
                    <a:pt x="363" y="403"/>
                    <a:pt x="366" y="402"/>
                    <a:pt x="368" y="401"/>
                  </a:cubicBezTo>
                  <a:cubicBezTo>
                    <a:pt x="386" y="393"/>
                    <a:pt x="407" y="399"/>
                    <a:pt x="413" y="414"/>
                  </a:cubicBezTo>
                  <a:cubicBezTo>
                    <a:pt x="419" y="430"/>
                    <a:pt x="409" y="451"/>
                    <a:pt x="391" y="459"/>
                  </a:cubicBezTo>
                  <a:cubicBezTo>
                    <a:pt x="380" y="463"/>
                    <a:pt x="363" y="460"/>
                    <a:pt x="355" y="452"/>
                  </a:cubicBezTo>
                  <a:cubicBezTo>
                    <a:pt x="338" y="435"/>
                    <a:pt x="340" y="416"/>
                    <a:pt x="361" y="405"/>
                  </a:cubicBezTo>
                  <a:close/>
                  <a:moveTo>
                    <a:pt x="170" y="394"/>
                  </a:moveTo>
                  <a:cubicBezTo>
                    <a:pt x="188" y="388"/>
                    <a:pt x="207" y="394"/>
                    <a:pt x="213" y="409"/>
                  </a:cubicBezTo>
                  <a:cubicBezTo>
                    <a:pt x="219" y="423"/>
                    <a:pt x="209" y="449"/>
                    <a:pt x="196" y="454"/>
                  </a:cubicBezTo>
                  <a:cubicBezTo>
                    <a:pt x="179" y="462"/>
                    <a:pt x="154" y="452"/>
                    <a:pt x="148" y="436"/>
                  </a:cubicBezTo>
                  <a:cubicBezTo>
                    <a:pt x="141" y="421"/>
                    <a:pt x="151" y="401"/>
                    <a:pt x="170" y="394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9" name="Freeform 773">
              <a:extLst>
                <a:ext uri="{FF2B5EF4-FFF2-40B4-BE49-F238E27FC236}">
                  <a16:creationId xmlns:a16="http://schemas.microsoft.com/office/drawing/2014/main" xmlns="" id="{1D76ED8A-7E44-43C0-9E54-C1A3EADE9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6" y="2895"/>
              <a:ext cx="2005" cy="884"/>
            </a:xfrm>
            <a:custGeom>
              <a:avLst/>
              <a:gdLst>
                <a:gd name="T0" fmla="*/ 1259 w 1273"/>
                <a:gd name="T1" fmla="*/ 9 h 562"/>
                <a:gd name="T2" fmla="*/ 1233 w 1273"/>
                <a:gd name="T3" fmla="*/ 38 h 562"/>
                <a:gd name="T4" fmla="*/ 1139 w 1273"/>
                <a:gd name="T5" fmla="*/ 118 h 562"/>
                <a:gd name="T6" fmla="*/ 958 w 1273"/>
                <a:gd name="T7" fmla="*/ 249 h 562"/>
                <a:gd name="T8" fmla="*/ 697 w 1273"/>
                <a:gd name="T9" fmla="*/ 366 h 562"/>
                <a:gd name="T10" fmla="*/ 499 w 1273"/>
                <a:gd name="T11" fmla="*/ 414 h 562"/>
                <a:gd name="T12" fmla="*/ 387 w 1273"/>
                <a:gd name="T13" fmla="*/ 436 h 562"/>
                <a:gd name="T14" fmla="*/ 302 w 1273"/>
                <a:gd name="T15" fmla="*/ 443 h 562"/>
                <a:gd name="T16" fmla="*/ 51 w 1273"/>
                <a:gd name="T17" fmla="*/ 447 h 562"/>
                <a:gd name="T18" fmla="*/ 1 w 1273"/>
                <a:gd name="T19" fmla="*/ 448 h 562"/>
                <a:gd name="T20" fmla="*/ 0 w 1273"/>
                <a:gd name="T21" fmla="*/ 452 h 562"/>
                <a:gd name="T22" fmla="*/ 40 w 1273"/>
                <a:gd name="T23" fmla="*/ 472 h 562"/>
                <a:gd name="T24" fmla="*/ 150 w 1273"/>
                <a:gd name="T25" fmla="*/ 520 h 562"/>
                <a:gd name="T26" fmla="*/ 355 w 1273"/>
                <a:gd name="T27" fmla="*/ 558 h 562"/>
                <a:gd name="T28" fmla="*/ 668 w 1273"/>
                <a:gd name="T29" fmla="*/ 520 h 562"/>
                <a:gd name="T30" fmla="*/ 878 w 1273"/>
                <a:gd name="T31" fmla="*/ 440 h 562"/>
                <a:gd name="T32" fmla="*/ 1030 w 1273"/>
                <a:gd name="T33" fmla="*/ 342 h 562"/>
                <a:gd name="T34" fmla="*/ 1106 w 1273"/>
                <a:gd name="T35" fmla="*/ 272 h 562"/>
                <a:gd name="T36" fmla="*/ 1166 w 1273"/>
                <a:gd name="T37" fmla="*/ 200 h 562"/>
                <a:gd name="T38" fmla="*/ 1265 w 1273"/>
                <a:gd name="T39" fmla="*/ 30 h 562"/>
                <a:gd name="T40" fmla="*/ 1273 w 1273"/>
                <a:gd name="T41" fmla="*/ 2 h 562"/>
                <a:gd name="T42" fmla="*/ 1270 w 1273"/>
                <a:gd name="T43" fmla="*/ 0 h 562"/>
                <a:gd name="T44" fmla="*/ 1259 w 1273"/>
                <a:gd name="T45" fmla="*/ 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3" h="562">
                  <a:moveTo>
                    <a:pt x="1259" y="9"/>
                  </a:moveTo>
                  <a:cubicBezTo>
                    <a:pt x="1250" y="19"/>
                    <a:pt x="1243" y="30"/>
                    <a:pt x="1233" y="38"/>
                  </a:cubicBezTo>
                  <a:cubicBezTo>
                    <a:pt x="1202" y="66"/>
                    <a:pt x="1170" y="92"/>
                    <a:pt x="1139" y="118"/>
                  </a:cubicBezTo>
                  <a:cubicBezTo>
                    <a:pt x="1082" y="166"/>
                    <a:pt x="1021" y="209"/>
                    <a:pt x="958" y="249"/>
                  </a:cubicBezTo>
                  <a:cubicBezTo>
                    <a:pt x="877" y="300"/>
                    <a:pt x="789" y="337"/>
                    <a:pt x="697" y="366"/>
                  </a:cubicBezTo>
                  <a:cubicBezTo>
                    <a:pt x="633" y="386"/>
                    <a:pt x="566" y="399"/>
                    <a:pt x="499" y="414"/>
                  </a:cubicBezTo>
                  <a:cubicBezTo>
                    <a:pt x="462" y="422"/>
                    <a:pt x="425" y="430"/>
                    <a:pt x="387" y="436"/>
                  </a:cubicBezTo>
                  <a:cubicBezTo>
                    <a:pt x="359" y="440"/>
                    <a:pt x="330" y="440"/>
                    <a:pt x="302" y="443"/>
                  </a:cubicBezTo>
                  <a:cubicBezTo>
                    <a:pt x="218" y="453"/>
                    <a:pt x="135" y="447"/>
                    <a:pt x="51" y="447"/>
                  </a:cubicBezTo>
                  <a:cubicBezTo>
                    <a:pt x="34" y="447"/>
                    <a:pt x="18" y="448"/>
                    <a:pt x="1" y="448"/>
                  </a:cubicBezTo>
                  <a:cubicBezTo>
                    <a:pt x="1" y="450"/>
                    <a:pt x="0" y="451"/>
                    <a:pt x="0" y="452"/>
                  </a:cubicBezTo>
                  <a:cubicBezTo>
                    <a:pt x="14" y="459"/>
                    <a:pt x="27" y="466"/>
                    <a:pt x="40" y="472"/>
                  </a:cubicBezTo>
                  <a:cubicBezTo>
                    <a:pt x="76" y="489"/>
                    <a:pt x="113" y="506"/>
                    <a:pt x="150" y="520"/>
                  </a:cubicBezTo>
                  <a:cubicBezTo>
                    <a:pt x="216" y="546"/>
                    <a:pt x="284" y="555"/>
                    <a:pt x="355" y="558"/>
                  </a:cubicBezTo>
                  <a:cubicBezTo>
                    <a:pt x="462" y="562"/>
                    <a:pt x="565" y="545"/>
                    <a:pt x="668" y="520"/>
                  </a:cubicBezTo>
                  <a:cubicBezTo>
                    <a:pt x="741" y="502"/>
                    <a:pt x="812" y="477"/>
                    <a:pt x="878" y="440"/>
                  </a:cubicBezTo>
                  <a:cubicBezTo>
                    <a:pt x="930" y="410"/>
                    <a:pt x="981" y="377"/>
                    <a:pt x="1030" y="342"/>
                  </a:cubicBezTo>
                  <a:cubicBezTo>
                    <a:pt x="1058" y="322"/>
                    <a:pt x="1082" y="297"/>
                    <a:pt x="1106" y="272"/>
                  </a:cubicBezTo>
                  <a:cubicBezTo>
                    <a:pt x="1127" y="250"/>
                    <a:pt x="1146" y="225"/>
                    <a:pt x="1166" y="200"/>
                  </a:cubicBezTo>
                  <a:cubicBezTo>
                    <a:pt x="1208" y="149"/>
                    <a:pt x="1243" y="93"/>
                    <a:pt x="1265" y="30"/>
                  </a:cubicBezTo>
                  <a:cubicBezTo>
                    <a:pt x="1269" y="21"/>
                    <a:pt x="1270" y="11"/>
                    <a:pt x="1273" y="2"/>
                  </a:cubicBezTo>
                  <a:cubicBezTo>
                    <a:pt x="1272" y="1"/>
                    <a:pt x="1271" y="1"/>
                    <a:pt x="1270" y="0"/>
                  </a:cubicBezTo>
                  <a:cubicBezTo>
                    <a:pt x="1266" y="3"/>
                    <a:pt x="1263" y="6"/>
                    <a:pt x="125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0" name="Freeform 774">
              <a:extLst>
                <a:ext uri="{FF2B5EF4-FFF2-40B4-BE49-F238E27FC236}">
                  <a16:creationId xmlns:a16="http://schemas.microsoft.com/office/drawing/2014/main" xmlns="" id="{7C40FBF5-64E9-4FF5-9A44-29FC7CB588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9" y="2204"/>
              <a:ext cx="658" cy="509"/>
            </a:xfrm>
            <a:custGeom>
              <a:avLst/>
              <a:gdLst>
                <a:gd name="T0" fmla="*/ 283 w 418"/>
                <a:gd name="T1" fmla="*/ 8 h 324"/>
                <a:gd name="T2" fmla="*/ 279 w 418"/>
                <a:gd name="T3" fmla="*/ 9 h 324"/>
                <a:gd name="T4" fmla="*/ 100 w 418"/>
                <a:gd name="T5" fmla="*/ 62 h 324"/>
                <a:gd name="T6" fmla="*/ 13 w 418"/>
                <a:gd name="T7" fmla="*/ 124 h 324"/>
                <a:gd name="T8" fmla="*/ 2 w 418"/>
                <a:gd name="T9" fmla="*/ 151 h 324"/>
                <a:gd name="T10" fmla="*/ 45 w 418"/>
                <a:gd name="T11" fmla="*/ 311 h 324"/>
                <a:gd name="T12" fmla="*/ 65 w 418"/>
                <a:gd name="T13" fmla="*/ 322 h 324"/>
                <a:gd name="T14" fmla="*/ 189 w 418"/>
                <a:gd name="T15" fmla="*/ 310 h 324"/>
                <a:gd name="T16" fmla="*/ 253 w 418"/>
                <a:gd name="T17" fmla="*/ 287 h 324"/>
                <a:gd name="T18" fmla="*/ 253 w 418"/>
                <a:gd name="T19" fmla="*/ 287 h 324"/>
                <a:gd name="T20" fmla="*/ 312 w 418"/>
                <a:gd name="T21" fmla="*/ 265 h 324"/>
                <a:gd name="T22" fmla="*/ 406 w 418"/>
                <a:gd name="T23" fmla="*/ 207 h 324"/>
                <a:gd name="T24" fmla="*/ 417 w 418"/>
                <a:gd name="T25" fmla="*/ 177 h 324"/>
                <a:gd name="T26" fmla="*/ 382 w 418"/>
                <a:gd name="T27" fmla="*/ 58 h 324"/>
                <a:gd name="T28" fmla="*/ 283 w 418"/>
                <a:gd name="T29" fmla="*/ 8 h 324"/>
                <a:gd name="T30" fmla="*/ 44 w 418"/>
                <a:gd name="T31" fmla="*/ 212 h 324"/>
                <a:gd name="T32" fmla="*/ 47 w 418"/>
                <a:gd name="T33" fmla="*/ 195 h 324"/>
                <a:gd name="T34" fmla="*/ 77 w 418"/>
                <a:gd name="T35" fmla="*/ 203 h 324"/>
                <a:gd name="T36" fmla="*/ 68 w 418"/>
                <a:gd name="T37" fmla="*/ 219 h 324"/>
                <a:gd name="T38" fmla="*/ 44 w 418"/>
                <a:gd name="T39" fmla="*/ 212 h 324"/>
                <a:gd name="T40" fmla="*/ 122 w 418"/>
                <a:gd name="T41" fmla="*/ 300 h 324"/>
                <a:gd name="T42" fmla="*/ 71 w 418"/>
                <a:gd name="T43" fmla="*/ 277 h 324"/>
                <a:gd name="T44" fmla="*/ 92 w 418"/>
                <a:gd name="T45" fmla="*/ 231 h 324"/>
                <a:gd name="T46" fmla="*/ 145 w 418"/>
                <a:gd name="T47" fmla="*/ 253 h 324"/>
                <a:gd name="T48" fmla="*/ 122 w 418"/>
                <a:gd name="T49" fmla="*/ 300 h 324"/>
                <a:gd name="T50" fmla="*/ 282 w 418"/>
                <a:gd name="T51" fmla="*/ 210 h 324"/>
                <a:gd name="T52" fmla="*/ 250 w 418"/>
                <a:gd name="T53" fmla="*/ 246 h 324"/>
                <a:gd name="T54" fmla="*/ 198 w 418"/>
                <a:gd name="T55" fmla="*/ 231 h 324"/>
                <a:gd name="T56" fmla="*/ 202 w 418"/>
                <a:gd name="T57" fmla="*/ 196 h 324"/>
                <a:gd name="T58" fmla="*/ 227 w 418"/>
                <a:gd name="T59" fmla="*/ 181 h 324"/>
                <a:gd name="T60" fmla="*/ 250 w 418"/>
                <a:gd name="T61" fmla="*/ 176 h 324"/>
                <a:gd name="T62" fmla="*/ 282 w 418"/>
                <a:gd name="T63" fmla="*/ 210 h 324"/>
                <a:gd name="T64" fmla="*/ 337 w 418"/>
                <a:gd name="T65" fmla="*/ 97 h 324"/>
                <a:gd name="T66" fmla="*/ 360 w 418"/>
                <a:gd name="T67" fmla="*/ 106 h 324"/>
                <a:gd name="T68" fmla="*/ 355 w 418"/>
                <a:gd name="T69" fmla="*/ 119 h 324"/>
                <a:gd name="T70" fmla="*/ 329 w 418"/>
                <a:gd name="T71" fmla="*/ 113 h 324"/>
                <a:gd name="T72" fmla="*/ 337 w 418"/>
                <a:gd name="T73" fmla="*/ 97 h 324"/>
                <a:gd name="T74" fmla="*/ 376 w 418"/>
                <a:gd name="T75" fmla="*/ 210 h 324"/>
                <a:gd name="T76" fmla="*/ 332 w 418"/>
                <a:gd name="T77" fmla="*/ 192 h 324"/>
                <a:gd name="T78" fmla="*/ 362 w 418"/>
                <a:gd name="T79" fmla="*/ 137 h 324"/>
                <a:gd name="T80" fmla="*/ 404 w 418"/>
                <a:gd name="T81" fmla="*/ 158 h 324"/>
                <a:gd name="T82" fmla="*/ 376 w 418"/>
                <a:gd name="T83" fmla="*/ 21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8" h="324">
                  <a:moveTo>
                    <a:pt x="283" y="8"/>
                  </a:moveTo>
                  <a:cubicBezTo>
                    <a:pt x="282" y="8"/>
                    <a:pt x="281" y="9"/>
                    <a:pt x="279" y="9"/>
                  </a:cubicBezTo>
                  <a:cubicBezTo>
                    <a:pt x="218" y="20"/>
                    <a:pt x="158" y="38"/>
                    <a:pt x="100" y="62"/>
                  </a:cubicBezTo>
                  <a:cubicBezTo>
                    <a:pt x="67" y="76"/>
                    <a:pt x="35" y="94"/>
                    <a:pt x="13" y="124"/>
                  </a:cubicBezTo>
                  <a:cubicBezTo>
                    <a:pt x="7" y="132"/>
                    <a:pt x="2" y="142"/>
                    <a:pt x="2" y="151"/>
                  </a:cubicBezTo>
                  <a:cubicBezTo>
                    <a:pt x="0" y="209"/>
                    <a:pt x="15" y="262"/>
                    <a:pt x="45" y="311"/>
                  </a:cubicBezTo>
                  <a:cubicBezTo>
                    <a:pt x="50" y="319"/>
                    <a:pt x="57" y="321"/>
                    <a:pt x="65" y="322"/>
                  </a:cubicBezTo>
                  <a:cubicBezTo>
                    <a:pt x="107" y="324"/>
                    <a:pt x="149" y="324"/>
                    <a:pt x="189" y="310"/>
                  </a:cubicBezTo>
                  <a:cubicBezTo>
                    <a:pt x="211" y="302"/>
                    <a:pt x="231" y="294"/>
                    <a:pt x="253" y="287"/>
                  </a:cubicBezTo>
                  <a:cubicBezTo>
                    <a:pt x="253" y="287"/>
                    <a:pt x="253" y="287"/>
                    <a:pt x="253" y="287"/>
                  </a:cubicBezTo>
                  <a:cubicBezTo>
                    <a:pt x="273" y="280"/>
                    <a:pt x="293" y="274"/>
                    <a:pt x="312" y="265"/>
                  </a:cubicBezTo>
                  <a:cubicBezTo>
                    <a:pt x="346" y="249"/>
                    <a:pt x="378" y="232"/>
                    <a:pt x="406" y="207"/>
                  </a:cubicBezTo>
                  <a:cubicBezTo>
                    <a:pt x="414" y="198"/>
                    <a:pt x="418" y="189"/>
                    <a:pt x="417" y="177"/>
                  </a:cubicBezTo>
                  <a:cubicBezTo>
                    <a:pt x="415" y="134"/>
                    <a:pt x="404" y="95"/>
                    <a:pt x="382" y="58"/>
                  </a:cubicBezTo>
                  <a:cubicBezTo>
                    <a:pt x="356" y="13"/>
                    <a:pt x="334" y="0"/>
                    <a:pt x="283" y="8"/>
                  </a:cubicBezTo>
                  <a:close/>
                  <a:moveTo>
                    <a:pt x="44" y="212"/>
                  </a:moveTo>
                  <a:cubicBezTo>
                    <a:pt x="43" y="206"/>
                    <a:pt x="46" y="199"/>
                    <a:pt x="47" y="195"/>
                  </a:cubicBezTo>
                  <a:cubicBezTo>
                    <a:pt x="59" y="190"/>
                    <a:pt x="74" y="196"/>
                    <a:pt x="77" y="203"/>
                  </a:cubicBezTo>
                  <a:cubicBezTo>
                    <a:pt x="80" y="212"/>
                    <a:pt x="75" y="216"/>
                    <a:pt x="68" y="219"/>
                  </a:cubicBezTo>
                  <a:cubicBezTo>
                    <a:pt x="59" y="223"/>
                    <a:pt x="45" y="220"/>
                    <a:pt x="44" y="212"/>
                  </a:cubicBezTo>
                  <a:close/>
                  <a:moveTo>
                    <a:pt x="122" y="300"/>
                  </a:moveTo>
                  <a:cubicBezTo>
                    <a:pt x="100" y="308"/>
                    <a:pt x="77" y="298"/>
                    <a:pt x="71" y="277"/>
                  </a:cubicBezTo>
                  <a:cubicBezTo>
                    <a:pt x="65" y="259"/>
                    <a:pt x="75" y="238"/>
                    <a:pt x="92" y="231"/>
                  </a:cubicBezTo>
                  <a:cubicBezTo>
                    <a:pt x="114" y="223"/>
                    <a:pt x="137" y="233"/>
                    <a:pt x="145" y="253"/>
                  </a:cubicBezTo>
                  <a:cubicBezTo>
                    <a:pt x="151" y="270"/>
                    <a:pt x="139" y="293"/>
                    <a:pt x="122" y="300"/>
                  </a:cubicBezTo>
                  <a:close/>
                  <a:moveTo>
                    <a:pt x="282" y="210"/>
                  </a:moveTo>
                  <a:cubicBezTo>
                    <a:pt x="280" y="230"/>
                    <a:pt x="268" y="241"/>
                    <a:pt x="250" y="246"/>
                  </a:cubicBezTo>
                  <a:cubicBezTo>
                    <a:pt x="230" y="251"/>
                    <a:pt x="212" y="246"/>
                    <a:pt x="198" y="231"/>
                  </a:cubicBezTo>
                  <a:cubicBezTo>
                    <a:pt x="187" y="220"/>
                    <a:pt x="189" y="206"/>
                    <a:pt x="202" y="196"/>
                  </a:cubicBezTo>
                  <a:cubicBezTo>
                    <a:pt x="210" y="190"/>
                    <a:pt x="219" y="185"/>
                    <a:pt x="227" y="181"/>
                  </a:cubicBezTo>
                  <a:cubicBezTo>
                    <a:pt x="235" y="179"/>
                    <a:pt x="242" y="177"/>
                    <a:pt x="250" y="176"/>
                  </a:cubicBezTo>
                  <a:cubicBezTo>
                    <a:pt x="271" y="173"/>
                    <a:pt x="285" y="189"/>
                    <a:pt x="282" y="210"/>
                  </a:cubicBezTo>
                  <a:close/>
                  <a:moveTo>
                    <a:pt x="337" y="97"/>
                  </a:moveTo>
                  <a:cubicBezTo>
                    <a:pt x="345" y="93"/>
                    <a:pt x="359" y="98"/>
                    <a:pt x="360" y="106"/>
                  </a:cubicBezTo>
                  <a:cubicBezTo>
                    <a:pt x="360" y="111"/>
                    <a:pt x="356" y="116"/>
                    <a:pt x="355" y="119"/>
                  </a:cubicBezTo>
                  <a:cubicBezTo>
                    <a:pt x="342" y="124"/>
                    <a:pt x="332" y="121"/>
                    <a:pt x="329" y="113"/>
                  </a:cubicBezTo>
                  <a:cubicBezTo>
                    <a:pt x="327" y="106"/>
                    <a:pt x="329" y="100"/>
                    <a:pt x="337" y="97"/>
                  </a:cubicBezTo>
                  <a:close/>
                  <a:moveTo>
                    <a:pt x="376" y="210"/>
                  </a:moveTo>
                  <a:cubicBezTo>
                    <a:pt x="362" y="217"/>
                    <a:pt x="337" y="206"/>
                    <a:pt x="332" y="192"/>
                  </a:cubicBezTo>
                  <a:cubicBezTo>
                    <a:pt x="324" y="170"/>
                    <a:pt x="337" y="147"/>
                    <a:pt x="362" y="137"/>
                  </a:cubicBezTo>
                  <a:cubicBezTo>
                    <a:pt x="379" y="130"/>
                    <a:pt x="396" y="139"/>
                    <a:pt x="404" y="158"/>
                  </a:cubicBezTo>
                  <a:cubicBezTo>
                    <a:pt x="414" y="182"/>
                    <a:pt x="398" y="198"/>
                    <a:pt x="376" y="210"/>
                  </a:cubicBezTo>
                  <a:close/>
                </a:path>
              </a:pathLst>
            </a:custGeom>
            <a:solidFill>
              <a:srgbClr val="FA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1" name="Freeform 775">
              <a:extLst>
                <a:ext uri="{FF2B5EF4-FFF2-40B4-BE49-F238E27FC236}">
                  <a16:creationId xmlns:a16="http://schemas.microsoft.com/office/drawing/2014/main" xmlns="" id="{23DD59F2-72D0-4CB4-8AEA-D73320EF8F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2592"/>
              <a:ext cx="741" cy="451"/>
            </a:xfrm>
            <a:custGeom>
              <a:avLst/>
              <a:gdLst>
                <a:gd name="T0" fmla="*/ 41 w 470"/>
                <a:gd name="T1" fmla="*/ 284 h 287"/>
                <a:gd name="T2" fmla="*/ 103 w 470"/>
                <a:gd name="T3" fmla="*/ 283 h 287"/>
                <a:gd name="T4" fmla="*/ 227 w 470"/>
                <a:gd name="T5" fmla="*/ 257 h 287"/>
                <a:gd name="T6" fmla="*/ 421 w 470"/>
                <a:gd name="T7" fmla="*/ 161 h 287"/>
                <a:gd name="T8" fmla="*/ 462 w 470"/>
                <a:gd name="T9" fmla="*/ 125 h 287"/>
                <a:gd name="T10" fmla="*/ 463 w 470"/>
                <a:gd name="T11" fmla="*/ 102 h 287"/>
                <a:gd name="T12" fmla="*/ 445 w 470"/>
                <a:gd name="T13" fmla="*/ 74 h 287"/>
                <a:gd name="T14" fmla="*/ 409 w 470"/>
                <a:gd name="T15" fmla="*/ 10 h 287"/>
                <a:gd name="T16" fmla="*/ 390 w 470"/>
                <a:gd name="T17" fmla="*/ 7 h 287"/>
                <a:gd name="T18" fmla="*/ 342 w 470"/>
                <a:gd name="T19" fmla="*/ 39 h 287"/>
                <a:gd name="T20" fmla="*/ 242 w 470"/>
                <a:gd name="T21" fmla="*/ 86 h 287"/>
                <a:gd name="T22" fmla="*/ 20 w 470"/>
                <a:gd name="T23" fmla="*/ 127 h 287"/>
                <a:gd name="T24" fmla="*/ 3 w 470"/>
                <a:gd name="T25" fmla="*/ 144 h 287"/>
                <a:gd name="T26" fmla="*/ 26 w 470"/>
                <a:gd name="T27" fmla="*/ 271 h 287"/>
                <a:gd name="T28" fmla="*/ 41 w 470"/>
                <a:gd name="T29" fmla="*/ 28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0" h="287">
                  <a:moveTo>
                    <a:pt x="41" y="284"/>
                  </a:moveTo>
                  <a:cubicBezTo>
                    <a:pt x="62" y="284"/>
                    <a:pt x="83" y="287"/>
                    <a:pt x="103" y="283"/>
                  </a:cubicBezTo>
                  <a:cubicBezTo>
                    <a:pt x="153" y="274"/>
                    <a:pt x="202" y="263"/>
                    <a:pt x="227" y="257"/>
                  </a:cubicBezTo>
                  <a:cubicBezTo>
                    <a:pt x="311" y="227"/>
                    <a:pt x="369" y="199"/>
                    <a:pt x="421" y="161"/>
                  </a:cubicBezTo>
                  <a:cubicBezTo>
                    <a:pt x="436" y="150"/>
                    <a:pt x="448" y="137"/>
                    <a:pt x="462" y="125"/>
                  </a:cubicBezTo>
                  <a:cubicBezTo>
                    <a:pt x="470" y="118"/>
                    <a:pt x="469" y="110"/>
                    <a:pt x="463" y="102"/>
                  </a:cubicBezTo>
                  <a:cubicBezTo>
                    <a:pt x="456" y="93"/>
                    <a:pt x="451" y="84"/>
                    <a:pt x="445" y="74"/>
                  </a:cubicBezTo>
                  <a:cubicBezTo>
                    <a:pt x="433" y="53"/>
                    <a:pt x="422" y="31"/>
                    <a:pt x="409" y="10"/>
                  </a:cubicBezTo>
                  <a:cubicBezTo>
                    <a:pt x="405" y="2"/>
                    <a:pt x="399" y="0"/>
                    <a:pt x="390" y="7"/>
                  </a:cubicBezTo>
                  <a:cubicBezTo>
                    <a:pt x="375" y="19"/>
                    <a:pt x="359" y="31"/>
                    <a:pt x="342" y="39"/>
                  </a:cubicBezTo>
                  <a:cubicBezTo>
                    <a:pt x="310" y="56"/>
                    <a:pt x="276" y="72"/>
                    <a:pt x="242" y="86"/>
                  </a:cubicBezTo>
                  <a:cubicBezTo>
                    <a:pt x="171" y="115"/>
                    <a:pt x="98" y="132"/>
                    <a:pt x="20" y="127"/>
                  </a:cubicBezTo>
                  <a:cubicBezTo>
                    <a:pt x="2" y="125"/>
                    <a:pt x="0" y="126"/>
                    <a:pt x="3" y="144"/>
                  </a:cubicBezTo>
                  <a:cubicBezTo>
                    <a:pt x="10" y="186"/>
                    <a:pt x="19" y="228"/>
                    <a:pt x="26" y="271"/>
                  </a:cubicBezTo>
                  <a:cubicBezTo>
                    <a:pt x="28" y="279"/>
                    <a:pt x="33" y="284"/>
                    <a:pt x="41" y="284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2" name="Freeform 776">
              <a:extLst>
                <a:ext uri="{FF2B5EF4-FFF2-40B4-BE49-F238E27FC236}">
                  <a16:creationId xmlns:a16="http://schemas.microsoft.com/office/drawing/2014/main" xmlns="" id="{C4D12CFA-525F-42B0-A617-6818D5D1E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2078"/>
              <a:ext cx="762" cy="619"/>
            </a:xfrm>
            <a:custGeom>
              <a:avLst/>
              <a:gdLst>
                <a:gd name="T0" fmla="*/ 118 w 484"/>
                <a:gd name="T1" fmla="*/ 67 h 394"/>
                <a:gd name="T2" fmla="*/ 34 w 484"/>
                <a:gd name="T3" fmla="*/ 142 h 394"/>
                <a:gd name="T4" fmla="*/ 20 w 484"/>
                <a:gd name="T5" fmla="*/ 274 h 394"/>
                <a:gd name="T6" fmla="*/ 74 w 484"/>
                <a:gd name="T7" fmla="*/ 381 h 394"/>
                <a:gd name="T8" fmla="*/ 83 w 484"/>
                <a:gd name="T9" fmla="*/ 394 h 394"/>
                <a:gd name="T10" fmla="*/ 87 w 484"/>
                <a:gd name="T11" fmla="*/ 392 h 394"/>
                <a:gd name="T12" fmla="*/ 79 w 484"/>
                <a:gd name="T13" fmla="*/ 377 h 394"/>
                <a:gd name="T14" fmla="*/ 45 w 484"/>
                <a:gd name="T15" fmla="*/ 274 h 394"/>
                <a:gd name="T16" fmla="*/ 82 w 484"/>
                <a:gd name="T17" fmla="*/ 173 h 394"/>
                <a:gd name="T18" fmla="*/ 110 w 484"/>
                <a:gd name="T19" fmla="*/ 154 h 394"/>
                <a:gd name="T20" fmla="*/ 199 w 484"/>
                <a:gd name="T21" fmla="*/ 115 h 394"/>
                <a:gd name="T22" fmla="*/ 364 w 484"/>
                <a:gd name="T23" fmla="*/ 74 h 394"/>
                <a:gd name="T24" fmla="*/ 444 w 484"/>
                <a:gd name="T25" fmla="*/ 106 h 394"/>
                <a:gd name="T26" fmla="*/ 484 w 484"/>
                <a:gd name="T27" fmla="*/ 167 h 394"/>
                <a:gd name="T28" fmla="*/ 461 w 484"/>
                <a:gd name="T29" fmla="*/ 90 h 394"/>
                <a:gd name="T30" fmla="*/ 367 w 484"/>
                <a:gd name="T31" fmla="*/ 17 h 394"/>
                <a:gd name="T32" fmla="*/ 118 w 484"/>
                <a:gd name="T33" fmla="*/ 6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4" h="394">
                  <a:moveTo>
                    <a:pt x="118" y="67"/>
                  </a:moveTo>
                  <a:cubicBezTo>
                    <a:pt x="86" y="85"/>
                    <a:pt x="54" y="107"/>
                    <a:pt x="34" y="142"/>
                  </a:cubicBezTo>
                  <a:cubicBezTo>
                    <a:pt x="10" y="184"/>
                    <a:pt x="0" y="228"/>
                    <a:pt x="20" y="274"/>
                  </a:cubicBezTo>
                  <a:cubicBezTo>
                    <a:pt x="36" y="311"/>
                    <a:pt x="56" y="345"/>
                    <a:pt x="74" y="381"/>
                  </a:cubicBezTo>
                  <a:cubicBezTo>
                    <a:pt x="77" y="385"/>
                    <a:pt x="80" y="389"/>
                    <a:pt x="83" y="394"/>
                  </a:cubicBezTo>
                  <a:cubicBezTo>
                    <a:pt x="84" y="393"/>
                    <a:pt x="86" y="392"/>
                    <a:pt x="87" y="392"/>
                  </a:cubicBezTo>
                  <a:cubicBezTo>
                    <a:pt x="84" y="387"/>
                    <a:pt x="82" y="382"/>
                    <a:pt x="79" y="377"/>
                  </a:cubicBezTo>
                  <a:cubicBezTo>
                    <a:pt x="62" y="345"/>
                    <a:pt x="51" y="310"/>
                    <a:pt x="45" y="274"/>
                  </a:cubicBezTo>
                  <a:cubicBezTo>
                    <a:pt x="37" y="233"/>
                    <a:pt x="49" y="199"/>
                    <a:pt x="82" y="173"/>
                  </a:cubicBezTo>
                  <a:cubicBezTo>
                    <a:pt x="91" y="166"/>
                    <a:pt x="100" y="159"/>
                    <a:pt x="110" y="154"/>
                  </a:cubicBezTo>
                  <a:cubicBezTo>
                    <a:pt x="139" y="140"/>
                    <a:pt x="169" y="126"/>
                    <a:pt x="199" y="115"/>
                  </a:cubicBezTo>
                  <a:cubicBezTo>
                    <a:pt x="252" y="95"/>
                    <a:pt x="307" y="78"/>
                    <a:pt x="364" y="74"/>
                  </a:cubicBezTo>
                  <a:cubicBezTo>
                    <a:pt x="396" y="71"/>
                    <a:pt x="424" y="80"/>
                    <a:pt x="444" y="106"/>
                  </a:cubicBezTo>
                  <a:cubicBezTo>
                    <a:pt x="459" y="126"/>
                    <a:pt x="472" y="148"/>
                    <a:pt x="484" y="167"/>
                  </a:cubicBezTo>
                  <a:cubicBezTo>
                    <a:pt x="483" y="142"/>
                    <a:pt x="469" y="117"/>
                    <a:pt x="461" y="90"/>
                  </a:cubicBezTo>
                  <a:cubicBezTo>
                    <a:pt x="446" y="45"/>
                    <a:pt x="409" y="26"/>
                    <a:pt x="367" y="17"/>
                  </a:cubicBezTo>
                  <a:cubicBezTo>
                    <a:pt x="278" y="0"/>
                    <a:pt x="195" y="24"/>
                    <a:pt x="11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3" name="Freeform 777">
              <a:extLst>
                <a:ext uri="{FF2B5EF4-FFF2-40B4-BE49-F238E27FC236}">
                  <a16:creationId xmlns:a16="http://schemas.microsoft.com/office/drawing/2014/main" xmlns="" id="{E36151E1-58BB-46A0-B2E1-D500A732A0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6" y="2746"/>
              <a:ext cx="1188" cy="465"/>
            </a:xfrm>
            <a:custGeom>
              <a:avLst/>
              <a:gdLst>
                <a:gd name="T0" fmla="*/ 32 w 754"/>
                <a:gd name="T1" fmla="*/ 281 h 296"/>
                <a:gd name="T2" fmla="*/ 239 w 754"/>
                <a:gd name="T3" fmla="*/ 290 h 296"/>
                <a:gd name="T4" fmla="*/ 540 w 754"/>
                <a:gd name="T5" fmla="*/ 198 h 296"/>
                <a:gd name="T6" fmla="*/ 683 w 754"/>
                <a:gd name="T7" fmla="*/ 96 h 296"/>
                <a:gd name="T8" fmla="*/ 751 w 754"/>
                <a:gd name="T9" fmla="*/ 14 h 296"/>
                <a:gd name="T10" fmla="*/ 752 w 754"/>
                <a:gd name="T11" fmla="*/ 0 h 296"/>
                <a:gd name="T12" fmla="*/ 740 w 754"/>
                <a:gd name="T13" fmla="*/ 5 h 296"/>
                <a:gd name="T14" fmla="*/ 661 w 754"/>
                <a:gd name="T15" fmla="*/ 77 h 296"/>
                <a:gd name="T16" fmla="*/ 596 w 754"/>
                <a:gd name="T17" fmla="*/ 125 h 296"/>
                <a:gd name="T18" fmla="*/ 483 w 754"/>
                <a:gd name="T19" fmla="*/ 177 h 296"/>
                <a:gd name="T20" fmla="*/ 372 w 754"/>
                <a:gd name="T21" fmla="*/ 219 h 296"/>
                <a:gd name="T22" fmla="*/ 182 w 754"/>
                <a:gd name="T23" fmla="*/ 244 h 296"/>
                <a:gd name="T24" fmla="*/ 72 w 754"/>
                <a:gd name="T25" fmla="*/ 239 h 296"/>
                <a:gd name="T26" fmla="*/ 0 w 754"/>
                <a:gd name="T27" fmla="*/ 230 h 296"/>
                <a:gd name="T28" fmla="*/ 10 w 754"/>
                <a:gd name="T29" fmla="*/ 260 h 296"/>
                <a:gd name="T30" fmla="*/ 32 w 754"/>
                <a:gd name="T31" fmla="*/ 28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4" h="296">
                  <a:moveTo>
                    <a:pt x="32" y="281"/>
                  </a:moveTo>
                  <a:cubicBezTo>
                    <a:pt x="101" y="296"/>
                    <a:pt x="170" y="296"/>
                    <a:pt x="239" y="290"/>
                  </a:cubicBezTo>
                  <a:cubicBezTo>
                    <a:pt x="346" y="280"/>
                    <a:pt x="446" y="247"/>
                    <a:pt x="540" y="198"/>
                  </a:cubicBezTo>
                  <a:cubicBezTo>
                    <a:pt x="593" y="171"/>
                    <a:pt x="643" y="140"/>
                    <a:pt x="683" y="96"/>
                  </a:cubicBezTo>
                  <a:cubicBezTo>
                    <a:pt x="707" y="70"/>
                    <a:pt x="729" y="42"/>
                    <a:pt x="751" y="14"/>
                  </a:cubicBezTo>
                  <a:cubicBezTo>
                    <a:pt x="754" y="11"/>
                    <a:pt x="752" y="5"/>
                    <a:pt x="752" y="0"/>
                  </a:cubicBezTo>
                  <a:cubicBezTo>
                    <a:pt x="748" y="2"/>
                    <a:pt x="743" y="2"/>
                    <a:pt x="740" y="5"/>
                  </a:cubicBezTo>
                  <a:cubicBezTo>
                    <a:pt x="713" y="29"/>
                    <a:pt x="688" y="54"/>
                    <a:pt x="661" y="77"/>
                  </a:cubicBezTo>
                  <a:cubicBezTo>
                    <a:pt x="640" y="94"/>
                    <a:pt x="620" y="112"/>
                    <a:pt x="596" y="125"/>
                  </a:cubicBezTo>
                  <a:cubicBezTo>
                    <a:pt x="560" y="144"/>
                    <a:pt x="521" y="161"/>
                    <a:pt x="483" y="177"/>
                  </a:cubicBezTo>
                  <a:cubicBezTo>
                    <a:pt x="447" y="192"/>
                    <a:pt x="410" y="207"/>
                    <a:pt x="372" y="219"/>
                  </a:cubicBezTo>
                  <a:cubicBezTo>
                    <a:pt x="310" y="238"/>
                    <a:pt x="246" y="243"/>
                    <a:pt x="182" y="244"/>
                  </a:cubicBezTo>
                  <a:cubicBezTo>
                    <a:pt x="145" y="245"/>
                    <a:pt x="108" y="242"/>
                    <a:pt x="72" y="239"/>
                  </a:cubicBezTo>
                  <a:cubicBezTo>
                    <a:pt x="48" y="238"/>
                    <a:pt x="25" y="234"/>
                    <a:pt x="0" y="230"/>
                  </a:cubicBezTo>
                  <a:cubicBezTo>
                    <a:pt x="3" y="240"/>
                    <a:pt x="9" y="250"/>
                    <a:pt x="10" y="260"/>
                  </a:cubicBezTo>
                  <a:cubicBezTo>
                    <a:pt x="12" y="273"/>
                    <a:pt x="20" y="278"/>
                    <a:pt x="32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4" name="Freeform 778">
              <a:extLst>
                <a:ext uri="{FF2B5EF4-FFF2-40B4-BE49-F238E27FC236}">
                  <a16:creationId xmlns:a16="http://schemas.microsoft.com/office/drawing/2014/main" xmlns="" id="{6B2E7383-2F67-473A-AE15-9EA8593CE4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2521"/>
              <a:ext cx="69" cy="90"/>
            </a:xfrm>
            <a:custGeom>
              <a:avLst/>
              <a:gdLst>
                <a:gd name="T0" fmla="*/ 0 w 44"/>
                <a:gd name="T1" fmla="*/ 1 h 57"/>
                <a:gd name="T2" fmla="*/ 30 w 44"/>
                <a:gd name="T3" fmla="*/ 57 h 57"/>
                <a:gd name="T4" fmla="*/ 44 w 44"/>
                <a:gd name="T5" fmla="*/ 26 h 57"/>
                <a:gd name="T6" fmla="*/ 4 w 44"/>
                <a:gd name="T7" fmla="*/ 0 h 57"/>
                <a:gd name="T8" fmla="*/ 0 w 44"/>
                <a:gd name="T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7">
                  <a:moveTo>
                    <a:pt x="0" y="1"/>
                  </a:moveTo>
                  <a:cubicBezTo>
                    <a:pt x="5" y="22"/>
                    <a:pt x="18" y="39"/>
                    <a:pt x="30" y="57"/>
                  </a:cubicBezTo>
                  <a:cubicBezTo>
                    <a:pt x="26" y="42"/>
                    <a:pt x="35" y="34"/>
                    <a:pt x="44" y="26"/>
                  </a:cubicBezTo>
                  <a:cubicBezTo>
                    <a:pt x="30" y="17"/>
                    <a:pt x="17" y="8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5" name="Freeform 779">
              <a:extLst>
                <a:ext uri="{FF2B5EF4-FFF2-40B4-BE49-F238E27FC236}">
                  <a16:creationId xmlns:a16="http://schemas.microsoft.com/office/drawing/2014/main" xmlns="" id="{C6430C16-87ED-41E9-AC7B-B386C39836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2278"/>
              <a:ext cx="57" cy="107"/>
            </a:xfrm>
            <a:custGeom>
              <a:avLst/>
              <a:gdLst>
                <a:gd name="T0" fmla="*/ 32 w 36"/>
                <a:gd name="T1" fmla="*/ 68 h 68"/>
                <a:gd name="T2" fmla="*/ 23 w 36"/>
                <a:gd name="T3" fmla="*/ 0 h 68"/>
                <a:gd name="T4" fmla="*/ 18 w 36"/>
                <a:gd name="T5" fmla="*/ 24 h 68"/>
                <a:gd name="T6" fmla="*/ 0 w 36"/>
                <a:gd name="T7" fmla="*/ 44 h 68"/>
                <a:gd name="T8" fmla="*/ 32 w 3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8">
                  <a:moveTo>
                    <a:pt x="32" y="68"/>
                  </a:moveTo>
                  <a:cubicBezTo>
                    <a:pt x="36" y="43"/>
                    <a:pt x="36" y="22"/>
                    <a:pt x="23" y="0"/>
                  </a:cubicBezTo>
                  <a:cubicBezTo>
                    <a:pt x="21" y="8"/>
                    <a:pt x="21" y="17"/>
                    <a:pt x="18" y="24"/>
                  </a:cubicBezTo>
                  <a:cubicBezTo>
                    <a:pt x="14" y="32"/>
                    <a:pt x="6" y="37"/>
                    <a:pt x="0" y="44"/>
                  </a:cubicBezTo>
                  <a:cubicBezTo>
                    <a:pt x="21" y="45"/>
                    <a:pt x="21" y="45"/>
                    <a:pt x="3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6" name="Freeform 780">
              <a:extLst>
                <a:ext uri="{FF2B5EF4-FFF2-40B4-BE49-F238E27FC236}">
                  <a16:creationId xmlns:a16="http://schemas.microsoft.com/office/drawing/2014/main" xmlns="" id="{8622B097-FE82-4A88-857B-65D7F7903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5" y="1960"/>
              <a:ext cx="41" cy="40"/>
            </a:xfrm>
            <a:custGeom>
              <a:avLst/>
              <a:gdLst>
                <a:gd name="T0" fmla="*/ 20 w 26"/>
                <a:gd name="T1" fmla="*/ 25 h 25"/>
                <a:gd name="T2" fmla="*/ 25 w 26"/>
                <a:gd name="T3" fmla="*/ 7 h 25"/>
                <a:gd name="T4" fmla="*/ 5 w 26"/>
                <a:gd name="T5" fmla="*/ 0 h 25"/>
                <a:gd name="T6" fmla="*/ 2 w 26"/>
                <a:gd name="T7" fmla="*/ 14 h 25"/>
                <a:gd name="T8" fmla="*/ 2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0" y="25"/>
                  </a:moveTo>
                  <a:cubicBezTo>
                    <a:pt x="23" y="16"/>
                    <a:pt x="26" y="8"/>
                    <a:pt x="25" y="7"/>
                  </a:cubicBezTo>
                  <a:cubicBezTo>
                    <a:pt x="19" y="3"/>
                    <a:pt x="12" y="2"/>
                    <a:pt x="5" y="0"/>
                  </a:cubicBezTo>
                  <a:cubicBezTo>
                    <a:pt x="4" y="5"/>
                    <a:pt x="0" y="12"/>
                    <a:pt x="2" y="14"/>
                  </a:cubicBezTo>
                  <a:cubicBezTo>
                    <a:pt x="5" y="19"/>
                    <a:pt x="12" y="20"/>
                    <a:pt x="2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7" name="Freeform 781">
              <a:extLst>
                <a:ext uri="{FF2B5EF4-FFF2-40B4-BE49-F238E27FC236}">
                  <a16:creationId xmlns:a16="http://schemas.microsoft.com/office/drawing/2014/main" xmlns="" id="{09EF2524-90C1-4EFD-99FE-49774A8515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" y="1827"/>
              <a:ext cx="134" cy="179"/>
            </a:xfrm>
            <a:custGeom>
              <a:avLst/>
              <a:gdLst>
                <a:gd name="T0" fmla="*/ 48 w 85"/>
                <a:gd name="T1" fmla="*/ 67 h 114"/>
                <a:gd name="T2" fmla="*/ 54 w 85"/>
                <a:gd name="T3" fmla="*/ 100 h 114"/>
                <a:gd name="T4" fmla="*/ 63 w 85"/>
                <a:gd name="T5" fmla="*/ 114 h 114"/>
                <a:gd name="T6" fmla="*/ 73 w 85"/>
                <a:gd name="T7" fmla="*/ 102 h 114"/>
                <a:gd name="T8" fmla="*/ 21 w 85"/>
                <a:gd name="T9" fmla="*/ 3 h 114"/>
                <a:gd name="T10" fmla="*/ 2 w 85"/>
                <a:gd name="T11" fmla="*/ 0 h 114"/>
                <a:gd name="T12" fmla="*/ 0 w 85"/>
                <a:gd name="T13" fmla="*/ 4 h 114"/>
                <a:gd name="T14" fmla="*/ 7 w 85"/>
                <a:gd name="T15" fmla="*/ 12 h 114"/>
                <a:gd name="T16" fmla="*/ 48 w 85"/>
                <a:gd name="T17" fmla="*/ 6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14">
                  <a:moveTo>
                    <a:pt x="48" y="67"/>
                  </a:moveTo>
                  <a:cubicBezTo>
                    <a:pt x="51" y="78"/>
                    <a:pt x="51" y="89"/>
                    <a:pt x="54" y="100"/>
                  </a:cubicBezTo>
                  <a:cubicBezTo>
                    <a:pt x="55" y="105"/>
                    <a:pt x="60" y="109"/>
                    <a:pt x="63" y="114"/>
                  </a:cubicBezTo>
                  <a:cubicBezTo>
                    <a:pt x="66" y="110"/>
                    <a:pt x="72" y="107"/>
                    <a:pt x="73" y="102"/>
                  </a:cubicBezTo>
                  <a:cubicBezTo>
                    <a:pt x="85" y="59"/>
                    <a:pt x="51" y="15"/>
                    <a:pt x="21" y="3"/>
                  </a:cubicBezTo>
                  <a:cubicBezTo>
                    <a:pt x="15" y="0"/>
                    <a:pt x="8" y="1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2" y="7"/>
                    <a:pt x="4" y="10"/>
                    <a:pt x="7" y="12"/>
                  </a:cubicBezTo>
                  <a:cubicBezTo>
                    <a:pt x="30" y="23"/>
                    <a:pt x="42" y="43"/>
                    <a:pt x="48" y="6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8" name="Freeform 782">
              <a:extLst>
                <a:ext uri="{FF2B5EF4-FFF2-40B4-BE49-F238E27FC236}">
                  <a16:creationId xmlns:a16="http://schemas.microsoft.com/office/drawing/2014/main" xmlns="" id="{A6FE7800-EB50-4C47-85D7-C4CA2B8678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1" y="1921"/>
              <a:ext cx="88" cy="182"/>
            </a:xfrm>
            <a:custGeom>
              <a:avLst/>
              <a:gdLst>
                <a:gd name="T0" fmla="*/ 56 w 56"/>
                <a:gd name="T1" fmla="*/ 109 h 116"/>
                <a:gd name="T2" fmla="*/ 25 w 56"/>
                <a:gd name="T3" fmla="*/ 48 h 116"/>
                <a:gd name="T4" fmla="*/ 26 w 56"/>
                <a:gd name="T5" fmla="*/ 11 h 116"/>
                <a:gd name="T6" fmla="*/ 22 w 56"/>
                <a:gd name="T7" fmla="*/ 0 h 116"/>
                <a:gd name="T8" fmla="*/ 12 w 56"/>
                <a:gd name="T9" fmla="*/ 5 h 116"/>
                <a:gd name="T10" fmla="*/ 9 w 56"/>
                <a:gd name="T11" fmla="*/ 10 h 116"/>
                <a:gd name="T12" fmla="*/ 27 w 56"/>
                <a:gd name="T13" fmla="*/ 101 h 116"/>
                <a:gd name="T14" fmla="*/ 56 w 56"/>
                <a:gd name="T15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16">
                  <a:moveTo>
                    <a:pt x="56" y="109"/>
                  </a:moveTo>
                  <a:cubicBezTo>
                    <a:pt x="37" y="91"/>
                    <a:pt x="27" y="71"/>
                    <a:pt x="25" y="48"/>
                  </a:cubicBezTo>
                  <a:cubicBezTo>
                    <a:pt x="24" y="35"/>
                    <a:pt x="26" y="23"/>
                    <a:pt x="26" y="11"/>
                  </a:cubicBezTo>
                  <a:cubicBezTo>
                    <a:pt x="26" y="7"/>
                    <a:pt x="24" y="3"/>
                    <a:pt x="22" y="0"/>
                  </a:cubicBezTo>
                  <a:cubicBezTo>
                    <a:pt x="19" y="1"/>
                    <a:pt x="15" y="3"/>
                    <a:pt x="12" y="5"/>
                  </a:cubicBezTo>
                  <a:cubicBezTo>
                    <a:pt x="10" y="6"/>
                    <a:pt x="10" y="8"/>
                    <a:pt x="9" y="10"/>
                  </a:cubicBezTo>
                  <a:cubicBezTo>
                    <a:pt x="0" y="29"/>
                    <a:pt x="6" y="83"/>
                    <a:pt x="27" y="101"/>
                  </a:cubicBezTo>
                  <a:cubicBezTo>
                    <a:pt x="34" y="107"/>
                    <a:pt x="41" y="116"/>
                    <a:pt x="56" y="10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9" name="Freeform 783">
              <a:extLst>
                <a:ext uri="{FF2B5EF4-FFF2-40B4-BE49-F238E27FC236}">
                  <a16:creationId xmlns:a16="http://schemas.microsoft.com/office/drawing/2014/main" xmlns="" id="{70A6508E-0F24-47EA-9DA0-03577D965C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3" y="1899"/>
              <a:ext cx="68" cy="96"/>
            </a:xfrm>
            <a:custGeom>
              <a:avLst/>
              <a:gdLst>
                <a:gd name="T0" fmla="*/ 21 w 43"/>
                <a:gd name="T1" fmla="*/ 51 h 61"/>
                <a:gd name="T2" fmla="*/ 35 w 43"/>
                <a:gd name="T3" fmla="*/ 55 h 61"/>
                <a:gd name="T4" fmla="*/ 43 w 43"/>
                <a:gd name="T5" fmla="*/ 35 h 61"/>
                <a:gd name="T6" fmla="*/ 0 w 43"/>
                <a:gd name="T7" fmla="*/ 0 h 61"/>
                <a:gd name="T8" fmla="*/ 21 w 43"/>
                <a:gd name="T9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1">
                  <a:moveTo>
                    <a:pt x="21" y="51"/>
                  </a:moveTo>
                  <a:cubicBezTo>
                    <a:pt x="21" y="60"/>
                    <a:pt x="30" y="61"/>
                    <a:pt x="35" y="55"/>
                  </a:cubicBezTo>
                  <a:cubicBezTo>
                    <a:pt x="39" y="50"/>
                    <a:pt x="43" y="42"/>
                    <a:pt x="43" y="35"/>
                  </a:cubicBezTo>
                  <a:cubicBezTo>
                    <a:pt x="43" y="17"/>
                    <a:pt x="25" y="2"/>
                    <a:pt x="0" y="0"/>
                  </a:cubicBezTo>
                  <a:cubicBezTo>
                    <a:pt x="14" y="16"/>
                    <a:pt x="21" y="32"/>
                    <a:pt x="21" y="5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0" name="Freeform 784">
              <a:extLst>
                <a:ext uri="{FF2B5EF4-FFF2-40B4-BE49-F238E27FC236}">
                  <a16:creationId xmlns:a16="http://schemas.microsoft.com/office/drawing/2014/main" xmlns="" id="{9DA92C0C-AD35-45CE-98F2-73EDFAAE4D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5" y="1957"/>
              <a:ext cx="53" cy="90"/>
            </a:xfrm>
            <a:custGeom>
              <a:avLst/>
              <a:gdLst>
                <a:gd name="T0" fmla="*/ 34 w 34"/>
                <a:gd name="T1" fmla="*/ 57 h 57"/>
                <a:gd name="T2" fmla="*/ 20 w 34"/>
                <a:gd name="T3" fmla="*/ 9 h 57"/>
                <a:gd name="T4" fmla="*/ 16 w 34"/>
                <a:gd name="T5" fmla="*/ 0 h 57"/>
                <a:gd name="T6" fmla="*/ 7 w 34"/>
                <a:gd name="T7" fmla="*/ 4 h 57"/>
                <a:gd name="T8" fmla="*/ 5 w 34"/>
                <a:gd name="T9" fmla="*/ 36 h 57"/>
                <a:gd name="T10" fmla="*/ 34 w 34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34" y="57"/>
                  </a:moveTo>
                  <a:cubicBezTo>
                    <a:pt x="18" y="34"/>
                    <a:pt x="18" y="34"/>
                    <a:pt x="20" y="9"/>
                  </a:cubicBezTo>
                  <a:cubicBezTo>
                    <a:pt x="20" y="6"/>
                    <a:pt x="18" y="3"/>
                    <a:pt x="16" y="0"/>
                  </a:cubicBezTo>
                  <a:cubicBezTo>
                    <a:pt x="13" y="1"/>
                    <a:pt x="8" y="2"/>
                    <a:pt x="7" y="4"/>
                  </a:cubicBezTo>
                  <a:cubicBezTo>
                    <a:pt x="0" y="14"/>
                    <a:pt x="1" y="25"/>
                    <a:pt x="5" y="36"/>
                  </a:cubicBezTo>
                  <a:cubicBezTo>
                    <a:pt x="11" y="52"/>
                    <a:pt x="18" y="57"/>
                    <a:pt x="34" y="5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1" name="Freeform 785">
              <a:extLst>
                <a:ext uri="{FF2B5EF4-FFF2-40B4-BE49-F238E27FC236}">
                  <a16:creationId xmlns:a16="http://schemas.microsoft.com/office/drawing/2014/main" xmlns="" id="{83206DAA-F015-4369-9FEA-1162056940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83" y="3368"/>
              <a:ext cx="127" cy="110"/>
            </a:xfrm>
            <a:custGeom>
              <a:avLst/>
              <a:gdLst>
                <a:gd name="T0" fmla="*/ 53 w 81"/>
                <a:gd name="T1" fmla="*/ 66 h 70"/>
                <a:gd name="T2" fmla="*/ 75 w 81"/>
                <a:gd name="T3" fmla="*/ 21 h 70"/>
                <a:gd name="T4" fmla="*/ 30 w 81"/>
                <a:gd name="T5" fmla="*/ 8 h 70"/>
                <a:gd name="T6" fmla="*/ 23 w 81"/>
                <a:gd name="T7" fmla="*/ 12 h 70"/>
                <a:gd name="T8" fmla="*/ 17 w 81"/>
                <a:gd name="T9" fmla="*/ 59 h 70"/>
                <a:gd name="T10" fmla="*/ 53 w 81"/>
                <a:gd name="T11" fmla="*/ 66 h 70"/>
                <a:gd name="T12" fmla="*/ 33 w 81"/>
                <a:gd name="T13" fmla="*/ 23 h 70"/>
                <a:gd name="T14" fmla="*/ 51 w 81"/>
                <a:gd name="T15" fmla="*/ 31 h 70"/>
                <a:gd name="T16" fmla="*/ 42 w 81"/>
                <a:gd name="T17" fmla="*/ 52 h 70"/>
                <a:gd name="T18" fmla="*/ 27 w 81"/>
                <a:gd name="T19" fmla="*/ 47 h 70"/>
                <a:gd name="T20" fmla="*/ 33 w 81"/>
                <a:gd name="T21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0">
                  <a:moveTo>
                    <a:pt x="53" y="66"/>
                  </a:moveTo>
                  <a:cubicBezTo>
                    <a:pt x="71" y="58"/>
                    <a:pt x="81" y="37"/>
                    <a:pt x="75" y="21"/>
                  </a:cubicBezTo>
                  <a:cubicBezTo>
                    <a:pt x="69" y="6"/>
                    <a:pt x="48" y="0"/>
                    <a:pt x="30" y="8"/>
                  </a:cubicBezTo>
                  <a:cubicBezTo>
                    <a:pt x="28" y="9"/>
                    <a:pt x="25" y="10"/>
                    <a:pt x="23" y="12"/>
                  </a:cubicBezTo>
                  <a:cubicBezTo>
                    <a:pt x="2" y="23"/>
                    <a:pt x="0" y="42"/>
                    <a:pt x="17" y="59"/>
                  </a:cubicBezTo>
                  <a:cubicBezTo>
                    <a:pt x="25" y="67"/>
                    <a:pt x="42" y="70"/>
                    <a:pt x="53" y="66"/>
                  </a:cubicBezTo>
                  <a:close/>
                  <a:moveTo>
                    <a:pt x="33" y="23"/>
                  </a:moveTo>
                  <a:cubicBezTo>
                    <a:pt x="41" y="21"/>
                    <a:pt x="48" y="21"/>
                    <a:pt x="51" y="31"/>
                  </a:cubicBezTo>
                  <a:cubicBezTo>
                    <a:pt x="54" y="39"/>
                    <a:pt x="50" y="51"/>
                    <a:pt x="42" y="52"/>
                  </a:cubicBezTo>
                  <a:cubicBezTo>
                    <a:pt x="37" y="53"/>
                    <a:pt x="31" y="49"/>
                    <a:pt x="27" y="47"/>
                  </a:cubicBezTo>
                  <a:cubicBezTo>
                    <a:pt x="26" y="36"/>
                    <a:pt x="21" y="27"/>
                    <a:pt x="33" y="2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2" name="Freeform 786">
              <a:extLst>
                <a:ext uri="{FF2B5EF4-FFF2-40B4-BE49-F238E27FC236}">
                  <a16:creationId xmlns:a16="http://schemas.microsoft.com/office/drawing/2014/main" xmlns="" id="{4E5919CD-B31D-4CFC-92D2-82B064D539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7" y="3120"/>
              <a:ext cx="135" cy="126"/>
            </a:xfrm>
            <a:custGeom>
              <a:avLst/>
              <a:gdLst>
                <a:gd name="T0" fmla="*/ 59 w 86"/>
                <a:gd name="T1" fmla="*/ 74 h 80"/>
                <a:gd name="T2" fmla="*/ 82 w 86"/>
                <a:gd name="T3" fmla="*/ 31 h 80"/>
                <a:gd name="T4" fmla="*/ 33 w 86"/>
                <a:gd name="T5" fmla="*/ 6 h 80"/>
                <a:gd name="T6" fmla="*/ 7 w 86"/>
                <a:gd name="T7" fmla="*/ 47 h 80"/>
                <a:gd name="T8" fmla="*/ 59 w 86"/>
                <a:gd name="T9" fmla="*/ 74 h 80"/>
                <a:gd name="T10" fmla="*/ 34 w 86"/>
                <a:gd name="T11" fmla="*/ 17 h 80"/>
                <a:gd name="T12" fmla="*/ 60 w 86"/>
                <a:gd name="T13" fmla="*/ 31 h 80"/>
                <a:gd name="T14" fmla="*/ 47 w 86"/>
                <a:gd name="T15" fmla="*/ 63 h 80"/>
                <a:gd name="T16" fmla="*/ 23 w 86"/>
                <a:gd name="T17" fmla="*/ 47 h 80"/>
                <a:gd name="T18" fmla="*/ 34 w 86"/>
                <a:gd name="T19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0">
                  <a:moveTo>
                    <a:pt x="59" y="74"/>
                  </a:moveTo>
                  <a:cubicBezTo>
                    <a:pt x="72" y="70"/>
                    <a:pt x="86" y="44"/>
                    <a:pt x="82" y="31"/>
                  </a:cubicBezTo>
                  <a:cubicBezTo>
                    <a:pt x="76" y="13"/>
                    <a:pt x="51" y="0"/>
                    <a:pt x="33" y="6"/>
                  </a:cubicBezTo>
                  <a:cubicBezTo>
                    <a:pt x="10" y="14"/>
                    <a:pt x="0" y="29"/>
                    <a:pt x="7" y="47"/>
                  </a:cubicBezTo>
                  <a:cubicBezTo>
                    <a:pt x="13" y="66"/>
                    <a:pt x="40" y="80"/>
                    <a:pt x="59" y="74"/>
                  </a:cubicBezTo>
                  <a:close/>
                  <a:moveTo>
                    <a:pt x="34" y="17"/>
                  </a:moveTo>
                  <a:cubicBezTo>
                    <a:pt x="43" y="14"/>
                    <a:pt x="55" y="21"/>
                    <a:pt x="60" y="31"/>
                  </a:cubicBezTo>
                  <a:cubicBezTo>
                    <a:pt x="64" y="41"/>
                    <a:pt x="57" y="58"/>
                    <a:pt x="47" y="63"/>
                  </a:cubicBezTo>
                  <a:cubicBezTo>
                    <a:pt x="40" y="66"/>
                    <a:pt x="27" y="58"/>
                    <a:pt x="23" y="47"/>
                  </a:cubicBezTo>
                  <a:cubicBezTo>
                    <a:pt x="19" y="36"/>
                    <a:pt x="24" y="21"/>
                    <a:pt x="34" y="1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3" name="Freeform 787">
              <a:extLst>
                <a:ext uri="{FF2B5EF4-FFF2-40B4-BE49-F238E27FC236}">
                  <a16:creationId xmlns:a16="http://schemas.microsoft.com/office/drawing/2014/main" xmlns="" id="{4EE5555C-9291-41F8-A3DC-04F6628708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8" y="2908"/>
              <a:ext cx="130" cy="110"/>
            </a:xfrm>
            <a:custGeom>
              <a:avLst/>
              <a:gdLst>
                <a:gd name="T0" fmla="*/ 42 w 83"/>
                <a:gd name="T1" fmla="*/ 68 h 70"/>
                <a:gd name="T2" fmla="*/ 78 w 83"/>
                <a:gd name="T3" fmla="*/ 48 h 70"/>
                <a:gd name="T4" fmla="*/ 70 w 83"/>
                <a:gd name="T5" fmla="*/ 16 h 70"/>
                <a:gd name="T6" fmla="*/ 16 w 83"/>
                <a:gd name="T7" fmla="*/ 7 h 70"/>
                <a:gd name="T8" fmla="*/ 5 w 83"/>
                <a:gd name="T9" fmla="*/ 38 h 70"/>
                <a:gd name="T10" fmla="*/ 42 w 83"/>
                <a:gd name="T11" fmla="*/ 68 h 70"/>
                <a:gd name="T12" fmla="*/ 24 w 83"/>
                <a:gd name="T13" fmla="*/ 16 h 70"/>
                <a:gd name="T14" fmla="*/ 27 w 83"/>
                <a:gd name="T15" fmla="*/ 15 h 70"/>
                <a:gd name="T16" fmla="*/ 55 w 83"/>
                <a:gd name="T17" fmla="*/ 29 h 70"/>
                <a:gd name="T18" fmla="*/ 43 w 83"/>
                <a:gd name="T19" fmla="*/ 54 h 70"/>
                <a:gd name="T20" fmla="*/ 37 w 83"/>
                <a:gd name="T21" fmla="*/ 55 h 70"/>
                <a:gd name="T22" fmla="*/ 19 w 83"/>
                <a:gd name="T23" fmla="*/ 34 h 70"/>
                <a:gd name="T24" fmla="*/ 24 w 83"/>
                <a:gd name="T25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70">
                  <a:moveTo>
                    <a:pt x="42" y="68"/>
                  </a:moveTo>
                  <a:cubicBezTo>
                    <a:pt x="57" y="70"/>
                    <a:pt x="72" y="62"/>
                    <a:pt x="78" y="48"/>
                  </a:cubicBezTo>
                  <a:cubicBezTo>
                    <a:pt x="83" y="37"/>
                    <a:pt x="80" y="26"/>
                    <a:pt x="70" y="16"/>
                  </a:cubicBezTo>
                  <a:cubicBezTo>
                    <a:pt x="60" y="5"/>
                    <a:pt x="29" y="0"/>
                    <a:pt x="16" y="7"/>
                  </a:cubicBezTo>
                  <a:cubicBezTo>
                    <a:pt x="3" y="14"/>
                    <a:pt x="0" y="23"/>
                    <a:pt x="5" y="38"/>
                  </a:cubicBezTo>
                  <a:cubicBezTo>
                    <a:pt x="12" y="56"/>
                    <a:pt x="24" y="66"/>
                    <a:pt x="42" y="68"/>
                  </a:cubicBezTo>
                  <a:close/>
                  <a:moveTo>
                    <a:pt x="24" y="16"/>
                  </a:moveTo>
                  <a:cubicBezTo>
                    <a:pt x="25" y="16"/>
                    <a:pt x="26" y="15"/>
                    <a:pt x="27" y="15"/>
                  </a:cubicBezTo>
                  <a:cubicBezTo>
                    <a:pt x="38" y="10"/>
                    <a:pt x="50" y="17"/>
                    <a:pt x="55" y="29"/>
                  </a:cubicBezTo>
                  <a:cubicBezTo>
                    <a:pt x="60" y="41"/>
                    <a:pt x="55" y="50"/>
                    <a:pt x="43" y="54"/>
                  </a:cubicBezTo>
                  <a:cubicBezTo>
                    <a:pt x="41" y="55"/>
                    <a:pt x="39" y="55"/>
                    <a:pt x="37" y="55"/>
                  </a:cubicBezTo>
                  <a:cubicBezTo>
                    <a:pt x="30" y="53"/>
                    <a:pt x="23" y="45"/>
                    <a:pt x="19" y="34"/>
                  </a:cubicBezTo>
                  <a:cubicBezTo>
                    <a:pt x="15" y="26"/>
                    <a:pt x="17" y="20"/>
                    <a:pt x="24" y="1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4" name="Freeform 788">
              <a:extLst>
                <a:ext uri="{FF2B5EF4-FFF2-40B4-BE49-F238E27FC236}">
                  <a16:creationId xmlns:a16="http://schemas.microsoft.com/office/drawing/2014/main" xmlns="" id="{E15D04BA-1BC8-4CA4-8152-85F8E16EBE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72" y="3361"/>
              <a:ext cx="123" cy="116"/>
            </a:xfrm>
            <a:custGeom>
              <a:avLst/>
              <a:gdLst>
                <a:gd name="T0" fmla="*/ 55 w 78"/>
                <a:gd name="T1" fmla="*/ 66 h 74"/>
                <a:gd name="T2" fmla="*/ 72 w 78"/>
                <a:gd name="T3" fmla="*/ 21 h 74"/>
                <a:gd name="T4" fmla="*/ 29 w 78"/>
                <a:gd name="T5" fmla="*/ 6 h 74"/>
                <a:gd name="T6" fmla="*/ 7 w 78"/>
                <a:gd name="T7" fmla="*/ 48 h 74"/>
                <a:gd name="T8" fmla="*/ 55 w 78"/>
                <a:gd name="T9" fmla="*/ 66 h 74"/>
                <a:gd name="T10" fmla="*/ 33 w 78"/>
                <a:gd name="T11" fmla="*/ 19 h 74"/>
                <a:gd name="T12" fmla="*/ 49 w 78"/>
                <a:gd name="T13" fmla="*/ 31 h 74"/>
                <a:gd name="T14" fmla="*/ 38 w 78"/>
                <a:gd name="T15" fmla="*/ 56 h 74"/>
                <a:gd name="T16" fmla="*/ 21 w 78"/>
                <a:gd name="T17" fmla="*/ 47 h 74"/>
                <a:gd name="T18" fmla="*/ 33 w 78"/>
                <a:gd name="T1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4">
                  <a:moveTo>
                    <a:pt x="55" y="66"/>
                  </a:moveTo>
                  <a:cubicBezTo>
                    <a:pt x="68" y="61"/>
                    <a:pt x="78" y="35"/>
                    <a:pt x="72" y="21"/>
                  </a:cubicBezTo>
                  <a:cubicBezTo>
                    <a:pt x="66" y="6"/>
                    <a:pt x="47" y="0"/>
                    <a:pt x="29" y="6"/>
                  </a:cubicBezTo>
                  <a:cubicBezTo>
                    <a:pt x="10" y="13"/>
                    <a:pt x="0" y="33"/>
                    <a:pt x="7" y="48"/>
                  </a:cubicBezTo>
                  <a:cubicBezTo>
                    <a:pt x="13" y="64"/>
                    <a:pt x="38" y="74"/>
                    <a:pt x="55" y="66"/>
                  </a:cubicBezTo>
                  <a:close/>
                  <a:moveTo>
                    <a:pt x="33" y="19"/>
                  </a:moveTo>
                  <a:cubicBezTo>
                    <a:pt x="42" y="17"/>
                    <a:pt x="47" y="23"/>
                    <a:pt x="49" y="31"/>
                  </a:cubicBezTo>
                  <a:cubicBezTo>
                    <a:pt x="52" y="39"/>
                    <a:pt x="44" y="56"/>
                    <a:pt x="38" y="56"/>
                  </a:cubicBezTo>
                  <a:cubicBezTo>
                    <a:pt x="32" y="55"/>
                    <a:pt x="27" y="50"/>
                    <a:pt x="21" y="47"/>
                  </a:cubicBezTo>
                  <a:cubicBezTo>
                    <a:pt x="20" y="35"/>
                    <a:pt x="26" y="20"/>
                    <a:pt x="33" y="1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5" name="Freeform 789">
              <a:extLst>
                <a:ext uri="{FF2B5EF4-FFF2-40B4-BE49-F238E27FC236}">
                  <a16:creationId xmlns:a16="http://schemas.microsoft.com/office/drawing/2014/main" xmlns="" id="{0AEB6483-87EE-430B-994B-3CF2083469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06" y="3293"/>
              <a:ext cx="117" cy="112"/>
            </a:xfrm>
            <a:custGeom>
              <a:avLst/>
              <a:gdLst>
                <a:gd name="T0" fmla="*/ 50 w 74"/>
                <a:gd name="T1" fmla="*/ 64 h 71"/>
                <a:gd name="T2" fmla="*/ 69 w 74"/>
                <a:gd name="T3" fmla="*/ 22 h 71"/>
                <a:gd name="T4" fmla="*/ 28 w 74"/>
                <a:gd name="T5" fmla="*/ 6 h 71"/>
                <a:gd name="T6" fmla="*/ 6 w 74"/>
                <a:gd name="T7" fmla="*/ 46 h 71"/>
                <a:gd name="T8" fmla="*/ 50 w 74"/>
                <a:gd name="T9" fmla="*/ 64 h 71"/>
                <a:gd name="T10" fmla="*/ 31 w 74"/>
                <a:gd name="T11" fmla="*/ 19 h 71"/>
                <a:gd name="T12" fmla="*/ 46 w 74"/>
                <a:gd name="T13" fmla="*/ 26 h 71"/>
                <a:gd name="T14" fmla="*/ 37 w 74"/>
                <a:gd name="T15" fmla="*/ 55 h 71"/>
                <a:gd name="T16" fmla="*/ 19 w 74"/>
                <a:gd name="T17" fmla="*/ 45 h 71"/>
                <a:gd name="T18" fmla="*/ 31 w 74"/>
                <a:gd name="T19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1">
                  <a:moveTo>
                    <a:pt x="50" y="64"/>
                  </a:moveTo>
                  <a:cubicBezTo>
                    <a:pt x="64" y="59"/>
                    <a:pt x="74" y="37"/>
                    <a:pt x="69" y="22"/>
                  </a:cubicBezTo>
                  <a:cubicBezTo>
                    <a:pt x="64" y="7"/>
                    <a:pt x="45" y="0"/>
                    <a:pt x="28" y="6"/>
                  </a:cubicBezTo>
                  <a:cubicBezTo>
                    <a:pt x="11" y="13"/>
                    <a:pt x="0" y="31"/>
                    <a:pt x="6" y="46"/>
                  </a:cubicBezTo>
                  <a:cubicBezTo>
                    <a:pt x="12" y="62"/>
                    <a:pt x="33" y="71"/>
                    <a:pt x="50" y="64"/>
                  </a:cubicBezTo>
                  <a:close/>
                  <a:moveTo>
                    <a:pt x="31" y="19"/>
                  </a:moveTo>
                  <a:cubicBezTo>
                    <a:pt x="37" y="18"/>
                    <a:pt x="43" y="24"/>
                    <a:pt x="46" y="26"/>
                  </a:cubicBezTo>
                  <a:cubicBezTo>
                    <a:pt x="51" y="40"/>
                    <a:pt x="46" y="53"/>
                    <a:pt x="37" y="55"/>
                  </a:cubicBezTo>
                  <a:cubicBezTo>
                    <a:pt x="28" y="57"/>
                    <a:pt x="22" y="54"/>
                    <a:pt x="19" y="45"/>
                  </a:cubicBezTo>
                  <a:cubicBezTo>
                    <a:pt x="16" y="35"/>
                    <a:pt x="22" y="19"/>
                    <a:pt x="31" y="1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6" name="Freeform 790">
              <a:extLst>
                <a:ext uri="{FF2B5EF4-FFF2-40B4-BE49-F238E27FC236}">
                  <a16:creationId xmlns:a16="http://schemas.microsoft.com/office/drawing/2014/main" xmlns="" id="{FCAB68B8-0E52-41C8-806F-DDE4D97253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24" y="2476"/>
              <a:ext cx="154" cy="122"/>
            </a:xfrm>
            <a:custGeom>
              <a:avLst/>
              <a:gdLst>
                <a:gd name="T0" fmla="*/ 63 w 98"/>
                <a:gd name="T1" fmla="*/ 3 h 78"/>
                <a:gd name="T2" fmla="*/ 40 w 98"/>
                <a:gd name="T3" fmla="*/ 8 h 78"/>
                <a:gd name="T4" fmla="*/ 15 w 98"/>
                <a:gd name="T5" fmla="*/ 23 h 78"/>
                <a:gd name="T6" fmla="*/ 11 w 98"/>
                <a:gd name="T7" fmla="*/ 58 h 78"/>
                <a:gd name="T8" fmla="*/ 63 w 98"/>
                <a:gd name="T9" fmla="*/ 73 h 78"/>
                <a:gd name="T10" fmla="*/ 95 w 98"/>
                <a:gd name="T11" fmla="*/ 37 h 78"/>
                <a:gd name="T12" fmla="*/ 63 w 98"/>
                <a:gd name="T13" fmla="*/ 3 h 78"/>
                <a:gd name="T14" fmla="*/ 79 w 98"/>
                <a:gd name="T15" fmla="*/ 27 h 78"/>
                <a:gd name="T16" fmla="*/ 55 w 98"/>
                <a:gd name="T17" fmla="*/ 62 h 78"/>
                <a:gd name="T18" fmla="*/ 36 w 98"/>
                <a:gd name="T19" fmla="*/ 61 h 78"/>
                <a:gd name="T20" fmla="*/ 18 w 98"/>
                <a:gd name="T21" fmla="*/ 46 h 78"/>
                <a:gd name="T22" fmla="*/ 30 w 98"/>
                <a:gd name="T23" fmla="*/ 30 h 78"/>
                <a:gd name="T24" fmla="*/ 64 w 98"/>
                <a:gd name="T25" fmla="*/ 15 h 78"/>
                <a:gd name="T26" fmla="*/ 79 w 98"/>
                <a:gd name="T27" fmla="*/ 2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78">
                  <a:moveTo>
                    <a:pt x="63" y="3"/>
                  </a:moveTo>
                  <a:cubicBezTo>
                    <a:pt x="55" y="4"/>
                    <a:pt x="48" y="6"/>
                    <a:pt x="40" y="8"/>
                  </a:cubicBezTo>
                  <a:cubicBezTo>
                    <a:pt x="32" y="12"/>
                    <a:pt x="23" y="17"/>
                    <a:pt x="15" y="23"/>
                  </a:cubicBezTo>
                  <a:cubicBezTo>
                    <a:pt x="2" y="33"/>
                    <a:pt x="0" y="47"/>
                    <a:pt x="11" y="58"/>
                  </a:cubicBezTo>
                  <a:cubicBezTo>
                    <a:pt x="25" y="73"/>
                    <a:pt x="43" y="78"/>
                    <a:pt x="63" y="73"/>
                  </a:cubicBezTo>
                  <a:cubicBezTo>
                    <a:pt x="81" y="68"/>
                    <a:pt x="93" y="57"/>
                    <a:pt x="95" y="37"/>
                  </a:cubicBezTo>
                  <a:cubicBezTo>
                    <a:pt x="98" y="16"/>
                    <a:pt x="84" y="0"/>
                    <a:pt x="63" y="3"/>
                  </a:cubicBezTo>
                  <a:close/>
                  <a:moveTo>
                    <a:pt x="79" y="27"/>
                  </a:moveTo>
                  <a:cubicBezTo>
                    <a:pt x="79" y="41"/>
                    <a:pt x="70" y="56"/>
                    <a:pt x="55" y="62"/>
                  </a:cubicBezTo>
                  <a:cubicBezTo>
                    <a:pt x="51" y="62"/>
                    <a:pt x="43" y="62"/>
                    <a:pt x="36" y="61"/>
                  </a:cubicBezTo>
                  <a:cubicBezTo>
                    <a:pt x="27" y="60"/>
                    <a:pt x="17" y="56"/>
                    <a:pt x="18" y="46"/>
                  </a:cubicBezTo>
                  <a:cubicBezTo>
                    <a:pt x="18" y="40"/>
                    <a:pt x="25" y="33"/>
                    <a:pt x="30" y="30"/>
                  </a:cubicBezTo>
                  <a:cubicBezTo>
                    <a:pt x="41" y="23"/>
                    <a:pt x="52" y="19"/>
                    <a:pt x="64" y="15"/>
                  </a:cubicBezTo>
                  <a:cubicBezTo>
                    <a:pt x="74" y="11"/>
                    <a:pt x="79" y="17"/>
                    <a:pt x="79" y="2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7" name="Freeform 791">
              <a:extLst>
                <a:ext uri="{FF2B5EF4-FFF2-40B4-BE49-F238E27FC236}">
                  <a16:creationId xmlns:a16="http://schemas.microsoft.com/office/drawing/2014/main" xmlns="" id="{EBADA320-A5D8-4351-AD71-1B42A7F2CC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1" y="2554"/>
              <a:ext cx="136" cy="134"/>
            </a:xfrm>
            <a:custGeom>
              <a:avLst/>
              <a:gdLst>
                <a:gd name="T0" fmla="*/ 27 w 86"/>
                <a:gd name="T1" fmla="*/ 8 h 85"/>
                <a:gd name="T2" fmla="*/ 6 w 86"/>
                <a:gd name="T3" fmla="*/ 54 h 85"/>
                <a:gd name="T4" fmla="*/ 57 w 86"/>
                <a:gd name="T5" fmla="*/ 77 h 85"/>
                <a:gd name="T6" fmla="*/ 80 w 86"/>
                <a:gd name="T7" fmla="*/ 30 h 85"/>
                <a:gd name="T8" fmla="*/ 27 w 86"/>
                <a:gd name="T9" fmla="*/ 8 h 85"/>
                <a:gd name="T10" fmla="*/ 50 w 86"/>
                <a:gd name="T11" fmla="*/ 67 h 85"/>
                <a:gd name="T12" fmla="*/ 17 w 86"/>
                <a:gd name="T13" fmla="*/ 54 h 85"/>
                <a:gd name="T14" fmla="*/ 34 w 86"/>
                <a:gd name="T15" fmla="*/ 17 h 85"/>
                <a:gd name="T16" fmla="*/ 64 w 86"/>
                <a:gd name="T17" fmla="*/ 31 h 85"/>
                <a:gd name="T18" fmla="*/ 50 w 86"/>
                <a:gd name="T19" fmla="*/ 6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5">
                  <a:moveTo>
                    <a:pt x="27" y="8"/>
                  </a:moveTo>
                  <a:cubicBezTo>
                    <a:pt x="10" y="15"/>
                    <a:pt x="0" y="36"/>
                    <a:pt x="6" y="54"/>
                  </a:cubicBezTo>
                  <a:cubicBezTo>
                    <a:pt x="12" y="75"/>
                    <a:pt x="35" y="85"/>
                    <a:pt x="57" y="77"/>
                  </a:cubicBezTo>
                  <a:cubicBezTo>
                    <a:pt x="74" y="70"/>
                    <a:pt x="86" y="47"/>
                    <a:pt x="80" y="30"/>
                  </a:cubicBezTo>
                  <a:cubicBezTo>
                    <a:pt x="72" y="10"/>
                    <a:pt x="49" y="0"/>
                    <a:pt x="27" y="8"/>
                  </a:cubicBezTo>
                  <a:close/>
                  <a:moveTo>
                    <a:pt x="50" y="67"/>
                  </a:moveTo>
                  <a:cubicBezTo>
                    <a:pt x="37" y="73"/>
                    <a:pt x="22" y="66"/>
                    <a:pt x="17" y="54"/>
                  </a:cubicBezTo>
                  <a:cubicBezTo>
                    <a:pt x="13" y="42"/>
                    <a:pt x="22" y="22"/>
                    <a:pt x="34" y="17"/>
                  </a:cubicBezTo>
                  <a:cubicBezTo>
                    <a:pt x="44" y="13"/>
                    <a:pt x="60" y="20"/>
                    <a:pt x="64" y="31"/>
                  </a:cubicBezTo>
                  <a:cubicBezTo>
                    <a:pt x="70" y="44"/>
                    <a:pt x="62" y="62"/>
                    <a:pt x="50" y="6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8" name="Freeform 792">
              <a:extLst>
                <a:ext uri="{FF2B5EF4-FFF2-40B4-BE49-F238E27FC236}">
                  <a16:creationId xmlns:a16="http://schemas.microsoft.com/office/drawing/2014/main" xmlns="" id="{22B38C32-A8B6-4C5D-AEE5-985F352C90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39" y="2408"/>
              <a:ext cx="142" cy="137"/>
            </a:xfrm>
            <a:custGeom>
              <a:avLst/>
              <a:gdLst>
                <a:gd name="T0" fmla="*/ 38 w 90"/>
                <a:gd name="T1" fmla="*/ 7 h 87"/>
                <a:gd name="T2" fmla="*/ 8 w 90"/>
                <a:gd name="T3" fmla="*/ 62 h 87"/>
                <a:gd name="T4" fmla="*/ 52 w 90"/>
                <a:gd name="T5" fmla="*/ 80 h 87"/>
                <a:gd name="T6" fmla="*/ 80 w 90"/>
                <a:gd name="T7" fmla="*/ 28 h 87"/>
                <a:gd name="T8" fmla="*/ 38 w 90"/>
                <a:gd name="T9" fmla="*/ 7 h 87"/>
                <a:gd name="T10" fmla="*/ 45 w 90"/>
                <a:gd name="T11" fmla="*/ 71 h 87"/>
                <a:gd name="T12" fmla="*/ 19 w 90"/>
                <a:gd name="T13" fmla="*/ 60 h 87"/>
                <a:gd name="T14" fmla="*/ 43 w 90"/>
                <a:gd name="T15" fmla="*/ 18 h 87"/>
                <a:gd name="T16" fmla="*/ 66 w 90"/>
                <a:gd name="T17" fmla="*/ 29 h 87"/>
                <a:gd name="T18" fmla="*/ 45 w 90"/>
                <a:gd name="T19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38" y="7"/>
                  </a:moveTo>
                  <a:cubicBezTo>
                    <a:pt x="13" y="17"/>
                    <a:pt x="0" y="40"/>
                    <a:pt x="8" y="62"/>
                  </a:cubicBezTo>
                  <a:cubicBezTo>
                    <a:pt x="13" y="76"/>
                    <a:pt x="38" y="87"/>
                    <a:pt x="52" y="80"/>
                  </a:cubicBezTo>
                  <a:cubicBezTo>
                    <a:pt x="74" y="68"/>
                    <a:pt x="90" y="52"/>
                    <a:pt x="80" y="28"/>
                  </a:cubicBezTo>
                  <a:cubicBezTo>
                    <a:pt x="72" y="9"/>
                    <a:pt x="55" y="0"/>
                    <a:pt x="38" y="7"/>
                  </a:cubicBezTo>
                  <a:close/>
                  <a:moveTo>
                    <a:pt x="45" y="71"/>
                  </a:moveTo>
                  <a:cubicBezTo>
                    <a:pt x="35" y="74"/>
                    <a:pt x="23" y="69"/>
                    <a:pt x="19" y="60"/>
                  </a:cubicBezTo>
                  <a:cubicBezTo>
                    <a:pt x="12" y="44"/>
                    <a:pt x="22" y="25"/>
                    <a:pt x="43" y="18"/>
                  </a:cubicBezTo>
                  <a:cubicBezTo>
                    <a:pt x="53" y="14"/>
                    <a:pt x="62" y="18"/>
                    <a:pt x="66" y="29"/>
                  </a:cubicBezTo>
                  <a:cubicBezTo>
                    <a:pt x="73" y="44"/>
                    <a:pt x="63" y="64"/>
                    <a:pt x="45" y="7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9" name="Freeform 793">
              <a:extLst>
                <a:ext uri="{FF2B5EF4-FFF2-40B4-BE49-F238E27FC236}">
                  <a16:creationId xmlns:a16="http://schemas.microsoft.com/office/drawing/2014/main" xmlns="" id="{B8EA023E-E8B9-4F03-8E9D-5EA8B75A4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2503"/>
              <a:ext cx="58" cy="51"/>
            </a:xfrm>
            <a:custGeom>
              <a:avLst/>
              <a:gdLst>
                <a:gd name="T0" fmla="*/ 25 w 37"/>
                <a:gd name="T1" fmla="*/ 29 h 33"/>
                <a:gd name="T2" fmla="*/ 34 w 37"/>
                <a:gd name="T3" fmla="*/ 13 h 33"/>
                <a:gd name="T4" fmla="*/ 4 w 37"/>
                <a:gd name="T5" fmla="*/ 5 h 33"/>
                <a:gd name="T6" fmla="*/ 1 w 37"/>
                <a:gd name="T7" fmla="*/ 22 h 33"/>
                <a:gd name="T8" fmla="*/ 25 w 3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29"/>
                  </a:moveTo>
                  <a:cubicBezTo>
                    <a:pt x="32" y="26"/>
                    <a:pt x="37" y="22"/>
                    <a:pt x="34" y="13"/>
                  </a:cubicBezTo>
                  <a:cubicBezTo>
                    <a:pt x="31" y="6"/>
                    <a:pt x="16" y="0"/>
                    <a:pt x="4" y="5"/>
                  </a:cubicBezTo>
                  <a:cubicBezTo>
                    <a:pt x="3" y="9"/>
                    <a:pt x="0" y="16"/>
                    <a:pt x="1" y="22"/>
                  </a:cubicBezTo>
                  <a:cubicBezTo>
                    <a:pt x="2" y="30"/>
                    <a:pt x="16" y="33"/>
                    <a:pt x="25" y="2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0" name="Freeform 794">
              <a:extLst>
                <a:ext uri="{FF2B5EF4-FFF2-40B4-BE49-F238E27FC236}">
                  <a16:creationId xmlns:a16="http://schemas.microsoft.com/office/drawing/2014/main" xmlns="" id="{6608342C-8367-4EC4-BC75-D3F6AF8F5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4" y="2350"/>
              <a:ext cx="52" cy="49"/>
            </a:xfrm>
            <a:custGeom>
              <a:avLst/>
              <a:gdLst>
                <a:gd name="T0" fmla="*/ 28 w 33"/>
                <a:gd name="T1" fmla="*/ 26 h 31"/>
                <a:gd name="T2" fmla="*/ 33 w 33"/>
                <a:gd name="T3" fmla="*/ 13 h 31"/>
                <a:gd name="T4" fmla="*/ 10 w 33"/>
                <a:gd name="T5" fmla="*/ 4 h 31"/>
                <a:gd name="T6" fmla="*/ 2 w 33"/>
                <a:gd name="T7" fmla="*/ 20 h 31"/>
                <a:gd name="T8" fmla="*/ 28 w 33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28" y="26"/>
                  </a:moveTo>
                  <a:cubicBezTo>
                    <a:pt x="29" y="23"/>
                    <a:pt x="33" y="18"/>
                    <a:pt x="33" y="13"/>
                  </a:cubicBezTo>
                  <a:cubicBezTo>
                    <a:pt x="32" y="5"/>
                    <a:pt x="18" y="0"/>
                    <a:pt x="10" y="4"/>
                  </a:cubicBezTo>
                  <a:cubicBezTo>
                    <a:pt x="2" y="7"/>
                    <a:pt x="0" y="13"/>
                    <a:pt x="2" y="20"/>
                  </a:cubicBezTo>
                  <a:cubicBezTo>
                    <a:pt x="5" y="28"/>
                    <a:pt x="15" y="31"/>
                    <a:pt x="28" y="2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1" name="Freeform 795">
              <a:extLst>
                <a:ext uri="{FF2B5EF4-FFF2-40B4-BE49-F238E27FC236}">
                  <a16:creationId xmlns:a16="http://schemas.microsoft.com/office/drawing/2014/main" xmlns="" id="{1F37C13B-3890-4185-B983-7C1A9D5460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3401"/>
              <a:ext cx="52" cy="51"/>
            </a:xfrm>
            <a:custGeom>
              <a:avLst/>
              <a:gdLst>
                <a:gd name="T0" fmla="*/ 21 w 33"/>
                <a:gd name="T1" fmla="*/ 31 h 32"/>
                <a:gd name="T2" fmla="*/ 30 w 33"/>
                <a:gd name="T3" fmla="*/ 10 h 32"/>
                <a:gd name="T4" fmla="*/ 12 w 33"/>
                <a:gd name="T5" fmla="*/ 2 h 32"/>
                <a:gd name="T6" fmla="*/ 6 w 33"/>
                <a:gd name="T7" fmla="*/ 26 h 32"/>
                <a:gd name="T8" fmla="*/ 21 w 33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21" y="31"/>
                  </a:moveTo>
                  <a:cubicBezTo>
                    <a:pt x="29" y="30"/>
                    <a:pt x="33" y="18"/>
                    <a:pt x="30" y="10"/>
                  </a:cubicBezTo>
                  <a:cubicBezTo>
                    <a:pt x="27" y="0"/>
                    <a:pt x="20" y="0"/>
                    <a:pt x="12" y="2"/>
                  </a:cubicBezTo>
                  <a:cubicBezTo>
                    <a:pt x="0" y="6"/>
                    <a:pt x="5" y="15"/>
                    <a:pt x="6" y="26"/>
                  </a:cubicBezTo>
                  <a:cubicBezTo>
                    <a:pt x="10" y="28"/>
                    <a:pt x="16" y="32"/>
                    <a:pt x="2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2" name="Freeform 796">
              <a:extLst>
                <a:ext uri="{FF2B5EF4-FFF2-40B4-BE49-F238E27FC236}">
                  <a16:creationId xmlns:a16="http://schemas.microsoft.com/office/drawing/2014/main" xmlns="" id="{10B74F7E-8ACF-4410-927D-672156E7A6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" y="3142"/>
              <a:ext cx="71" cy="82"/>
            </a:xfrm>
            <a:custGeom>
              <a:avLst/>
              <a:gdLst>
                <a:gd name="T0" fmla="*/ 28 w 45"/>
                <a:gd name="T1" fmla="*/ 49 h 52"/>
                <a:gd name="T2" fmla="*/ 41 w 45"/>
                <a:gd name="T3" fmla="*/ 17 h 52"/>
                <a:gd name="T4" fmla="*/ 15 w 45"/>
                <a:gd name="T5" fmla="*/ 3 h 52"/>
                <a:gd name="T6" fmla="*/ 4 w 45"/>
                <a:gd name="T7" fmla="*/ 33 h 52"/>
                <a:gd name="T8" fmla="*/ 28 w 45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2">
                  <a:moveTo>
                    <a:pt x="28" y="49"/>
                  </a:moveTo>
                  <a:cubicBezTo>
                    <a:pt x="38" y="44"/>
                    <a:pt x="45" y="27"/>
                    <a:pt x="41" y="17"/>
                  </a:cubicBezTo>
                  <a:cubicBezTo>
                    <a:pt x="36" y="7"/>
                    <a:pt x="24" y="0"/>
                    <a:pt x="15" y="3"/>
                  </a:cubicBezTo>
                  <a:cubicBezTo>
                    <a:pt x="5" y="7"/>
                    <a:pt x="0" y="22"/>
                    <a:pt x="4" y="33"/>
                  </a:cubicBezTo>
                  <a:cubicBezTo>
                    <a:pt x="8" y="44"/>
                    <a:pt x="21" y="52"/>
                    <a:pt x="2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3" name="Freeform 797">
              <a:extLst>
                <a:ext uri="{FF2B5EF4-FFF2-40B4-BE49-F238E27FC236}">
                  <a16:creationId xmlns:a16="http://schemas.microsoft.com/office/drawing/2014/main" xmlns="" id="{AFA55C91-D861-4F0F-9584-CB0E83DCC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1" y="2924"/>
              <a:ext cx="71" cy="70"/>
            </a:xfrm>
            <a:custGeom>
              <a:avLst/>
              <a:gdLst>
                <a:gd name="T0" fmla="*/ 4 w 45"/>
                <a:gd name="T1" fmla="*/ 24 h 45"/>
                <a:gd name="T2" fmla="*/ 22 w 45"/>
                <a:gd name="T3" fmla="*/ 45 h 45"/>
                <a:gd name="T4" fmla="*/ 28 w 45"/>
                <a:gd name="T5" fmla="*/ 44 h 45"/>
                <a:gd name="T6" fmla="*/ 40 w 45"/>
                <a:gd name="T7" fmla="*/ 19 h 45"/>
                <a:gd name="T8" fmla="*/ 12 w 45"/>
                <a:gd name="T9" fmla="*/ 5 h 45"/>
                <a:gd name="T10" fmla="*/ 9 w 45"/>
                <a:gd name="T11" fmla="*/ 6 h 45"/>
                <a:gd name="T12" fmla="*/ 4 w 45"/>
                <a:gd name="T13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" y="24"/>
                  </a:moveTo>
                  <a:cubicBezTo>
                    <a:pt x="8" y="35"/>
                    <a:pt x="15" y="43"/>
                    <a:pt x="22" y="45"/>
                  </a:cubicBezTo>
                  <a:cubicBezTo>
                    <a:pt x="24" y="45"/>
                    <a:pt x="26" y="45"/>
                    <a:pt x="28" y="44"/>
                  </a:cubicBezTo>
                  <a:cubicBezTo>
                    <a:pt x="40" y="40"/>
                    <a:pt x="45" y="31"/>
                    <a:pt x="40" y="19"/>
                  </a:cubicBezTo>
                  <a:cubicBezTo>
                    <a:pt x="35" y="7"/>
                    <a:pt x="23" y="0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2" y="10"/>
                    <a:pt x="0" y="16"/>
                    <a:pt x="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4" name="Freeform 798">
              <a:extLst>
                <a:ext uri="{FF2B5EF4-FFF2-40B4-BE49-F238E27FC236}">
                  <a16:creationId xmlns:a16="http://schemas.microsoft.com/office/drawing/2014/main" xmlns="" id="{C4C57507-88D7-4AAD-BE5B-90DC83D481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4" y="3387"/>
              <a:ext cx="50" cy="62"/>
            </a:xfrm>
            <a:custGeom>
              <a:avLst/>
              <a:gdLst>
                <a:gd name="T0" fmla="*/ 18 w 32"/>
                <a:gd name="T1" fmla="*/ 39 h 39"/>
                <a:gd name="T2" fmla="*/ 29 w 32"/>
                <a:gd name="T3" fmla="*/ 14 h 39"/>
                <a:gd name="T4" fmla="*/ 13 w 32"/>
                <a:gd name="T5" fmla="*/ 2 h 39"/>
                <a:gd name="T6" fmla="*/ 1 w 32"/>
                <a:gd name="T7" fmla="*/ 30 h 39"/>
                <a:gd name="T8" fmla="*/ 18 w 32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9">
                  <a:moveTo>
                    <a:pt x="18" y="39"/>
                  </a:moveTo>
                  <a:cubicBezTo>
                    <a:pt x="24" y="39"/>
                    <a:pt x="32" y="22"/>
                    <a:pt x="29" y="14"/>
                  </a:cubicBezTo>
                  <a:cubicBezTo>
                    <a:pt x="27" y="6"/>
                    <a:pt x="22" y="0"/>
                    <a:pt x="13" y="2"/>
                  </a:cubicBezTo>
                  <a:cubicBezTo>
                    <a:pt x="6" y="3"/>
                    <a:pt x="0" y="18"/>
                    <a:pt x="1" y="30"/>
                  </a:cubicBezTo>
                  <a:cubicBezTo>
                    <a:pt x="7" y="33"/>
                    <a:pt x="12" y="38"/>
                    <a:pt x="1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5" name="Freeform 799">
              <a:extLst>
                <a:ext uri="{FF2B5EF4-FFF2-40B4-BE49-F238E27FC236}">
                  <a16:creationId xmlns:a16="http://schemas.microsoft.com/office/drawing/2014/main" xmlns="" id="{382BC39F-8F5B-48CD-B3BE-FE0DBC429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2" y="3321"/>
              <a:ext cx="55" cy="62"/>
            </a:xfrm>
            <a:custGeom>
              <a:avLst/>
              <a:gdLst>
                <a:gd name="T0" fmla="*/ 21 w 35"/>
                <a:gd name="T1" fmla="*/ 37 h 39"/>
                <a:gd name="T2" fmla="*/ 30 w 35"/>
                <a:gd name="T3" fmla="*/ 8 h 39"/>
                <a:gd name="T4" fmla="*/ 15 w 35"/>
                <a:gd name="T5" fmla="*/ 1 h 39"/>
                <a:gd name="T6" fmla="*/ 3 w 35"/>
                <a:gd name="T7" fmla="*/ 27 h 39"/>
                <a:gd name="T8" fmla="*/ 21 w 35"/>
                <a:gd name="T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21" y="37"/>
                  </a:moveTo>
                  <a:cubicBezTo>
                    <a:pt x="30" y="35"/>
                    <a:pt x="35" y="22"/>
                    <a:pt x="30" y="8"/>
                  </a:cubicBezTo>
                  <a:cubicBezTo>
                    <a:pt x="27" y="6"/>
                    <a:pt x="21" y="0"/>
                    <a:pt x="15" y="1"/>
                  </a:cubicBezTo>
                  <a:cubicBezTo>
                    <a:pt x="6" y="1"/>
                    <a:pt x="0" y="17"/>
                    <a:pt x="3" y="27"/>
                  </a:cubicBezTo>
                  <a:cubicBezTo>
                    <a:pt x="6" y="36"/>
                    <a:pt x="12" y="39"/>
                    <a:pt x="2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6" name="Freeform 800">
              <a:extLst>
                <a:ext uri="{FF2B5EF4-FFF2-40B4-BE49-F238E27FC236}">
                  <a16:creationId xmlns:a16="http://schemas.microsoft.com/office/drawing/2014/main" xmlns="" id="{AA3927DE-0E6B-4C9A-9535-182C5A69E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2493"/>
              <a:ext cx="98" cy="80"/>
            </a:xfrm>
            <a:custGeom>
              <a:avLst/>
              <a:gdLst>
                <a:gd name="T0" fmla="*/ 47 w 62"/>
                <a:gd name="T1" fmla="*/ 4 h 51"/>
                <a:gd name="T2" fmla="*/ 13 w 62"/>
                <a:gd name="T3" fmla="*/ 19 h 51"/>
                <a:gd name="T4" fmla="*/ 1 w 62"/>
                <a:gd name="T5" fmla="*/ 35 h 51"/>
                <a:gd name="T6" fmla="*/ 19 w 62"/>
                <a:gd name="T7" fmla="*/ 50 h 51"/>
                <a:gd name="T8" fmla="*/ 38 w 62"/>
                <a:gd name="T9" fmla="*/ 51 h 51"/>
                <a:gd name="T10" fmla="*/ 62 w 62"/>
                <a:gd name="T11" fmla="*/ 16 h 51"/>
                <a:gd name="T12" fmla="*/ 47 w 62"/>
                <a:gd name="T13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51">
                  <a:moveTo>
                    <a:pt x="47" y="4"/>
                  </a:moveTo>
                  <a:cubicBezTo>
                    <a:pt x="35" y="8"/>
                    <a:pt x="24" y="12"/>
                    <a:pt x="13" y="19"/>
                  </a:cubicBezTo>
                  <a:cubicBezTo>
                    <a:pt x="8" y="22"/>
                    <a:pt x="1" y="29"/>
                    <a:pt x="1" y="35"/>
                  </a:cubicBezTo>
                  <a:cubicBezTo>
                    <a:pt x="0" y="45"/>
                    <a:pt x="10" y="49"/>
                    <a:pt x="19" y="50"/>
                  </a:cubicBezTo>
                  <a:cubicBezTo>
                    <a:pt x="26" y="51"/>
                    <a:pt x="34" y="51"/>
                    <a:pt x="38" y="51"/>
                  </a:cubicBezTo>
                  <a:cubicBezTo>
                    <a:pt x="53" y="45"/>
                    <a:pt x="62" y="30"/>
                    <a:pt x="62" y="16"/>
                  </a:cubicBezTo>
                  <a:cubicBezTo>
                    <a:pt x="62" y="6"/>
                    <a:pt x="57" y="0"/>
                    <a:pt x="4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7" name="Freeform 801">
              <a:extLst>
                <a:ext uri="{FF2B5EF4-FFF2-40B4-BE49-F238E27FC236}">
                  <a16:creationId xmlns:a16="http://schemas.microsoft.com/office/drawing/2014/main" xmlns="" id="{C684DCCB-7FFC-4A26-9E5E-04332DB4A1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2" y="2575"/>
              <a:ext cx="90" cy="94"/>
            </a:xfrm>
            <a:custGeom>
              <a:avLst/>
              <a:gdLst>
                <a:gd name="T0" fmla="*/ 21 w 57"/>
                <a:gd name="T1" fmla="*/ 4 h 60"/>
                <a:gd name="T2" fmla="*/ 4 w 57"/>
                <a:gd name="T3" fmla="*/ 41 h 60"/>
                <a:gd name="T4" fmla="*/ 37 w 57"/>
                <a:gd name="T5" fmla="*/ 54 h 60"/>
                <a:gd name="T6" fmla="*/ 51 w 57"/>
                <a:gd name="T7" fmla="*/ 18 h 60"/>
                <a:gd name="T8" fmla="*/ 21 w 57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21" y="4"/>
                  </a:moveTo>
                  <a:cubicBezTo>
                    <a:pt x="9" y="9"/>
                    <a:pt x="0" y="29"/>
                    <a:pt x="4" y="41"/>
                  </a:cubicBezTo>
                  <a:cubicBezTo>
                    <a:pt x="9" y="53"/>
                    <a:pt x="24" y="60"/>
                    <a:pt x="37" y="54"/>
                  </a:cubicBezTo>
                  <a:cubicBezTo>
                    <a:pt x="49" y="49"/>
                    <a:pt x="57" y="31"/>
                    <a:pt x="51" y="18"/>
                  </a:cubicBezTo>
                  <a:cubicBezTo>
                    <a:pt x="47" y="7"/>
                    <a:pt x="31" y="0"/>
                    <a:pt x="21" y="4"/>
                  </a:cubicBezTo>
                  <a:close/>
                </a:path>
              </a:pathLst>
            </a:custGeom>
            <a:solidFill>
              <a:srgbClr val="EA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8" name="Freeform 802">
              <a:extLst>
                <a:ext uri="{FF2B5EF4-FFF2-40B4-BE49-F238E27FC236}">
                  <a16:creationId xmlns:a16="http://schemas.microsoft.com/office/drawing/2014/main" xmlns="" id="{69FB99EE-33C9-4D64-B381-C2C62E0F12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8" y="2430"/>
              <a:ext cx="96" cy="95"/>
            </a:xfrm>
            <a:custGeom>
              <a:avLst/>
              <a:gdLst>
                <a:gd name="T0" fmla="*/ 31 w 61"/>
                <a:gd name="T1" fmla="*/ 4 h 60"/>
                <a:gd name="T2" fmla="*/ 7 w 61"/>
                <a:gd name="T3" fmla="*/ 46 h 60"/>
                <a:gd name="T4" fmla="*/ 33 w 61"/>
                <a:gd name="T5" fmla="*/ 57 h 60"/>
                <a:gd name="T6" fmla="*/ 54 w 61"/>
                <a:gd name="T7" fmla="*/ 15 h 60"/>
                <a:gd name="T8" fmla="*/ 31 w 6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4"/>
                  </a:moveTo>
                  <a:cubicBezTo>
                    <a:pt x="10" y="11"/>
                    <a:pt x="0" y="30"/>
                    <a:pt x="7" y="46"/>
                  </a:cubicBezTo>
                  <a:cubicBezTo>
                    <a:pt x="11" y="55"/>
                    <a:pt x="23" y="60"/>
                    <a:pt x="33" y="57"/>
                  </a:cubicBezTo>
                  <a:cubicBezTo>
                    <a:pt x="51" y="50"/>
                    <a:pt x="61" y="30"/>
                    <a:pt x="54" y="15"/>
                  </a:cubicBezTo>
                  <a:cubicBezTo>
                    <a:pt x="50" y="4"/>
                    <a:pt x="41" y="0"/>
                    <a:pt x="31" y="4"/>
                  </a:cubicBezTo>
                  <a:close/>
                </a:path>
              </a:pathLst>
            </a:custGeom>
            <a:solidFill>
              <a:srgbClr val="EA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9" name="Freeform 803">
              <a:extLst>
                <a:ext uri="{FF2B5EF4-FFF2-40B4-BE49-F238E27FC236}">
                  <a16:creationId xmlns:a16="http://schemas.microsoft.com/office/drawing/2014/main" xmlns="" id="{990C8D12-1752-4879-9B5F-561F9C364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603"/>
              <a:ext cx="17" cy="28"/>
            </a:xfrm>
            <a:custGeom>
              <a:avLst/>
              <a:gdLst>
                <a:gd name="T0" fmla="*/ 10 w 11"/>
                <a:gd name="T1" fmla="*/ 13 h 18"/>
                <a:gd name="T2" fmla="*/ 4 w 11"/>
                <a:gd name="T3" fmla="*/ 2 h 18"/>
                <a:gd name="T4" fmla="*/ 1 w 11"/>
                <a:gd name="T5" fmla="*/ 3 h 18"/>
                <a:gd name="T6" fmla="*/ 7 w 11"/>
                <a:gd name="T7" fmla="*/ 16 h 18"/>
                <a:gd name="T8" fmla="*/ 10 w 11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0" y="13"/>
                  </a:moveTo>
                  <a:cubicBezTo>
                    <a:pt x="7" y="10"/>
                    <a:pt x="6" y="6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8"/>
                    <a:pt x="4" y="13"/>
                    <a:pt x="7" y="16"/>
                  </a:cubicBezTo>
                  <a:cubicBezTo>
                    <a:pt x="9" y="18"/>
                    <a:pt x="11" y="15"/>
                    <a:pt x="10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0" name="Freeform 804">
              <a:extLst>
                <a:ext uri="{FF2B5EF4-FFF2-40B4-BE49-F238E27FC236}">
                  <a16:creationId xmlns:a16="http://schemas.microsoft.com/office/drawing/2014/main" xmlns="" id="{A1A219FE-4036-436B-87F8-224A6BC6E4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1" y="2573"/>
              <a:ext cx="16" cy="24"/>
            </a:xfrm>
            <a:custGeom>
              <a:avLst/>
              <a:gdLst>
                <a:gd name="T0" fmla="*/ 6 w 10"/>
                <a:gd name="T1" fmla="*/ 8 h 15"/>
                <a:gd name="T2" fmla="*/ 6 w 10"/>
                <a:gd name="T3" fmla="*/ 8 h 15"/>
                <a:gd name="T4" fmla="*/ 6 w 10"/>
                <a:gd name="T5" fmla="*/ 6 h 15"/>
                <a:gd name="T6" fmla="*/ 4 w 10"/>
                <a:gd name="T7" fmla="*/ 2 h 15"/>
                <a:gd name="T8" fmla="*/ 1 w 10"/>
                <a:gd name="T9" fmla="*/ 3 h 15"/>
                <a:gd name="T10" fmla="*/ 8 w 10"/>
                <a:gd name="T11" fmla="*/ 11 h 15"/>
                <a:gd name="T12" fmla="*/ 6 w 10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5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5" y="5"/>
                    <a:pt x="5" y="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6"/>
                    <a:pt x="3" y="15"/>
                    <a:pt x="8" y="11"/>
                  </a:cubicBezTo>
                  <a:cubicBezTo>
                    <a:pt x="10" y="10"/>
                    <a:pt x="8" y="8"/>
                    <a:pt x="6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1" name="Freeform 805">
              <a:extLst>
                <a:ext uri="{FF2B5EF4-FFF2-40B4-BE49-F238E27FC236}">
                  <a16:creationId xmlns:a16="http://schemas.microsoft.com/office/drawing/2014/main" xmlns="" id="{733A925A-A661-42A6-8A24-1659F9C0C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2" y="2559"/>
              <a:ext cx="14" cy="24"/>
            </a:xfrm>
            <a:custGeom>
              <a:avLst/>
              <a:gdLst>
                <a:gd name="T0" fmla="*/ 1 w 9"/>
                <a:gd name="T1" fmla="*/ 4 h 15"/>
                <a:gd name="T2" fmla="*/ 4 w 9"/>
                <a:gd name="T3" fmla="*/ 13 h 15"/>
                <a:gd name="T4" fmla="*/ 8 w 9"/>
                <a:gd name="T5" fmla="*/ 11 h 15"/>
                <a:gd name="T6" fmla="*/ 5 w 9"/>
                <a:gd name="T7" fmla="*/ 2 h 15"/>
                <a:gd name="T8" fmla="*/ 1 w 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1" y="4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5"/>
                    <a:pt x="9" y="14"/>
                    <a:pt x="8" y="1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2" name="Freeform 806">
              <a:extLst>
                <a:ext uri="{FF2B5EF4-FFF2-40B4-BE49-F238E27FC236}">
                  <a16:creationId xmlns:a16="http://schemas.microsoft.com/office/drawing/2014/main" xmlns="" id="{12DE4E81-38EA-4E21-9E32-09EF91721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7" y="2652"/>
              <a:ext cx="9" cy="20"/>
            </a:xfrm>
            <a:custGeom>
              <a:avLst/>
              <a:gdLst>
                <a:gd name="T0" fmla="*/ 1 w 6"/>
                <a:gd name="T1" fmla="*/ 4 h 13"/>
                <a:gd name="T2" fmla="*/ 2 w 6"/>
                <a:gd name="T3" fmla="*/ 9 h 13"/>
                <a:gd name="T4" fmla="*/ 5 w 6"/>
                <a:gd name="T5" fmla="*/ 11 h 13"/>
                <a:gd name="T6" fmla="*/ 4 w 6"/>
                <a:gd name="T7" fmla="*/ 2 h 13"/>
                <a:gd name="T8" fmla="*/ 1 w 6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1" y="4"/>
                  </a:moveTo>
                  <a:cubicBezTo>
                    <a:pt x="1" y="5"/>
                    <a:pt x="2" y="7"/>
                    <a:pt x="2" y="9"/>
                  </a:cubicBezTo>
                  <a:cubicBezTo>
                    <a:pt x="1" y="11"/>
                    <a:pt x="4" y="13"/>
                    <a:pt x="5" y="11"/>
                  </a:cubicBezTo>
                  <a:cubicBezTo>
                    <a:pt x="6" y="8"/>
                    <a:pt x="5" y="5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3" name="Freeform 807">
              <a:extLst>
                <a:ext uri="{FF2B5EF4-FFF2-40B4-BE49-F238E27FC236}">
                  <a16:creationId xmlns:a16="http://schemas.microsoft.com/office/drawing/2014/main" xmlns="" id="{8AACBBDB-DB3E-4426-8222-02C15A80E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3" y="2540"/>
              <a:ext cx="14" cy="19"/>
            </a:xfrm>
            <a:custGeom>
              <a:avLst/>
              <a:gdLst>
                <a:gd name="T0" fmla="*/ 7 w 9"/>
                <a:gd name="T1" fmla="*/ 8 h 12"/>
                <a:gd name="T2" fmla="*/ 7 w 9"/>
                <a:gd name="T3" fmla="*/ 7 h 12"/>
                <a:gd name="T4" fmla="*/ 6 w 9"/>
                <a:gd name="T5" fmla="*/ 6 h 12"/>
                <a:gd name="T6" fmla="*/ 4 w 9"/>
                <a:gd name="T7" fmla="*/ 2 h 12"/>
                <a:gd name="T8" fmla="*/ 1 w 9"/>
                <a:gd name="T9" fmla="*/ 3 h 12"/>
                <a:gd name="T10" fmla="*/ 7 w 9"/>
                <a:gd name="T11" fmla="*/ 12 h 12"/>
                <a:gd name="T12" fmla="*/ 7 w 9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7" y="8"/>
                  </a:moveTo>
                  <a:cubicBezTo>
                    <a:pt x="7" y="8"/>
                    <a:pt x="7" y="8"/>
                    <a:pt x="7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5"/>
                    <a:pt x="3" y="12"/>
                    <a:pt x="7" y="12"/>
                  </a:cubicBezTo>
                  <a:cubicBezTo>
                    <a:pt x="9" y="11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4" name="Freeform 808">
              <a:extLst>
                <a:ext uri="{FF2B5EF4-FFF2-40B4-BE49-F238E27FC236}">
                  <a16:creationId xmlns:a16="http://schemas.microsoft.com/office/drawing/2014/main" xmlns="" id="{861439FA-5381-4ADB-85B1-E201AAC806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1" y="2526"/>
              <a:ext cx="17" cy="27"/>
            </a:xfrm>
            <a:custGeom>
              <a:avLst/>
              <a:gdLst>
                <a:gd name="T0" fmla="*/ 7 w 11"/>
                <a:gd name="T1" fmla="*/ 9 h 17"/>
                <a:gd name="T2" fmla="*/ 5 w 11"/>
                <a:gd name="T3" fmla="*/ 8 h 17"/>
                <a:gd name="T4" fmla="*/ 4 w 11"/>
                <a:gd name="T5" fmla="*/ 3 h 17"/>
                <a:gd name="T6" fmla="*/ 0 w 11"/>
                <a:gd name="T7" fmla="*/ 3 h 17"/>
                <a:gd name="T8" fmla="*/ 9 w 11"/>
                <a:gd name="T9" fmla="*/ 12 h 17"/>
                <a:gd name="T10" fmla="*/ 7 w 11"/>
                <a:gd name="T1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7" y="9"/>
                  </a:moveTo>
                  <a:cubicBezTo>
                    <a:pt x="6" y="10"/>
                    <a:pt x="5" y="9"/>
                    <a:pt x="5" y="8"/>
                  </a:cubicBezTo>
                  <a:cubicBezTo>
                    <a:pt x="4" y="6"/>
                    <a:pt x="4" y="4"/>
                    <a:pt x="4" y="3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7"/>
                    <a:pt x="3" y="17"/>
                    <a:pt x="9" y="12"/>
                  </a:cubicBezTo>
                  <a:cubicBezTo>
                    <a:pt x="11" y="11"/>
                    <a:pt x="8" y="8"/>
                    <a:pt x="7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5" name="Freeform 809">
              <a:extLst>
                <a:ext uri="{FF2B5EF4-FFF2-40B4-BE49-F238E27FC236}">
                  <a16:creationId xmlns:a16="http://schemas.microsoft.com/office/drawing/2014/main" xmlns="" id="{83FC3A2F-90B7-4E21-872C-9230B883A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9" y="2506"/>
              <a:ext cx="14" cy="25"/>
            </a:xfrm>
            <a:custGeom>
              <a:avLst/>
              <a:gdLst>
                <a:gd name="T0" fmla="*/ 0 w 9"/>
                <a:gd name="T1" fmla="*/ 3 h 16"/>
                <a:gd name="T2" fmla="*/ 4 w 9"/>
                <a:gd name="T3" fmla="*/ 14 h 16"/>
                <a:gd name="T4" fmla="*/ 7 w 9"/>
                <a:gd name="T5" fmla="*/ 11 h 16"/>
                <a:gd name="T6" fmla="*/ 4 w 9"/>
                <a:gd name="T7" fmla="*/ 2 h 16"/>
                <a:gd name="T8" fmla="*/ 0 w 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0" y="3"/>
                  </a:moveTo>
                  <a:cubicBezTo>
                    <a:pt x="0" y="7"/>
                    <a:pt x="1" y="11"/>
                    <a:pt x="4" y="14"/>
                  </a:cubicBezTo>
                  <a:cubicBezTo>
                    <a:pt x="6" y="16"/>
                    <a:pt x="9" y="13"/>
                    <a:pt x="7" y="11"/>
                  </a:cubicBezTo>
                  <a:cubicBezTo>
                    <a:pt x="5" y="9"/>
                    <a:pt x="4" y="5"/>
                    <a:pt x="4" y="2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6" name="Freeform 810">
              <a:extLst>
                <a:ext uri="{FF2B5EF4-FFF2-40B4-BE49-F238E27FC236}">
                  <a16:creationId xmlns:a16="http://schemas.microsoft.com/office/drawing/2014/main" xmlns="" id="{259DAD1B-9AB0-4912-ACE5-C2CD56D223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3" y="2476"/>
              <a:ext cx="8" cy="27"/>
            </a:xfrm>
            <a:custGeom>
              <a:avLst/>
              <a:gdLst>
                <a:gd name="T0" fmla="*/ 0 w 5"/>
                <a:gd name="T1" fmla="*/ 3 h 17"/>
                <a:gd name="T2" fmla="*/ 1 w 5"/>
                <a:gd name="T3" fmla="*/ 14 h 17"/>
                <a:gd name="T4" fmla="*/ 5 w 5"/>
                <a:gd name="T5" fmla="*/ 14 h 17"/>
                <a:gd name="T6" fmla="*/ 4 w 5"/>
                <a:gd name="T7" fmla="*/ 3 h 17"/>
                <a:gd name="T8" fmla="*/ 0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3"/>
                  </a:moveTo>
                  <a:cubicBezTo>
                    <a:pt x="0" y="7"/>
                    <a:pt x="1" y="10"/>
                    <a:pt x="1" y="14"/>
                  </a:cubicBezTo>
                  <a:cubicBezTo>
                    <a:pt x="2" y="17"/>
                    <a:pt x="5" y="16"/>
                    <a:pt x="5" y="14"/>
                  </a:cubicBezTo>
                  <a:cubicBezTo>
                    <a:pt x="5" y="10"/>
                    <a:pt x="4" y="6"/>
                    <a:pt x="4" y="3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7" name="Freeform 811">
              <a:extLst>
                <a:ext uri="{FF2B5EF4-FFF2-40B4-BE49-F238E27FC236}">
                  <a16:creationId xmlns:a16="http://schemas.microsoft.com/office/drawing/2014/main" xmlns="" id="{D3C0E433-7308-4D3B-A892-98A14F0FB5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1" y="2474"/>
              <a:ext cx="11" cy="24"/>
            </a:xfrm>
            <a:custGeom>
              <a:avLst/>
              <a:gdLst>
                <a:gd name="T0" fmla="*/ 1 w 7"/>
                <a:gd name="T1" fmla="*/ 4 h 15"/>
                <a:gd name="T2" fmla="*/ 3 w 7"/>
                <a:gd name="T3" fmla="*/ 12 h 15"/>
                <a:gd name="T4" fmla="*/ 7 w 7"/>
                <a:gd name="T5" fmla="*/ 13 h 15"/>
                <a:gd name="T6" fmla="*/ 5 w 7"/>
                <a:gd name="T7" fmla="*/ 2 h 15"/>
                <a:gd name="T8" fmla="*/ 1 w 7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1" y="4"/>
                  </a:moveTo>
                  <a:cubicBezTo>
                    <a:pt x="2" y="6"/>
                    <a:pt x="3" y="9"/>
                    <a:pt x="3" y="12"/>
                  </a:cubicBezTo>
                  <a:cubicBezTo>
                    <a:pt x="3" y="14"/>
                    <a:pt x="7" y="15"/>
                    <a:pt x="7" y="13"/>
                  </a:cubicBezTo>
                  <a:cubicBezTo>
                    <a:pt x="7" y="9"/>
                    <a:pt x="6" y="6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8" name="Freeform 812">
              <a:extLst>
                <a:ext uri="{FF2B5EF4-FFF2-40B4-BE49-F238E27FC236}">
                  <a16:creationId xmlns:a16="http://schemas.microsoft.com/office/drawing/2014/main" xmlns="" id="{073FA82B-3367-4318-A1C1-6AB5D1CB04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0" y="2490"/>
              <a:ext cx="18" cy="27"/>
            </a:xfrm>
            <a:custGeom>
              <a:avLst/>
              <a:gdLst>
                <a:gd name="T0" fmla="*/ 9 w 11"/>
                <a:gd name="T1" fmla="*/ 13 h 17"/>
                <a:gd name="T2" fmla="*/ 4 w 11"/>
                <a:gd name="T3" fmla="*/ 2 h 17"/>
                <a:gd name="T4" fmla="*/ 0 w 11"/>
                <a:gd name="T5" fmla="*/ 4 h 17"/>
                <a:gd name="T6" fmla="*/ 6 w 11"/>
                <a:gd name="T7" fmla="*/ 15 h 17"/>
                <a:gd name="T8" fmla="*/ 9 w 11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9" y="13"/>
                  </a:moveTo>
                  <a:cubicBezTo>
                    <a:pt x="7" y="10"/>
                    <a:pt x="5" y="6"/>
                    <a:pt x="4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2" y="8"/>
                    <a:pt x="3" y="12"/>
                    <a:pt x="6" y="15"/>
                  </a:cubicBezTo>
                  <a:cubicBezTo>
                    <a:pt x="8" y="17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9" name="Freeform 813">
              <a:extLst>
                <a:ext uri="{FF2B5EF4-FFF2-40B4-BE49-F238E27FC236}">
                  <a16:creationId xmlns:a16="http://schemas.microsoft.com/office/drawing/2014/main" xmlns="" id="{0E2FF71C-B3E0-4AFE-B9F7-D0DFC75A69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4" y="2448"/>
              <a:ext cx="14" cy="28"/>
            </a:xfrm>
            <a:custGeom>
              <a:avLst/>
              <a:gdLst>
                <a:gd name="T0" fmla="*/ 1 w 9"/>
                <a:gd name="T1" fmla="*/ 2 h 18"/>
                <a:gd name="T2" fmla="*/ 5 w 9"/>
                <a:gd name="T3" fmla="*/ 16 h 18"/>
                <a:gd name="T4" fmla="*/ 7 w 9"/>
                <a:gd name="T5" fmla="*/ 13 h 18"/>
                <a:gd name="T6" fmla="*/ 5 w 9"/>
                <a:gd name="T7" fmla="*/ 3 h 18"/>
                <a:gd name="T8" fmla="*/ 1 w 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2"/>
                  </a:moveTo>
                  <a:cubicBezTo>
                    <a:pt x="0" y="7"/>
                    <a:pt x="1" y="12"/>
                    <a:pt x="5" y="16"/>
                  </a:cubicBezTo>
                  <a:cubicBezTo>
                    <a:pt x="7" y="18"/>
                    <a:pt x="9" y="15"/>
                    <a:pt x="7" y="13"/>
                  </a:cubicBezTo>
                  <a:cubicBezTo>
                    <a:pt x="5" y="10"/>
                    <a:pt x="4" y="6"/>
                    <a:pt x="5" y="3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0" name="Freeform 814">
              <a:extLst>
                <a:ext uri="{FF2B5EF4-FFF2-40B4-BE49-F238E27FC236}">
                  <a16:creationId xmlns:a16="http://schemas.microsoft.com/office/drawing/2014/main" xmlns="" id="{36AAF6DD-36EE-4D89-8A1C-B45FC0326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8" y="2432"/>
              <a:ext cx="7" cy="33"/>
            </a:xfrm>
            <a:custGeom>
              <a:avLst/>
              <a:gdLst>
                <a:gd name="T0" fmla="*/ 0 w 4"/>
                <a:gd name="T1" fmla="*/ 3 h 21"/>
                <a:gd name="T2" fmla="*/ 0 w 4"/>
                <a:gd name="T3" fmla="*/ 18 h 21"/>
                <a:gd name="T4" fmla="*/ 4 w 4"/>
                <a:gd name="T5" fmla="*/ 18 h 21"/>
                <a:gd name="T6" fmla="*/ 4 w 4"/>
                <a:gd name="T7" fmla="*/ 2 h 21"/>
                <a:gd name="T8" fmla="*/ 0 w 4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0" y="3"/>
                  </a:moveTo>
                  <a:cubicBezTo>
                    <a:pt x="1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ubicBezTo>
                    <a:pt x="4" y="13"/>
                    <a:pt x="4" y="8"/>
                    <a:pt x="4" y="2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1" name="Freeform 815">
              <a:extLst>
                <a:ext uri="{FF2B5EF4-FFF2-40B4-BE49-F238E27FC236}">
                  <a16:creationId xmlns:a16="http://schemas.microsoft.com/office/drawing/2014/main" xmlns="" id="{9063F3BF-0E04-4212-8F6B-7D545043CE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4" y="2438"/>
              <a:ext cx="9" cy="25"/>
            </a:xfrm>
            <a:custGeom>
              <a:avLst/>
              <a:gdLst>
                <a:gd name="T0" fmla="*/ 2 w 6"/>
                <a:gd name="T1" fmla="*/ 2 h 16"/>
                <a:gd name="T2" fmla="*/ 1 w 6"/>
                <a:gd name="T3" fmla="*/ 14 h 16"/>
                <a:gd name="T4" fmla="*/ 5 w 6"/>
                <a:gd name="T5" fmla="*/ 12 h 16"/>
                <a:gd name="T6" fmla="*/ 5 w 6"/>
                <a:gd name="T7" fmla="*/ 4 h 16"/>
                <a:gd name="T8" fmla="*/ 2 w 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2" y="2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2" y="16"/>
                    <a:pt x="6" y="15"/>
                    <a:pt x="5" y="12"/>
                  </a:cubicBezTo>
                  <a:cubicBezTo>
                    <a:pt x="4" y="10"/>
                    <a:pt x="4" y="6"/>
                    <a:pt x="5" y="4"/>
                  </a:cubicBezTo>
                  <a:cubicBezTo>
                    <a:pt x="6" y="1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2" name="Freeform 816">
              <a:extLst>
                <a:ext uri="{FF2B5EF4-FFF2-40B4-BE49-F238E27FC236}">
                  <a16:creationId xmlns:a16="http://schemas.microsoft.com/office/drawing/2014/main" xmlns="" id="{99B28559-1921-46E6-973D-52C29B9D6B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2" y="2400"/>
              <a:ext cx="12" cy="29"/>
            </a:xfrm>
            <a:custGeom>
              <a:avLst/>
              <a:gdLst>
                <a:gd name="T0" fmla="*/ 4 w 8"/>
                <a:gd name="T1" fmla="*/ 2 h 18"/>
                <a:gd name="T2" fmla="*/ 1 w 8"/>
                <a:gd name="T3" fmla="*/ 15 h 18"/>
                <a:gd name="T4" fmla="*/ 5 w 8"/>
                <a:gd name="T5" fmla="*/ 16 h 18"/>
                <a:gd name="T6" fmla="*/ 7 w 8"/>
                <a:gd name="T7" fmla="*/ 3 h 18"/>
                <a:gd name="T8" fmla="*/ 4 w 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4" y="2"/>
                  </a:moveTo>
                  <a:cubicBezTo>
                    <a:pt x="3" y="7"/>
                    <a:pt x="2" y="11"/>
                    <a:pt x="1" y="15"/>
                  </a:cubicBezTo>
                  <a:cubicBezTo>
                    <a:pt x="0" y="17"/>
                    <a:pt x="4" y="18"/>
                    <a:pt x="5" y="16"/>
                  </a:cubicBezTo>
                  <a:cubicBezTo>
                    <a:pt x="6" y="11"/>
                    <a:pt x="7" y="7"/>
                    <a:pt x="7" y="3"/>
                  </a:cubicBezTo>
                  <a:cubicBezTo>
                    <a:pt x="8" y="1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3" name="Freeform 817">
              <a:extLst>
                <a:ext uri="{FF2B5EF4-FFF2-40B4-BE49-F238E27FC236}">
                  <a16:creationId xmlns:a16="http://schemas.microsoft.com/office/drawing/2014/main" xmlns="" id="{496DD6F5-A0F4-4E93-9CB8-0E86E7B1AB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2397"/>
              <a:ext cx="8" cy="27"/>
            </a:xfrm>
            <a:custGeom>
              <a:avLst/>
              <a:gdLst>
                <a:gd name="T0" fmla="*/ 1 w 5"/>
                <a:gd name="T1" fmla="*/ 3 h 17"/>
                <a:gd name="T2" fmla="*/ 1 w 5"/>
                <a:gd name="T3" fmla="*/ 14 h 17"/>
                <a:gd name="T4" fmla="*/ 4 w 5"/>
                <a:gd name="T5" fmla="*/ 15 h 17"/>
                <a:gd name="T6" fmla="*/ 5 w 5"/>
                <a:gd name="T7" fmla="*/ 3 h 17"/>
                <a:gd name="T8" fmla="*/ 1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1" y="3"/>
                  </a:moveTo>
                  <a:cubicBezTo>
                    <a:pt x="0" y="6"/>
                    <a:pt x="1" y="10"/>
                    <a:pt x="1" y="14"/>
                  </a:cubicBezTo>
                  <a:cubicBezTo>
                    <a:pt x="1" y="17"/>
                    <a:pt x="4" y="17"/>
                    <a:pt x="4" y="15"/>
                  </a:cubicBezTo>
                  <a:cubicBezTo>
                    <a:pt x="5" y="11"/>
                    <a:pt x="4" y="7"/>
                    <a:pt x="5" y="3"/>
                  </a:cubicBezTo>
                  <a:cubicBezTo>
                    <a:pt x="5" y="1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4" name="Freeform 818">
              <a:extLst>
                <a:ext uri="{FF2B5EF4-FFF2-40B4-BE49-F238E27FC236}">
                  <a16:creationId xmlns:a16="http://schemas.microsoft.com/office/drawing/2014/main" xmlns="" id="{615F42A6-F8A9-45CF-B3F9-74A7FCF52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2410"/>
              <a:ext cx="10" cy="25"/>
            </a:xfrm>
            <a:custGeom>
              <a:avLst/>
              <a:gdLst>
                <a:gd name="T0" fmla="*/ 1 w 6"/>
                <a:gd name="T1" fmla="*/ 3 h 16"/>
                <a:gd name="T2" fmla="*/ 1 w 6"/>
                <a:gd name="T3" fmla="*/ 14 h 16"/>
                <a:gd name="T4" fmla="*/ 5 w 6"/>
                <a:gd name="T5" fmla="*/ 12 h 16"/>
                <a:gd name="T6" fmla="*/ 4 w 6"/>
                <a:gd name="T7" fmla="*/ 3 h 16"/>
                <a:gd name="T8" fmla="*/ 1 w 6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1" y="3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2" y="16"/>
                    <a:pt x="6" y="15"/>
                    <a:pt x="5" y="12"/>
                  </a:cubicBezTo>
                  <a:cubicBezTo>
                    <a:pt x="4" y="9"/>
                    <a:pt x="4" y="6"/>
                    <a:pt x="4" y="3"/>
                  </a:cubicBezTo>
                  <a:cubicBezTo>
                    <a:pt x="5" y="1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5" name="Freeform 819">
              <a:extLst>
                <a:ext uri="{FF2B5EF4-FFF2-40B4-BE49-F238E27FC236}">
                  <a16:creationId xmlns:a16="http://schemas.microsoft.com/office/drawing/2014/main" xmlns="" id="{2C22340A-A209-4704-8F8A-DBC590B6E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2" y="2383"/>
              <a:ext cx="8" cy="24"/>
            </a:xfrm>
            <a:custGeom>
              <a:avLst/>
              <a:gdLst>
                <a:gd name="T0" fmla="*/ 1 w 5"/>
                <a:gd name="T1" fmla="*/ 3 h 15"/>
                <a:gd name="T2" fmla="*/ 0 w 5"/>
                <a:gd name="T3" fmla="*/ 12 h 15"/>
                <a:gd name="T4" fmla="*/ 4 w 5"/>
                <a:gd name="T5" fmla="*/ 12 h 15"/>
                <a:gd name="T6" fmla="*/ 5 w 5"/>
                <a:gd name="T7" fmla="*/ 3 h 15"/>
                <a:gd name="T8" fmla="*/ 1 w 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1" y="3"/>
                  </a:moveTo>
                  <a:cubicBezTo>
                    <a:pt x="1" y="6"/>
                    <a:pt x="1" y="9"/>
                    <a:pt x="0" y="12"/>
                  </a:cubicBezTo>
                  <a:cubicBezTo>
                    <a:pt x="0" y="14"/>
                    <a:pt x="4" y="15"/>
                    <a:pt x="4" y="12"/>
                  </a:cubicBezTo>
                  <a:cubicBezTo>
                    <a:pt x="4" y="9"/>
                    <a:pt x="5" y="6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6" name="Freeform 820">
              <a:extLst>
                <a:ext uri="{FF2B5EF4-FFF2-40B4-BE49-F238E27FC236}">
                  <a16:creationId xmlns:a16="http://schemas.microsoft.com/office/drawing/2014/main" xmlns="" id="{8F0DCBE6-2228-4F6E-8A8F-9CFFCC1E1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2" y="2350"/>
              <a:ext cx="14" cy="19"/>
            </a:xfrm>
            <a:custGeom>
              <a:avLst/>
              <a:gdLst>
                <a:gd name="T0" fmla="*/ 5 w 9"/>
                <a:gd name="T1" fmla="*/ 2 h 12"/>
                <a:gd name="T2" fmla="*/ 2 w 9"/>
                <a:gd name="T3" fmla="*/ 8 h 12"/>
                <a:gd name="T4" fmla="*/ 5 w 9"/>
                <a:gd name="T5" fmla="*/ 11 h 12"/>
                <a:gd name="T6" fmla="*/ 9 w 9"/>
                <a:gd name="T7" fmla="*/ 3 h 12"/>
                <a:gd name="T8" fmla="*/ 5 w 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2"/>
                  </a:moveTo>
                  <a:cubicBezTo>
                    <a:pt x="5" y="5"/>
                    <a:pt x="4" y="6"/>
                    <a:pt x="2" y="8"/>
                  </a:cubicBezTo>
                  <a:cubicBezTo>
                    <a:pt x="0" y="10"/>
                    <a:pt x="3" y="12"/>
                    <a:pt x="5" y="11"/>
                  </a:cubicBezTo>
                  <a:cubicBezTo>
                    <a:pt x="7" y="8"/>
                    <a:pt x="8" y="6"/>
                    <a:pt x="9" y="3"/>
                  </a:cubicBezTo>
                  <a:cubicBezTo>
                    <a:pt x="9" y="1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7" name="Freeform 821">
              <a:extLst>
                <a:ext uri="{FF2B5EF4-FFF2-40B4-BE49-F238E27FC236}">
                  <a16:creationId xmlns:a16="http://schemas.microsoft.com/office/drawing/2014/main" xmlns="" id="{E56FB685-4716-489F-A22B-25A5218A3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6" y="2353"/>
              <a:ext cx="16" cy="25"/>
            </a:xfrm>
            <a:custGeom>
              <a:avLst/>
              <a:gdLst>
                <a:gd name="T0" fmla="*/ 5 w 10"/>
                <a:gd name="T1" fmla="*/ 2 h 16"/>
                <a:gd name="T2" fmla="*/ 1 w 10"/>
                <a:gd name="T3" fmla="*/ 12 h 16"/>
                <a:gd name="T4" fmla="*/ 4 w 10"/>
                <a:gd name="T5" fmla="*/ 14 h 16"/>
                <a:gd name="T6" fmla="*/ 9 w 10"/>
                <a:gd name="T7" fmla="*/ 4 h 16"/>
                <a:gd name="T8" fmla="*/ 5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5" y="2"/>
                  </a:moveTo>
                  <a:cubicBezTo>
                    <a:pt x="4" y="6"/>
                    <a:pt x="2" y="9"/>
                    <a:pt x="1" y="12"/>
                  </a:cubicBezTo>
                  <a:cubicBezTo>
                    <a:pt x="0" y="15"/>
                    <a:pt x="3" y="16"/>
                    <a:pt x="4" y="14"/>
                  </a:cubicBezTo>
                  <a:cubicBezTo>
                    <a:pt x="6" y="11"/>
                    <a:pt x="7" y="7"/>
                    <a:pt x="9" y="4"/>
                  </a:cubicBezTo>
                  <a:cubicBezTo>
                    <a:pt x="10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8" name="Freeform 822">
              <a:extLst>
                <a:ext uri="{FF2B5EF4-FFF2-40B4-BE49-F238E27FC236}">
                  <a16:creationId xmlns:a16="http://schemas.microsoft.com/office/drawing/2014/main" xmlns="" id="{A000EE5F-A896-4CD9-8D4A-3DA712EE5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3" y="2364"/>
              <a:ext cx="13" cy="19"/>
            </a:xfrm>
            <a:custGeom>
              <a:avLst/>
              <a:gdLst>
                <a:gd name="T0" fmla="*/ 4 w 8"/>
                <a:gd name="T1" fmla="*/ 2 h 12"/>
                <a:gd name="T2" fmla="*/ 1 w 8"/>
                <a:gd name="T3" fmla="*/ 8 h 12"/>
                <a:gd name="T4" fmla="*/ 4 w 8"/>
                <a:gd name="T5" fmla="*/ 10 h 12"/>
                <a:gd name="T6" fmla="*/ 8 w 8"/>
                <a:gd name="T7" fmla="*/ 3 h 12"/>
                <a:gd name="T8" fmla="*/ 4 w 8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cubicBezTo>
                    <a:pt x="4" y="4"/>
                    <a:pt x="2" y="6"/>
                    <a:pt x="1" y="8"/>
                  </a:cubicBezTo>
                  <a:cubicBezTo>
                    <a:pt x="0" y="11"/>
                    <a:pt x="3" y="12"/>
                    <a:pt x="4" y="10"/>
                  </a:cubicBezTo>
                  <a:cubicBezTo>
                    <a:pt x="6" y="8"/>
                    <a:pt x="7" y="5"/>
                    <a:pt x="8" y="3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9" name="Freeform 823">
              <a:extLst>
                <a:ext uri="{FF2B5EF4-FFF2-40B4-BE49-F238E27FC236}">
                  <a16:creationId xmlns:a16="http://schemas.microsoft.com/office/drawing/2014/main" xmlns="" id="{11FA4672-5470-4356-9302-D24FDD7E90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2371"/>
              <a:ext cx="19" cy="18"/>
            </a:xfrm>
            <a:custGeom>
              <a:avLst/>
              <a:gdLst>
                <a:gd name="T0" fmla="*/ 7 w 12"/>
                <a:gd name="T1" fmla="*/ 2 h 12"/>
                <a:gd name="T2" fmla="*/ 2 w 12"/>
                <a:gd name="T3" fmla="*/ 8 h 12"/>
                <a:gd name="T4" fmla="*/ 4 w 12"/>
                <a:gd name="T5" fmla="*/ 11 h 12"/>
                <a:gd name="T6" fmla="*/ 11 w 12"/>
                <a:gd name="T7" fmla="*/ 4 h 12"/>
                <a:gd name="T8" fmla="*/ 7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2"/>
                  </a:moveTo>
                  <a:cubicBezTo>
                    <a:pt x="6" y="5"/>
                    <a:pt x="5" y="7"/>
                    <a:pt x="2" y="8"/>
                  </a:cubicBezTo>
                  <a:cubicBezTo>
                    <a:pt x="0" y="9"/>
                    <a:pt x="1" y="12"/>
                    <a:pt x="4" y="11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0" name="Freeform 824">
              <a:extLst>
                <a:ext uri="{FF2B5EF4-FFF2-40B4-BE49-F238E27FC236}">
                  <a16:creationId xmlns:a16="http://schemas.microsoft.com/office/drawing/2014/main" xmlns="" id="{1D398866-9AA7-4073-9C32-CF4D5BCB2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" y="2342"/>
              <a:ext cx="22" cy="18"/>
            </a:xfrm>
            <a:custGeom>
              <a:avLst/>
              <a:gdLst>
                <a:gd name="T0" fmla="*/ 9 w 14"/>
                <a:gd name="T1" fmla="*/ 2 h 11"/>
                <a:gd name="T2" fmla="*/ 2 w 14"/>
                <a:gd name="T3" fmla="*/ 7 h 11"/>
                <a:gd name="T4" fmla="*/ 4 w 14"/>
                <a:gd name="T5" fmla="*/ 10 h 11"/>
                <a:gd name="T6" fmla="*/ 12 w 14"/>
                <a:gd name="T7" fmla="*/ 4 h 11"/>
                <a:gd name="T8" fmla="*/ 9 w 1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9" y="2"/>
                  </a:moveTo>
                  <a:cubicBezTo>
                    <a:pt x="7" y="4"/>
                    <a:pt x="5" y="6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7" y="9"/>
                    <a:pt x="10" y="6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1" name="Freeform 825">
              <a:extLst>
                <a:ext uri="{FF2B5EF4-FFF2-40B4-BE49-F238E27FC236}">
                  <a16:creationId xmlns:a16="http://schemas.microsoft.com/office/drawing/2014/main" xmlns="" id="{B322D078-DFE4-4AE9-A1AD-841E2FB55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8" y="2331"/>
              <a:ext cx="19" cy="22"/>
            </a:xfrm>
            <a:custGeom>
              <a:avLst/>
              <a:gdLst>
                <a:gd name="T0" fmla="*/ 8 w 12"/>
                <a:gd name="T1" fmla="*/ 2 h 14"/>
                <a:gd name="T2" fmla="*/ 2 w 12"/>
                <a:gd name="T3" fmla="*/ 10 h 14"/>
                <a:gd name="T4" fmla="*/ 5 w 12"/>
                <a:gd name="T5" fmla="*/ 12 h 14"/>
                <a:gd name="T6" fmla="*/ 11 w 12"/>
                <a:gd name="T7" fmla="*/ 4 h 14"/>
                <a:gd name="T8" fmla="*/ 8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2"/>
                  </a:moveTo>
                  <a:cubicBezTo>
                    <a:pt x="6" y="4"/>
                    <a:pt x="4" y="7"/>
                    <a:pt x="2" y="10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2" name="Freeform 826">
              <a:extLst>
                <a:ext uri="{FF2B5EF4-FFF2-40B4-BE49-F238E27FC236}">
                  <a16:creationId xmlns:a16="http://schemas.microsoft.com/office/drawing/2014/main" xmlns="" id="{08E55B6D-1834-4654-AE38-912759B57B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" y="2350"/>
              <a:ext cx="26" cy="24"/>
            </a:xfrm>
            <a:custGeom>
              <a:avLst/>
              <a:gdLst>
                <a:gd name="T0" fmla="*/ 13 w 17"/>
                <a:gd name="T1" fmla="*/ 2 h 15"/>
                <a:gd name="T2" fmla="*/ 4 w 17"/>
                <a:gd name="T3" fmla="*/ 10 h 15"/>
                <a:gd name="T4" fmla="*/ 3 w 17"/>
                <a:gd name="T5" fmla="*/ 13 h 15"/>
                <a:gd name="T6" fmla="*/ 16 w 17"/>
                <a:gd name="T7" fmla="*/ 4 h 15"/>
                <a:gd name="T8" fmla="*/ 13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3" y="2"/>
                  </a:moveTo>
                  <a:cubicBezTo>
                    <a:pt x="12" y="4"/>
                    <a:pt x="8" y="11"/>
                    <a:pt x="4" y="10"/>
                  </a:cubicBezTo>
                  <a:cubicBezTo>
                    <a:pt x="2" y="9"/>
                    <a:pt x="0" y="12"/>
                    <a:pt x="3" y="13"/>
                  </a:cubicBezTo>
                  <a:cubicBezTo>
                    <a:pt x="9" y="15"/>
                    <a:pt x="13" y="9"/>
                    <a:pt x="16" y="4"/>
                  </a:cubicBezTo>
                  <a:cubicBezTo>
                    <a:pt x="17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3" name="Freeform 827">
              <a:extLst>
                <a:ext uri="{FF2B5EF4-FFF2-40B4-BE49-F238E27FC236}">
                  <a16:creationId xmlns:a16="http://schemas.microsoft.com/office/drawing/2014/main" xmlns="" id="{7F1F8773-BCD2-4F79-9321-58443AAA7C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7" y="2327"/>
              <a:ext cx="16" cy="18"/>
            </a:xfrm>
            <a:custGeom>
              <a:avLst/>
              <a:gdLst>
                <a:gd name="T0" fmla="*/ 5 w 10"/>
                <a:gd name="T1" fmla="*/ 2 h 12"/>
                <a:gd name="T2" fmla="*/ 2 w 10"/>
                <a:gd name="T3" fmla="*/ 7 h 12"/>
                <a:gd name="T4" fmla="*/ 5 w 10"/>
                <a:gd name="T5" fmla="*/ 10 h 12"/>
                <a:gd name="T6" fmla="*/ 9 w 10"/>
                <a:gd name="T7" fmla="*/ 4 h 12"/>
                <a:gd name="T8" fmla="*/ 5 w 10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5" y="2"/>
                  </a:moveTo>
                  <a:cubicBezTo>
                    <a:pt x="4" y="4"/>
                    <a:pt x="3" y="6"/>
                    <a:pt x="2" y="7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0" y="2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4" name="Freeform 828">
              <a:extLst>
                <a:ext uri="{FF2B5EF4-FFF2-40B4-BE49-F238E27FC236}">
                  <a16:creationId xmlns:a16="http://schemas.microsoft.com/office/drawing/2014/main" xmlns="" id="{4BEA0F24-0CFE-4A0C-BB9B-E1194A6C8F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" y="2298"/>
              <a:ext cx="15" cy="18"/>
            </a:xfrm>
            <a:custGeom>
              <a:avLst/>
              <a:gdLst>
                <a:gd name="T0" fmla="*/ 5 w 10"/>
                <a:gd name="T1" fmla="*/ 2 h 11"/>
                <a:gd name="T2" fmla="*/ 1 w 10"/>
                <a:gd name="T3" fmla="*/ 8 h 11"/>
                <a:gd name="T4" fmla="*/ 5 w 10"/>
                <a:gd name="T5" fmla="*/ 9 h 11"/>
                <a:gd name="T6" fmla="*/ 9 w 10"/>
                <a:gd name="T7" fmla="*/ 4 h 11"/>
                <a:gd name="T8" fmla="*/ 5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2"/>
                  </a:moveTo>
                  <a:cubicBezTo>
                    <a:pt x="4" y="4"/>
                    <a:pt x="2" y="6"/>
                    <a:pt x="1" y="8"/>
                  </a:cubicBezTo>
                  <a:cubicBezTo>
                    <a:pt x="0" y="10"/>
                    <a:pt x="4" y="11"/>
                    <a:pt x="5" y="9"/>
                  </a:cubicBezTo>
                  <a:cubicBezTo>
                    <a:pt x="6" y="7"/>
                    <a:pt x="8" y="6"/>
                    <a:pt x="9" y="4"/>
                  </a:cubicBezTo>
                  <a:cubicBezTo>
                    <a:pt x="10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5" name="Freeform 829">
              <a:extLst>
                <a:ext uri="{FF2B5EF4-FFF2-40B4-BE49-F238E27FC236}">
                  <a16:creationId xmlns:a16="http://schemas.microsoft.com/office/drawing/2014/main" xmlns="" id="{ADFC2B93-BE81-488A-AC1B-5F9DD4459F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1" y="2298"/>
              <a:ext cx="16" cy="16"/>
            </a:xfrm>
            <a:custGeom>
              <a:avLst/>
              <a:gdLst>
                <a:gd name="T0" fmla="*/ 5 w 10"/>
                <a:gd name="T1" fmla="*/ 2 h 10"/>
                <a:gd name="T2" fmla="*/ 2 w 10"/>
                <a:gd name="T3" fmla="*/ 6 h 10"/>
                <a:gd name="T4" fmla="*/ 4 w 10"/>
                <a:gd name="T5" fmla="*/ 9 h 10"/>
                <a:gd name="T6" fmla="*/ 9 w 10"/>
                <a:gd name="T7" fmla="*/ 4 h 10"/>
                <a:gd name="T8" fmla="*/ 5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2"/>
                  </a:moveTo>
                  <a:cubicBezTo>
                    <a:pt x="5" y="4"/>
                    <a:pt x="4" y="5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0" y="2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6" name="Freeform 830">
              <a:extLst>
                <a:ext uri="{FF2B5EF4-FFF2-40B4-BE49-F238E27FC236}">
                  <a16:creationId xmlns:a16="http://schemas.microsoft.com/office/drawing/2014/main" xmlns="" id="{7366C2E7-200C-4755-8955-BD5E399229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2272"/>
              <a:ext cx="23" cy="22"/>
            </a:xfrm>
            <a:custGeom>
              <a:avLst/>
              <a:gdLst>
                <a:gd name="T0" fmla="*/ 10 w 14"/>
                <a:gd name="T1" fmla="*/ 3 h 14"/>
                <a:gd name="T2" fmla="*/ 2 w 14"/>
                <a:gd name="T3" fmla="*/ 9 h 14"/>
                <a:gd name="T4" fmla="*/ 4 w 14"/>
                <a:gd name="T5" fmla="*/ 13 h 14"/>
                <a:gd name="T6" fmla="*/ 13 w 14"/>
                <a:gd name="T7" fmla="*/ 4 h 14"/>
                <a:gd name="T8" fmla="*/ 10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6"/>
                    <a:pt x="6" y="8"/>
                    <a:pt x="2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8" y="11"/>
                    <a:pt x="11" y="8"/>
                    <a:pt x="13" y="4"/>
                  </a:cubicBezTo>
                  <a:cubicBezTo>
                    <a:pt x="14" y="2"/>
                    <a:pt x="11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7" name="Freeform 831">
              <a:extLst>
                <a:ext uri="{FF2B5EF4-FFF2-40B4-BE49-F238E27FC236}">
                  <a16:creationId xmlns:a16="http://schemas.microsoft.com/office/drawing/2014/main" xmlns="" id="{C47F3BBB-AF73-4D51-A1F0-282127A71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290"/>
              <a:ext cx="19" cy="19"/>
            </a:xfrm>
            <a:custGeom>
              <a:avLst/>
              <a:gdLst>
                <a:gd name="T0" fmla="*/ 9 w 12"/>
                <a:gd name="T1" fmla="*/ 1 h 12"/>
                <a:gd name="T2" fmla="*/ 1 w 12"/>
                <a:gd name="T3" fmla="*/ 8 h 12"/>
                <a:gd name="T4" fmla="*/ 5 w 12"/>
                <a:gd name="T5" fmla="*/ 10 h 12"/>
                <a:gd name="T6" fmla="*/ 10 w 12"/>
                <a:gd name="T7" fmla="*/ 4 h 12"/>
                <a:gd name="T8" fmla="*/ 9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5" y="2"/>
                    <a:pt x="3" y="5"/>
                    <a:pt x="1" y="8"/>
                  </a:cubicBezTo>
                  <a:cubicBezTo>
                    <a:pt x="0" y="11"/>
                    <a:pt x="4" y="12"/>
                    <a:pt x="5" y="10"/>
                  </a:cubicBezTo>
                  <a:cubicBezTo>
                    <a:pt x="6" y="8"/>
                    <a:pt x="7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8" name="Freeform 832">
              <a:extLst>
                <a:ext uri="{FF2B5EF4-FFF2-40B4-BE49-F238E27FC236}">
                  <a16:creationId xmlns:a16="http://schemas.microsoft.com/office/drawing/2014/main" xmlns="" id="{74A86D3B-6046-4235-81D7-9527BC1613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6" y="2305"/>
              <a:ext cx="20" cy="17"/>
            </a:xfrm>
            <a:custGeom>
              <a:avLst/>
              <a:gdLst>
                <a:gd name="T0" fmla="*/ 8 w 13"/>
                <a:gd name="T1" fmla="*/ 2 h 11"/>
                <a:gd name="T2" fmla="*/ 2 w 13"/>
                <a:gd name="T3" fmla="*/ 7 h 11"/>
                <a:gd name="T4" fmla="*/ 3 w 13"/>
                <a:gd name="T5" fmla="*/ 10 h 11"/>
                <a:gd name="T6" fmla="*/ 11 w 13"/>
                <a:gd name="T7" fmla="*/ 4 h 11"/>
                <a:gd name="T8" fmla="*/ 8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2"/>
                  </a:moveTo>
                  <a:cubicBezTo>
                    <a:pt x="6" y="4"/>
                    <a:pt x="5" y="6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9" name="Freeform 833">
              <a:extLst>
                <a:ext uri="{FF2B5EF4-FFF2-40B4-BE49-F238E27FC236}">
                  <a16:creationId xmlns:a16="http://schemas.microsoft.com/office/drawing/2014/main" xmlns="" id="{A6A306D2-2E7F-4C34-AB82-85504A0134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3" y="2311"/>
              <a:ext cx="22" cy="22"/>
            </a:xfrm>
            <a:custGeom>
              <a:avLst/>
              <a:gdLst>
                <a:gd name="T0" fmla="*/ 10 w 14"/>
                <a:gd name="T1" fmla="*/ 1 h 14"/>
                <a:gd name="T2" fmla="*/ 2 w 14"/>
                <a:gd name="T3" fmla="*/ 9 h 14"/>
                <a:gd name="T4" fmla="*/ 4 w 14"/>
                <a:gd name="T5" fmla="*/ 12 h 14"/>
                <a:gd name="T6" fmla="*/ 12 w 14"/>
                <a:gd name="T7" fmla="*/ 4 h 14"/>
                <a:gd name="T8" fmla="*/ 10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1"/>
                  </a:moveTo>
                  <a:cubicBezTo>
                    <a:pt x="7" y="4"/>
                    <a:pt x="5" y="7"/>
                    <a:pt x="2" y="9"/>
                  </a:cubicBezTo>
                  <a:cubicBezTo>
                    <a:pt x="0" y="10"/>
                    <a:pt x="2" y="14"/>
                    <a:pt x="4" y="12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0" name="Freeform 834">
              <a:extLst>
                <a:ext uri="{FF2B5EF4-FFF2-40B4-BE49-F238E27FC236}">
                  <a16:creationId xmlns:a16="http://schemas.microsoft.com/office/drawing/2014/main" xmlns="" id="{81713E17-C4A4-4321-817C-6C65C0A30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" y="2325"/>
              <a:ext cx="22" cy="20"/>
            </a:xfrm>
            <a:custGeom>
              <a:avLst/>
              <a:gdLst>
                <a:gd name="T0" fmla="*/ 10 w 14"/>
                <a:gd name="T1" fmla="*/ 1 h 13"/>
                <a:gd name="T2" fmla="*/ 2 w 14"/>
                <a:gd name="T3" fmla="*/ 9 h 13"/>
                <a:gd name="T4" fmla="*/ 5 w 14"/>
                <a:gd name="T5" fmla="*/ 11 h 13"/>
                <a:gd name="T6" fmla="*/ 12 w 14"/>
                <a:gd name="T7" fmla="*/ 4 h 13"/>
                <a:gd name="T8" fmla="*/ 10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"/>
                  </a:moveTo>
                  <a:cubicBezTo>
                    <a:pt x="7" y="3"/>
                    <a:pt x="4" y="6"/>
                    <a:pt x="2" y="9"/>
                  </a:cubicBezTo>
                  <a:cubicBezTo>
                    <a:pt x="0" y="10"/>
                    <a:pt x="3" y="13"/>
                    <a:pt x="5" y="11"/>
                  </a:cubicBezTo>
                  <a:cubicBezTo>
                    <a:pt x="7" y="9"/>
                    <a:pt x="9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1" name="Freeform 835">
              <a:extLst>
                <a:ext uri="{FF2B5EF4-FFF2-40B4-BE49-F238E27FC236}">
                  <a16:creationId xmlns:a16="http://schemas.microsoft.com/office/drawing/2014/main" xmlns="" id="{4DB46018-9D11-4E8D-989A-30200D4122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6" y="2303"/>
              <a:ext cx="19" cy="16"/>
            </a:xfrm>
            <a:custGeom>
              <a:avLst/>
              <a:gdLst>
                <a:gd name="T0" fmla="*/ 7 w 12"/>
                <a:gd name="T1" fmla="*/ 2 h 10"/>
                <a:gd name="T2" fmla="*/ 2 w 12"/>
                <a:gd name="T3" fmla="*/ 5 h 10"/>
                <a:gd name="T4" fmla="*/ 3 w 12"/>
                <a:gd name="T5" fmla="*/ 9 h 10"/>
                <a:gd name="T6" fmla="*/ 10 w 12"/>
                <a:gd name="T7" fmla="*/ 5 h 10"/>
                <a:gd name="T8" fmla="*/ 7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2"/>
                  </a:moveTo>
                  <a:cubicBezTo>
                    <a:pt x="6" y="4"/>
                    <a:pt x="4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6" y="8"/>
                    <a:pt x="8" y="7"/>
                    <a:pt x="10" y="5"/>
                  </a:cubicBezTo>
                  <a:cubicBezTo>
                    <a:pt x="12" y="3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2" name="Freeform 836">
              <a:extLst>
                <a:ext uri="{FF2B5EF4-FFF2-40B4-BE49-F238E27FC236}">
                  <a16:creationId xmlns:a16="http://schemas.microsoft.com/office/drawing/2014/main" xmlns="" id="{F81D72E0-5645-43B5-8284-AF23216BB9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8" y="2286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7 h 12"/>
                <a:gd name="T4" fmla="*/ 4 w 15"/>
                <a:gd name="T5" fmla="*/ 11 h 12"/>
                <a:gd name="T6" fmla="*/ 13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3"/>
                    <a:pt x="6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0" y="7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3" name="Freeform 837">
              <a:extLst>
                <a:ext uri="{FF2B5EF4-FFF2-40B4-BE49-F238E27FC236}">
                  <a16:creationId xmlns:a16="http://schemas.microsoft.com/office/drawing/2014/main" xmlns="" id="{6DE464F9-24F6-4219-982E-D84A61C46B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8" y="2276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2 w 13"/>
                <a:gd name="T3" fmla="*/ 10 h 14"/>
                <a:gd name="T4" fmla="*/ 5 w 13"/>
                <a:gd name="T5" fmla="*/ 12 h 14"/>
                <a:gd name="T6" fmla="*/ 12 w 13"/>
                <a:gd name="T7" fmla="*/ 4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6" y="4"/>
                    <a:pt x="4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3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4" name="Freeform 838">
              <a:extLst>
                <a:ext uri="{FF2B5EF4-FFF2-40B4-BE49-F238E27FC236}">
                  <a16:creationId xmlns:a16="http://schemas.microsoft.com/office/drawing/2014/main" xmlns="" id="{26D2C188-792E-42B0-BD8D-86C7B6083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4" y="2264"/>
              <a:ext cx="19" cy="20"/>
            </a:xfrm>
            <a:custGeom>
              <a:avLst/>
              <a:gdLst>
                <a:gd name="T0" fmla="*/ 7 w 12"/>
                <a:gd name="T1" fmla="*/ 2 h 13"/>
                <a:gd name="T2" fmla="*/ 1 w 12"/>
                <a:gd name="T3" fmla="*/ 8 h 13"/>
                <a:gd name="T4" fmla="*/ 4 w 12"/>
                <a:gd name="T5" fmla="*/ 11 h 13"/>
                <a:gd name="T6" fmla="*/ 11 w 12"/>
                <a:gd name="T7" fmla="*/ 4 h 13"/>
                <a:gd name="T8" fmla="*/ 7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7" y="2"/>
                  </a:moveTo>
                  <a:cubicBezTo>
                    <a:pt x="6" y="5"/>
                    <a:pt x="4" y="6"/>
                    <a:pt x="1" y="8"/>
                  </a:cubicBezTo>
                  <a:cubicBezTo>
                    <a:pt x="0" y="10"/>
                    <a:pt x="3" y="13"/>
                    <a:pt x="4" y="11"/>
                  </a:cubicBezTo>
                  <a:cubicBezTo>
                    <a:pt x="7" y="8"/>
                    <a:pt x="9" y="7"/>
                    <a:pt x="11" y="4"/>
                  </a:cubicBezTo>
                  <a:cubicBezTo>
                    <a:pt x="12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5" name="Freeform 839">
              <a:extLst>
                <a:ext uri="{FF2B5EF4-FFF2-40B4-BE49-F238E27FC236}">
                  <a16:creationId xmlns:a16="http://schemas.microsoft.com/office/drawing/2014/main" xmlns="" id="{4F686CF8-9759-4BA5-B349-50F6B5F46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1" y="2250"/>
              <a:ext cx="21" cy="17"/>
            </a:xfrm>
            <a:custGeom>
              <a:avLst/>
              <a:gdLst>
                <a:gd name="T0" fmla="*/ 8 w 13"/>
                <a:gd name="T1" fmla="*/ 2 h 11"/>
                <a:gd name="T2" fmla="*/ 2 w 13"/>
                <a:gd name="T3" fmla="*/ 7 h 11"/>
                <a:gd name="T4" fmla="*/ 4 w 13"/>
                <a:gd name="T5" fmla="*/ 10 h 11"/>
                <a:gd name="T6" fmla="*/ 11 w 13"/>
                <a:gd name="T7" fmla="*/ 5 h 11"/>
                <a:gd name="T8" fmla="*/ 8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2"/>
                  </a:moveTo>
                  <a:cubicBezTo>
                    <a:pt x="6" y="4"/>
                    <a:pt x="5" y="6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7" y="9"/>
                    <a:pt x="9" y="7"/>
                    <a:pt x="11" y="5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6" name="Freeform 840">
              <a:extLst>
                <a:ext uri="{FF2B5EF4-FFF2-40B4-BE49-F238E27FC236}">
                  <a16:creationId xmlns:a16="http://schemas.microsoft.com/office/drawing/2014/main" xmlns="" id="{6AB81E13-62CF-421B-A173-5FAFA05BF4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6" y="2242"/>
              <a:ext cx="24" cy="19"/>
            </a:xfrm>
            <a:custGeom>
              <a:avLst/>
              <a:gdLst>
                <a:gd name="T0" fmla="*/ 11 w 15"/>
                <a:gd name="T1" fmla="*/ 2 h 12"/>
                <a:gd name="T2" fmla="*/ 2 w 15"/>
                <a:gd name="T3" fmla="*/ 8 h 12"/>
                <a:gd name="T4" fmla="*/ 3 w 15"/>
                <a:gd name="T5" fmla="*/ 11 h 12"/>
                <a:gd name="T6" fmla="*/ 13 w 15"/>
                <a:gd name="T7" fmla="*/ 5 h 12"/>
                <a:gd name="T8" fmla="*/ 11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2"/>
                  </a:moveTo>
                  <a:cubicBezTo>
                    <a:pt x="8" y="4"/>
                    <a:pt x="5" y="6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10"/>
                    <a:pt x="10" y="7"/>
                    <a:pt x="13" y="5"/>
                  </a:cubicBezTo>
                  <a:cubicBezTo>
                    <a:pt x="15" y="3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7" name="Freeform 841">
              <a:extLst>
                <a:ext uri="{FF2B5EF4-FFF2-40B4-BE49-F238E27FC236}">
                  <a16:creationId xmlns:a16="http://schemas.microsoft.com/office/drawing/2014/main" xmlns="" id="{12AE5B49-1EF6-4FC7-B973-8DB777BF8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2" y="2221"/>
              <a:ext cx="26" cy="22"/>
            </a:xfrm>
            <a:custGeom>
              <a:avLst/>
              <a:gdLst>
                <a:gd name="T0" fmla="*/ 13 w 17"/>
                <a:gd name="T1" fmla="*/ 2 h 14"/>
                <a:gd name="T2" fmla="*/ 2 w 17"/>
                <a:gd name="T3" fmla="*/ 10 h 14"/>
                <a:gd name="T4" fmla="*/ 4 w 17"/>
                <a:gd name="T5" fmla="*/ 13 h 14"/>
                <a:gd name="T6" fmla="*/ 16 w 17"/>
                <a:gd name="T7" fmla="*/ 4 h 14"/>
                <a:gd name="T8" fmla="*/ 13 w 17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3" y="2"/>
                  </a:moveTo>
                  <a:cubicBezTo>
                    <a:pt x="10" y="6"/>
                    <a:pt x="7" y="8"/>
                    <a:pt x="2" y="10"/>
                  </a:cubicBezTo>
                  <a:cubicBezTo>
                    <a:pt x="0" y="11"/>
                    <a:pt x="1" y="14"/>
                    <a:pt x="4" y="13"/>
                  </a:cubicBezTo>
                  <a:cubicBezTo>
                    <a:pt x="9" y="12"/>
                    <a:pt x="13" y="9"/>
                    <a:pt x="16" y="4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8" name="Freeform 842">
              <a:extLst>
                <a:ext uri="{FF2B5EF4-FFF2-40B4-BE49-F238E27FC236}">
                  <a16:creationId xmlns:a16="http://schemas.microsoft.com/office/drawing/2014/main" xmlns="" id="{833B2BCA-49C7-42CD-8501-09F42135B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6" y="2212"/>
              <a:ext cx="21" cy="12"/>
            </a:xfrm>
            <a:custGeom>
              <a:avLst/>
              <a:gdLst>
                <a:gd name="T0" fmla="*/ 8 w 13"/>
                <a:gd name="T1" fmla="*/ 2 h 8"/>
                <a:gd name="T2" fmla="*/ 3 w 13"/>
                <a:gd name="T3" fmla="*/ 4 h 8"/>
                <a:gd name="T4" fmla="*/ 2 w 13"/>
                <a:gd name="T5" fmla="*/ 7 h 8"/>
                <a:gd name="T6" fmla="*/ 11 w 13"/>
                <a:gd name="T7" fmla="*/ 4 h 8"/>
                <a:gd name="T8" fmla="*/ 8 w 1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8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6" y="8"/>
                    <a:pt x="9" y="7"/>
                    <a:pt x="11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9" name="Freeform 843">
              <a:extLst>
                <a:ext uri="{FF2B5EF4-FFF2-40B4-BE49-F238E27FC236}">
                  <a16:creationId xmlns:a16="http://schemas.microsoft.com/office/drawing/2014/main" xmlns="" id="{851EEFF6-D1C1-49F4-8CA1-E0BB5EE8DD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0" y="2226"/>
              <a:ext cx="25" cy="17"/>
            </a:xfrm>
            <a:custGeom>
              <a:avLst/>
              <a:gdLst>
                <a:gd name="T0" fmla="*/ 12 w 16"/>
                <a:gd name="T1" fmla="*/ 2 h 11"/>
                <a:gd name="T2" fmla="*/ 3 w 16"/>
                <a:gd name="T3" fmla="*/ 7 h 11"/>
                <a:gd name="T4" fmla="*/ 4 w 16"/>
                <a:gd name="T5" fmla="*/ 10 h 11"/>
                <a:gd name="T6" fmla="*/ 14 w 16"/>
                <a:gd name="T7" fmla="*/ 5 h 11"/>
                <a:gd name="T8" fmla="*/ 12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9" y="4"/>
                    <a:pt x="6" y="5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8" y="9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0" name="Freeform 844">
              <a:extLst>
                <a:ext uri="{FF2B5EF4-FFF2-40B4-BE49-F238E27FC236}">
                  <a16:creationId xmlns:a16="http://schemas.microsoft.com/office/drawing/2014/main" xmlns="" id="{6BA38A57-E3DE-4F8E-98C7-D41499A498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7" y="2251"/>
              <a:ext cx="24" cy="19"/>
            </a:xfrm>
            <a:custGeom>
              <a:avLst/>
              <a:gdLst>
                <a:gd name="T0" fmla="*/ 11 w 15"/>
                <a:gd name="T1" fmla="*/ 2 h 12"/>
                <a:gd name="T2" fmla="*/ 3 w 15"/>
                <a:gd name="T3" fmla="*/ 8 h 12"/>
                <a:gd name="T4" fmla="*/ 4 w 15"/>
                <a:gd name="T5" fmla="*/ 11 h 12"/>
                <a:gd name="T6" fmla="*/ 14 w 15"/>
                <a:gd name="T7" fmla="*/ 5 h 12"/>
                <a:gd name="T8" fmla="*/ 11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2"/>
                  </a:moveTo>
                  <a:cubicBezTo>
                    <a:pt x="9" y="4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1" y="7"/>
                    <a:pt x="14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1" name="Freeform 845">
              <a:extLst>
                <a:ext uri="{FF2B5EF4-FFF2-40B4-BE49-F238E27FC236}">
                  <a16:creationId xmlns:a16="http://schemas.microsoft.com/office/drawing/2014/main" xmlns="" id="{038B446C-2518-4300-B285-3AD78FEEF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4" y="2257"/>
              <a:ext cx="20" cy="15"/>
            </a:xfrm>
            <a:custGeom>
              <a:avLst/>
              <a:gdLst>
                <a:gd name="T0" fmla="*/ 8 w 13"/>
                <a:gd name="T1" fmla="*/ 2 h 9"/>
                <a:gd name="T2" fmla="*/ 2 w 13"/>
                <a:gd name="T3" fmla="*/ 5 h 9"/>
                <a:gd name="T4" fmla="*/ 3 w 13"/>
                <a:gd name="T5" fmla="*/ 9 h 9"/>
                <a:gd name="T6" fmla="*/ 11 w 13"/>
                <a:gd name="T7" fmla="*/ 4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6" y="3"/>
                    <a:pt x="4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2" name="Freeform 846">
              <a:extLst>
                <a:ext uri="{FF2B5EF4-FFF2-40B4-BE49-F238E27FC236}">
                  <a16:creationId xmlns:a16="http://schemas.microsoft.com/office/drawing/2014/main" xmlns="" id="{21361529-4580-40A1-BE23-96653C321B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0" y="2275"/>
              <a:ext cx="20" cy="14"/>
            </a:xfrm>
            <a:custGeom>
              <a:avLst/>
              <a:gdLst>
                <a:gd name="T0" fmla="*/ 8 w 13"/>
                <a:gd name="T1" fmla="*/ 2 h 9"/>
                <a:gd name="T2" fmla="*/ 3 w 13"/>
                <a:gd name="T3" fmla="*/ 5 h 9"/>
                <a:gd name="T4" fmla="*/ 2 w 13"/>
                <a:gd name="T5" fmla="*/ 9 h 9"/>
                <a:gd name="T6" fmla="*/ 11 w 13"/>
                <a:gd name="T7" fmla="*/ 4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7" y="3"/>
                    <a:pt x="5" y="5"/>
                    <a:pt x="3" y="5"/>
                  </a:cubicBezTo>
                  <a:cubicBezTo>
                    <a:pt x="1" y="5"/>
                    <a:pt x="0" y="9"/>
                    <a:pt x="2" y="9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3" name="Freeform 847">
              <a:extLst>
                <a:ext uri="{FF2B5EF4-FFF2-40B4-BE49-F238E27FC236}">
                  <a16:creationId xmlns:a16="http://schemas.microsoft.com/office/drawing/2014/main" xmlns="" id="{7C2E6433-0B2F-4F89-9F4F-2A163FB11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9" y="2289"/>
              <a:ext cx="20" cy="17"/>
            </a:xfrm>
            <a:custGeom>
              <a:avLst/>
              <a:gdLst>
                <a:gd name="T0" fmla="*/ 8 w 13"/>
                <a:gd name="T1" fmla="*/ 1 h 11"/>
                <a:gd name="T2" fmla="*/ 2 w 13"/>
                <a:gd name="T3" fmla="*/ 6 h 11"/>
                <a:gd name="T4" fmla="*/ 4 w 13"/>
                <a:gd name="T5" fmla="*/ 10 h 11"/>
                <a:gd name="T6" fmla="*/ 11 w 13"/>
                <a:gd name="T7" fmla="*/ 4 h 11"/>
                <a:gd name="T8" fmla="*/ 8 w 13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1"/>
                  </a:moveTo>
                  <a:cubicBezTo>
                    <a:pt x="7" y="3"/>
                    <a:pt x="5" y="5"/>
                    <a:pt x="2" y="6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7" y="8"/>
                    <a:pt x="9" y="6"/>
                    <a:pt x="11" y="4"/>
                  </a:cubicBezTo>
                  <a:cubicBezTo>
                    <a:pt x="13" y="2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4" name="Freeform 848">
              <a:extLst>
                <a:ext uri="{FF2B5EF4-FFF2-40B4-BE49-F238E27FC236}">
                  <a16:creationId xmlns:a16="http://schemas.microsoft.com/office/drawing/2014/main" xmlns="" id="{67EFA660-7C6A-4CAE-A0FF-820710186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4" y="2231"/>
              <a:ext cx="21" cy="14"/>
            </a:xfrm>
            <a:custGeom>
              <a:avLst/>
              <a:gdLst>
                <a:gd name="T0" fmla="*/ 8 w 13"/>
                <a:gd name="T1" fmla="*/ 2 h 9"/>
                <a:gd name="T2" fmla="*/ 3 w 13"/>
                <a:gd name="T3" fmla="*/ 5 h 9"/>
                <a:gd name="T4" fmla="*/ 3 w 13"/>
                <a:gd name="T5" fmla="*/ 9 h 9"/>
                <a:gd name="T6" fmla="*/ 11 w 13"/>
                <a:gd name="T7" fmla="*/ 5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0" y="6"/>
                    <a:pt x="0" y="9"/>
                    <a:pt x="3" y="9"/>
                  </a:cubicBezTo>
                  <a:cubicBezTo>
                    <a:pt x="6" y="8"/>
                    <a:pt x="9" y="7"/>
                    <a:pt x="11" y="5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5" name="Freeform 849">
              <a:extLst>
                <a:ext uri="{FF2B5EF4-FFF2-40B4-BE49-F238E27FC236}">
                  <a16:creationId xmlns:a16="http://schemas.microsoft.com/office/drawing/2014/main" xmlns="" id="{EBD7B0A8-325F-448C-88B3-4A366EC88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2210"/>
              <a:ext cx="19" cy="14"/>
            </a:xfrm>
            <a:custGeom>
              <a:avLst/>
              <a:gdLst>
                <a:gd name="T0" fmla="*/ 8 w 12"/>
                <a:gd name="T1" fmla="*/ 1 h 9"/>
                <a:gd name="T2" fmla="*/ 2 w 12"/>
                <a:gd name="T3" fmla="*/ 5 h 9"/>
                <a:gd name="T4" fmla="*/ 3 w 12"/>
                <a:gd name="T5" fmla="*/ 8 h 9"/>
                <a:gd name="T6" fmla="*/ 7 w 12"/>
                <a:gd name="T7" fmla="*/ 6 h 9"/>
                <a:gd name="T8" fmla="*/ 9 w 12"/>
                <a:gd name="T9" fmla="*/ 5 h 9"/>
                <a:gd name="T10" fmla="*/ 10 w 12"/>
                <a:gd name="T11" fmla="*/ 5 h 9"/>
                <a:gd name="T12" fmla="*/ 8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8" y="1"/>
                  </a:moveTo>
                  <a:cubicBezTo>
                    <a:pt x="6" y="2"/>
                    <a:pt x="4" y="4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9" y="5"/>
                    <a:pt x="10" y="4"/>
                    <a:pt x="10" y="5"/>
                  </a:cubicBezTo>
                  <a:cubicBezTo>
                    <a:pt x="12" y="4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6" name="Freeform 850">
              <a:extLst>
                <a:ext uri="{FF2B5EF4-FFF2-40B4-BE49-F238E27FC236}">
                  <a16:creationId xmlns:a16="http://schemas.microsoft.com/office/drawing/2014/main" xmlns="" id="{0BCB8713-3645-4DC4-B8BC-7FE227ADC7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9" y="2195"/>
              <a:ext cx="19" cy="12"/>
            </a:xfrm>
            <a:custGeom>
              <a:avLst/>
              <a:gdLst>
                <a:gd name="T0" fmla="*/ 8 w 12"/>
                <a:gd name="T1" fmla="*/ 1 h 8"/>
                <a:gd name="T2" fmla="*/ 2 w 12"/>
                <a:gd name="T3" fmla="*/ 4 h 8"/>
                <a:gd name="T4" fmla="*/ 3 w 12"/>
                <a:gd name="T5" fmla="*/ 8 h 8"/>
                <a:gd name="T6" fmla="*/ 11 w 12"/>
                <a:gd name="T7" fmla="*/ 4 h 8"/>
                <a:gd name="T8" fmla="*/ 8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1"/>
                  </a:moveTo>
                  <a:cubicBezTo>
                    <a:pt x="6" y="3"/>
                    <a:pt x="5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6" y="7"/>
                    <a:pt x="8" y="6"/>
                    <a:pt x="11" y="4"/>
                  </a:cubicBezTo>
                  <a:cubicBezTo>
                    <a:pt x="12" y="2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7" name="Freeform 851">
              <a:extLst>
                <a:ext uri="{FF2B5EF4-FFF2-40B4-BE49-F238E27FC236}">
                  <a16:creationId xmlns:a16="http://schemas.microsoft.com/office/drawing/2014/main" xmlns="" id="{18CF3DA1-8323-4C69-8F83-DBAFEADC6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2171"/>
              <a:ext cx="22" cy="16"/>
            </a:xfrm>
            <a:custGeom>
              <a:avLst/>
              <a:gdLst>
                <a:gd name="T0" fmla="*/ 10 w 14"/>
                <a:gd name="T1" fmla="*/ 1 h 10"/>
                <a:gd name="T2" fmla="*/ 3 w 14"/>
                <a:gd name="T3" fmla="*/ 6 h 10"/>
                <a:gd name="T4" fmla="*/ 4 w 14"/>
                <a:gd name="T5" fmla="*/ 9 h 10"/>
                <a:gd name="T6" fmla="*/ 12 w 14"/>
                <a:gd name="T7" fmla="*/ 4 h 10"/>
                <a:gd name="T8" fmla="*/ 10 w 1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8" y="3"/>
                    <a:pt x="5" y="5"/>
                    <a:pt x="3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8" name="Freeform 852">
              <a:extLst>
                <a:ext uri="{FF2B5EF4-FFF2-40B4-BE49-F238E27FC236}">
                  <a16:creationId xmlns:a16="http://schemas.microsoft.com/office/drawing/2014/main" xmlns="" id="{FB7CF356-38B5-4D71-A768-B9B6B49E91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3" y="2184"/>
              <a:ext cx="20" cy="11"/>
            </a:xfrm>
            <a:custGeom>
              <a:avLst/>
              <a:gdLst>
                <a:gd name="T0" fmla="*/ 8 w 13"/>
                <a:gd name="T1" fmla="*/ 1 h 7"/>
                <a:gd name="T2" fmla="*/ 2 w 13"/>
                <a:gd name="T3" fmla="*/ 3 h 7"/>
                <a:gd name="T4" fmla="*/ 3 w 13"/>
                <a:gd name="T5" fmla="*/ 7 h 7"/>
                <a:gd name="T6" fmla="*/ 11 w 13"/>
                <a:gd name="T7" fmla="*/ 4 h 7"/>
                <a:gd name="T8" fmla="*/ 8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8" y="1"/>
                  </a:moveTo>
                  <a:cubicBezTo>
                    <a:pt x="7" y="2"/>
                    <a:pt x="5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6" y="6"/>
                    <a:pt x="8" y="5"/>
                    <a:pt x="11" y="4"/>
                  </a:cubicBezTo>
                  <a:cubicBezTo>
                    <a:pt x="13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9" name="Freeform 853">
              <a:extLst>
                <a:ext uri="{FF2B5EF4-FFF2-40B4-BE49-F238E27FC236}">
                  <a16:creationId xmlns:a16="http://schemas.microsoft.com/office/drawing/2014/main" xmlns="" id="{EA59D0F3-FA8E-4BCB-8230-E3C8B84E21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3" y="2163"/>
              <a:ext cx="17" cy="11"/>
            </a:xfrm>
            <a:custGeom>
              <a:avLst/>
              <a:gdLst>
                <a:gd name="T0" fmla="*/ 7 w 11"/>
                <a:gd name="T1" fmla="*/ 1 h 7"/>
                <a:gd name="T2" fmla="*/ 2 w 11"/>
                <a:gd name="T3" fmla="*/ 3 h 7"/>
                <a:gd name="T4" fmla="*/ 2 w 11"/>
                <a:gd name="T5" fmla="*/ 7 h 7"/>
                <a:gd name="T6" fmla="*/ 9 w 11"/>
                <a:gd name="T7" fmla="*/ 4 h 7"/>
                <a:gd name="T8" fmla="*/ 7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7" y="1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5" y="7"/>
                    <a:pt x="8" y="6"/>
                    <a:pt x="9" y="4"/>
                  </a:cubicBezTo>
                  <a:cubicBezTo>
                    <a:pt x="11" y="2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0" name="Freeform 854">
              <a:extLst>
                <a:ext uri="{FF2B5EF4-FFF2-40B4-BE49-F238E27FC236}">
                  <a16:creationId xmlns:a16="http://schemas.microsoft.com/office/drawing/2014/main" xmlns="" id="{F35FAA6D-2517-48B1-BE53-097631896E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1" y="2180"/>
              <a:ext cx="19" cy="15"/>
            </a:xfrm>
            <a:custGeom>
              <a:avLst/>
              <a:gdLst>
                <a:gd name="T0" fmla="*/ 9 w 12"/>
                <a:gd name="T1" fmla="*/ 1 h 9"/>
                <a:gd name="T2" fmla="*/ 2 w 12"/>
                <a:gd name="T3" fmla="*/ 4 h 9"/>
                <a:gd name="T4" fmla="*/ 3 w 12"/>
                <a:gd name="T5" fmla="*/ 8 h 9"/>
                <a:gd name="T6" fmla="*/ 10 w 12"/>
                <a:gd name="T7" fmla="*/ 5 h 9"/>
                <a:gd name="T8" fmla="*/ 9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5"/>
                    <a:pt x="1" y="9"/>
                    <a:pt x="3" y="8"/>
                  </a:cubicBezTo>
                  <a:cubicBezTo>
                    <a:pt x="6" y="7"/>
                    <a:pt x="8" y="6"/>
                    <a:pt x="10" y="5"/>
                  </a:cubicBezTo>
                  <a:cubicBezTo>
                    <a:pt x="12" y="4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1" name="Freeform 855">
              <a:extLst>
                <a:ext uri="{FF2B5EF4-FFF2-40B4-BE49-F238E27FC236}">
                  <a16:creationId xmlns:a16="http://schemas.microsoft.com/office/drawing/2014/main" xmlns="" id="{43938213-31DD-4F2D-92CD-FE9B745C6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6" y="2206"/>
              <a:ext cx="17" cy="11"/>
            </a:xfrm>
            <a:custGeom>
              <a:avLst/>
              <a:gdLst>
                <a:gd name="T0" fmla="*/ 7 w 11"/>
                <a:gd name="T1" fmla="*/ 2 h 7"/>
                <a:gd name="T2" fmla="*/ 3 w 11"/>
                <a:gd name="T3" fmla="*/ 4 h 7"/>
                <a:gd name="T4" fmla="*/ 2 w 11"/>
                <a:gd name="T5" fmla="*/ 7 h 7"/>
                <a:gd name="T6" fmla="*/ 10 w 11"/>
                <a:gd name="T7" fmla="*/ 4 h 7"/>
                <a:gd name="T8" fmla="*/ 7 w 1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7" y="2"/>
                  </a:moveTo>
                  <a:cubicBezTo>
                    <a:pt x="6" y="3"/>
                    <a:pt x="4" y="4"/>
                    <a:pt x="3" y="4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5" y="7"/>
                    <a:pt x="7" y="6"/>
                    <a:pt x="10" y="4"/>
                  </a:cubicBezTo>
                  <a:cubicBezTo>
                    <a:pt x="11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2" name="Freeform 856">
              <a:extLst>
                <a:ext uri="{FF2B5EF4-FFF2-40B4-BE49-F238E27FC236}">
                  <a16:creationId xmlns:a16="http://schemas.microsoft.com/office/drawing/2014/main" xmlns="" id="{975A1A45-9D34-4022-8CEC-5DF3A95BD1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" y="2235"/>
              <a:ext cx="17" cy="13"/>
            </a:xfrm>
            <a:custGeom>
              <a:avLst/>
              <a:gdLst>
                <a:gd name="T0" fmla="*/ 7 w 11"/>
                <a:gd name="T1" fmla="*/ 1 h 8"/>
                <a:gd name="T2" fmla="*/ 2 w 11"/>
                <a:gd name="T3" fmla="*/ 4 h 8"/>
                <a:gd name="T4" fmla="*/ 2 w 11"/>
                <a:gd name="T5" fmla="*/ 8 h 8"/>
                <a:gd name="T6" fmla="*/ 9 w 11"/>
                <a:gd name="T7" fmla="*/ 4 h 8"/>
                <a:gd name="T8" fmla="*/ 7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3" name="Freeform 857">
              <a:extLst>
                <a:ext uri="{FF2B5EF4-FFF2-40B4-BE49-F238E27FC236}">
                  <a16:creationId xmlns:a16="http://schemas.microsoft.com/office/drawing/2014/main" xmlns="" id="{FC91B286-650C-45D0-99AE-5C07932974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2262"/>
              <a:ext cx="16" cy="13"/>
            </a:xfrm>
            <a:custGeom>
              <a:avLst/>
              <a:gdLst>
                <a:gd name="T0" fmla="*/ 6 w 10"/>
                <a:gd name="T1" fmla="*/ 3 h 8"/>
                <a:gd name="T2" fmla="*/ 2 w 10"/>
                <a:gd name="T3" fmla="*/ 4 h 8"/>
                <a:gd name="T4" fmla="*/ 3 w 10"/>
                <a:gd name="T5" fmla="*/ 8 h 8"/>
                <a:gd name="T6" fmla="*/ 9 w 10"/>
                <a:gd name="T7" fmla="*/ 4 h 8"/>
                <a:gd name="T8" fmla="*/ 6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6" y="3"/>
                  </a:moveTo>
                  <a:cubicBezTo>
                    <a:pt x="5" y="3"/>
                    <a:pt x="3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5" y="7"/>
                    <a:pt x="8" y="6"/>
                    <a:pt x="9" y="4"/>
                  </a:cubicBezTo>
                  <a:cubicBezTo>
                    <a:pt x="10" y="2"/>
                    <a:pt x="7" y="0"/>
                    <a:pt x="6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4" name="Freeform 858">
              <a:extLst>
                <a:ext uri="{FF2B5EF4-FFF2-40B4-BE49-F238E27FC236}">
                  <a16:creationId xmlns:a16="http://schemas.microsoft.com/office/drawing/2014/main" xmlns="" id="{B8F0CD22-BC45-40BF-BEDB-CB631CA50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5" y="2257"/>
              <a:ext cx="21" cy="15"/>
            </a:xfrm>
            <a:custGeom>
              <a:avLst/>
              <a:gdLst>
                <a:gd name="T0" fmla="*/ 9 w 13"/>
                <a:gd name="T1" fmla="*/ 1 h 9"/>
                <a:gd name="T2" fmla="*/ 3 w 13"/>
                <a:gd name="T3" fmla="*/ 5 h 9"/>
                <a:gd name="T4" fmla="*/ 3 w 13"/>
                <a:gd name="T5" fmla="*/ 9 h 9"/>
                <a:gd name="T6" fmla="*/ 11 w 13"/>
                <a:gd name="T7" fmla="*/ 4 h 9"/>
                <a:gd name="T8" fmla="*/ 9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1"/>
                  </a:moveTo>
                  <a:cubicBezTo>
                    <a:pt x="7" y="2"/>
                    <a:pt x="5" y="5"/>
                    <a:pt x="3" y="5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6" y="8"/>
                    <a:pt x="9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5" name="Freeform 859">
              <a:extLst>
                <a:ext uri="{FF2B5EF4-FFF2-40B4-BE49-F238E27FC236}">
                  <a16:creationId xmlns:a16="http://schemas.microsoft.com/office/drawing/2014/main" xmlns="" id="{4890D62B-2EC7-478F-87E3-DEF214B064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2" y="2276"/>
              <a:ext cx="16" cy="11"/>
            </a:xfrm>
            <a:custGeom>
              <a:avLst/>
              <a:gdLst>
                <a:gd name="T0" fmla="*/ 6 w 10"/>
                <a:gd name="T1" fmla="*/ 2 h 7"/>
                <a:gd name="T2" fmla="*/ 3 w 10"/>
                <a:gd name="T3" fmla="*/ 3 h 7"/>
                <a:gd name="T4" fmla="*/ 2 w 10"/>
                <a:gd name="T5" fmla="*/ 7 h 7"/>
                <a:gd name="T6" fmla="*/ 9 w 10"/>
                <a:gd name="T7" fmla="*/ 4 h 7"/>
                <a:gd name="T8" fmla="*/ 6 w 1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6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0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6" name="Freeform 860">
              <a:extLst>
                <a:ext uri="{FF2B5EF4-FFF2-40B4-BE49-F238E27FC236}">
                  <a16:creationId xmlns:a16="http://schemas.microsoft.com/office/drawing/2014/main" xmlns="" id="{AAC6478C-B2A8-4E2C-84B1-34AEDF90D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0" y="2254"/>
              <a:ext cx="26" cy="18"/>
            </a:xfrm>
            <a:custGeom>
              <a:avLst/>
              <a:gdLst>
                <a:gd name="T0" fmla="*/ 12 w 16"/>
                <a:gd name="T1" fmla="*/ 2 h 11"/>
                <a:gd name="T2" fmla="*/ 3 w 16"/>
                <a:gd name="T3" fmla="*/ 7 h 11"/>
                <a:gd name="T4" fmla="*/ 4 w 16"/>
                <a:gd name="T5" fmla="*/ 10 h 11"/>
                <a:gd name="T6" fmla="*/ 14 w 16"/>
                <a:gd name="T7" fmla="*/ 5 h 11"/>
                <a:gd name="T8" fmla="*/ 12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9" y="4"/>
                    <a:pt x="6" y="6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8" y="9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7" name="Freeform 861">
              <a:extLst>
                <a:ext uri="{FF2B5EF4-FFF2-40B4-BE49-F238E27FC236}">
                  <a16:creationId xmlns:a16="http://schemas.microsoft.com/office/drawing/2014/main" xmlns="" id="{ACC58F25-3458-43D6-8F78-EE8B29351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7" y="2235"/>
              <a:ext cx="22" cy="16"/>
            </a:xfrm>
            <a:custGeom>
              <a:avLst/>
              <a:gdLst>
                <a:gd name="T0" fmla="*/ 10 w 14"/>
                <a:gd name="T1" fmla="*/ 1 h 10"/>
                <a:gd name="T2" fmla="*/ 2 w 14"/>
                <a:gd name="T3" fmla="*/ 5 h 10"/>
                <a:gd name="T4" fmla="*/ 3 w 14"/>
                <a:gd name="T5" fmla="*/ 9 h 10"/>
                <a:gd name="T6" fmla="*/ 12 w 14"/>
                <a:gd name="T7" fmla="*/ 4 h 10"/>
                <a:gd name="T8" fmla="*/ 10 w 1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8" y="3"/>
                    <a:pt x="5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8" name="Freeform 862">
              <a:extLst>
                <a:ext uri="{FF2B5EF4-FFF2-40B4-BE49-F238E27FC236}">
                  <a16:creationId xmlns:a16="http://schemas.microsoft.com/office/drawing/2014/main" xmlns="" id="{A46498CE-9FA7-4114-86C8-9AAEABEC80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6" y="2215"/>
              <a:ext cx="17" cy="14"/>
            </a:xfrm>
            <a:custGeom>
              <a:avLst/>
              <a:gdLst>
                <a:gd name="T0" fmla="*/ 7 w 11"/>
                <a:gd name="T1" fmla="*/ 1 h 9"/>
                <a:gd name="T2" fmla="*/ 2 w 11"/>
                <a:gd name="T3" fmla="*/ 5 h 9"/>
                <a:gd name="T4" fmla="*/ 4 w 11"/>
                <a:gd name="T5" fmla="*/ 8 h 9"/>
                <a:gd name="T6" fmla="*/ 9 w 11"/>
                <a:gd name="T7" fmla="*/ 4 h 9"/>
                <a:gd name="T8" fmla="*/ 7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7" y="1"/>
                  </a:moveTo>
                  <a:cubicBezTo>
                    <a:pt x="5" y="2"/>
                    <a:pt x="3" y="4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7" y="5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9" name="Freeform 863">
              <a:extLst>
                <a:ext uri="{FF2B5EF4-FFF2-40B4-BE49-F238E27FC236}">
                  <a16:creationId xmlns:a16="http://schemas.microsoft.com/office/drawing/2014/main" xmlns="" id="{CF92E604-DAE6-48B4-880D-FEA3C194D3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3" y="2187"/>
              <a:ext cx="19" cy="14"/>
            </a:xfrm>
            <a:custGeom>
              <a:avLst/>
              <a:gdLst>
                <a:gd name="T0" fmla="*/ 8 w 12"/>
                <a:gd name="T1" fmla="*/ 1 h 9"/>
                <a:gd name="T2" fmla="*/ 2 w 12"/>
                <a:gd name="T3" fmla="*/ 5 h 9"/>
                <a:gd name="T4" fmla="*/ 4 w 12"/>
                <a:gd name="T5" fmla="*/ 8 h 9"/>
                <a:gd name="T6" fmla="*/ 10 w 12"/>
                <a:gd name="T7" fmla="*/ 4 h 9"/>
                <a:gd name="T8" fmla="*/ 8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1"/>
                  </a:moveTo>
                  <a:cubicBezTo>
                    <a:pt x="6" y="2"/>
                    <a:pt x="4" y="4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8" y="5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0" name="Freeform 864">
              <a:extLst>
                <a:ext uri="{FF2B5EF4-FFF2-40B4-BE49-F238E27FC236}">
                  <a16:creationId xmlns:a16="http://schemas.microsoft.com/office/drawing/2014/main" xmlns="" id="{0FABF6DC-99B9-4F26-8B8C-431AC401EA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7" y="2204"/>
              <a:ext cx="19" cy="13"/>
            </a:xfrm>
            <a:custGeom>
              <a:avLst/>
              <a:gdLst>
                <a:gd name="T0" fmla="*/ 7 w 12"/>
                <a:gd name="T1" fmla="*/ 1 h 8"/>
                <a:gd name="T2" fmla="*/ 3 w 12"/>
                <a:gd name="T3" fmla="*/ 4 h 8"/>
                <a:gd name="T4" fmla="*/ 3 w 12"/>
                <a:gd name="T5" fmla="*/ 7 h 8"/>
                <a:gd name="T6" fmla="*/ 10 w 12"/>
                <a:gd name="T7" fmla="*/ 4 h 8"/>
                <a:gd name="T8" fmla="*/ 7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7" y="1"/>
                  </a:moveTo>
                  <a:cubicBezTo>
                    <a:pt x="6" y="2"/>
                    <a:pt x="4" y="3"/>
                    <a:pt x="3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2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1" name="Freeform 865">
              <a:extLst>
                <a:ext uri="{FF2B5EF4-FFF2-40B4-BE49-F238E27FC236}">
                  <a16:creationId xmlns:a16="http://schemas.microsoft.com/office/drawing/2014/main" xmlns="" id="{84D082BB-0734-4A5F-9B8E-3A452C555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0" y="2182"/>
              <a:ext cx="19" cy="13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3 w 12"/>
                <a:gd name="T5" fmla="*/ 8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2" name="Freeform 866">
              <a:extLst>
                <a:ext uri="{FF2B5EF4-FFF2-40B4-BE49-F238E27FC236}">
                  <a16:creationId xmlns:a16="http://schemas.microsoft.com/office/drawing/2014/main" xmlns="" id="{D3281691-3D9E-4F3D-8D9B-155CDF22F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2" y="2165"/>
              <a:ext cx="20" cy="12"/>
            </a:xfrm>
            <a:custGeom>
              <a:avLst/>
              <a:gdLst>
                <a:gd name="T0" fmla="*/ 10 w 13"/>
                <a:gd name="T1" fmla="*/ 1 h 8"/>
                <a:gd name="T2" fmla="*/ 2 w 13"/>
                <a:gd name="T3" fmla="*/ 4 h 8"/>
                <a:gd name="T4" fmla="*/ 4 w 13"/>
                <a:gd name="T5" fmla="*/ 7 h 8"/>
                <a:gd name="T6" fmla="*/ 11 w 13"/>
                <a:gd name="T7" fmla="*/ 5 h 8"/>
                <a:gd name="T8" fmla="*/ 10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3" name="Freeform 867">
              <a:extLst>
                <a:ext uri="{FF2B5EF4-FFF2-40B4-BE49-F238E27FC236}">
                  <a16:creationId xmlns:a16="http://schemas.microsoft.com/office/drawing/2014/main" xmlns="" id="{DC5D186D-0003-4EFE-9432-A2E3F48C26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6" y="2154"/>
              <a:ext cx="19" cy="12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3 w 12"/>
                <a:gd name="T5" fmla="*/ 7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3"/>
                    <a:pt x="2" y="4"/>
                  </a:cubicBezTo>
                  <a:cubicBezTo>
                    <a:pt x="0" y="4"/>
                    <a:pt x="0" y="8"/>
                    <a:pt x="3" y="7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4" name="Freeform 868">
              <a:extLst>
                <a:ext uri="{FF2B5EF4-FFF2-40B4-BE49-F238E27FC236}">
                  <a16:creationId xmlns:a16="http://schemas.microsoft.com/office/drawing/2014/main" xmlns="" id="{C915EA20-E659-4AD7-B35A-08DE348BC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3" y="2133"/>
              <a:ext cx="22" cy="14"/>
            </a:xfrm>
            <a:custGeom>
              <a:avLst/>
              <a:gdLst>
                <a:gd name="T0" fmla="*/ 10 w 14"/>
                <a:gd name="T1" fmla="*/ 1 h 9"/>
                <a:gd name="T2" fmla="*/ 2 w 14"/>
                <a:gd name="T3" fmla="*/ 5 h 9"/>
                <a:gd name="T4" fmla="*/ 4 w 14"/>
                <a:gd name="T5" fmla="*/ 8 h 9"/>
                <a:gd name="T6" fmla="*/ 12 w 14"/>
                <a:gd name="T7" fmla="*/ 5 h 9"/>
                <a:gd name="T8" fmla="*/ 10 w 1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10" y="1"/>
                  </a:moveTo>
                  <a:cubicBezTo>
                    <a:pt x="7" y="2"/>
                    <a:pt x="5" y="3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5" name="Freeform 869">
              <a:extLst>
                <a:ext uri="{FF2B5EF4-FFF2-40B4-BE49-F238E27FC236}">
                  <a16:creationId xmlns:a16="http://schemas.microsoft.com/office/drawing/2014/main" xmlns="" id="{9ECC71BF-477D-457E-B9E9-8F252334C9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9" y="2144"/>
              <a:ext cx="21" cy="13"/>
            </a:xfrm>
            <a:custGeom>
              <a:avLst/>
              <a:gdLst>
                <a:gd name="T0" fmla="*/ 10 w 13"/>
                <a:gd name="T1" fmla="*/ 1 h 8"/>
                <a:gd name="T2" fmla="*/ 2 w 13"/>
                <a:gd name="T3" fmla="*/ 3 h 8"/>
                <a:gd name="T4" fmla="*/ 4 w 13"/>
                <a:gd name="T5" fmla="*/ 7 h 8"/>
                <a:gd name="T6" fmla="*/ 11 w 13"/>
                <a:gd name="T7" fmla="*/ 4 h 8"/>
                <a:gd name="T8" fmla="*/ 10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6" name="Freeform 870">
              <a:extLst>
                <a:ext uri="{FF2B5EF4-FFF2-40B4-BE49-F238E27FC236}">
                  <a16:creationId xmlns:a16="http://schemas.microsoft.com/office/drawing/2014/main" xmlns="" id="{DC221AE2-3A4B-4E6D-A24A-6ABD686F67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2124"/>
              <a:ext cx="17" cy="12"/>
            </a:xfrm>
            <a:custGeom>
              <a:avLst/>
              <a:gdLst>
                <a:gd name="T0" fmla="*/ 7 w 11"/>
                <a:gd name="T1" fmla="*/ 1 h 8"/>
                <a:gd name="T2" fmla="*/ 2 w 11"/>
                <a:gd name="T3" fmla="*/ 4 h 8"/>
                <a:gd name="T4" fmla="*/ 3 w 11"/>
                <a:gd name="T5" fmla="*/ 7 h 8"/>
                <a:gd name="T6" fmla="*/ 9 w 11"/>
                <a:gd name="T7" fmla="*/ 4 h 8"/>
                <a:gd name="T8" fmla="*/ 7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5" y="6"/>
                    <a:pt x="7" y="6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7" name="Freeform 871">
              <a:extLst>
                <a:ext uri="{FF2B5EF4-FFF2-40B4-BE49-F238E27FC236}">
                  <a16:creationId xmlns:a16="http://schemas.microsoft.com/office/drawing/2014/main" xmlns="" id="{34571AE4-24D5-48F0-BC91-4D4B4DCE78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1" y="2136"/>
              <a:ext cx="19" cy="10"/>
            </a:xfrm>
            <a:custGeom>
              <a:avLst/>
              <a:gdLst>
                <a:gd name="T0" fmla="*/ 8 w 12"/>
                <a:gd name="T1" fmla="*/ 1 h 6"/>
                <a:gd name="T2" fmla="*/ 4 w 12"/>
                <a:gd name="T3" fmla="*/ 2 h 6"/>
                <a:gd name="T4" fmla="*/ 3 w 12"/>
                <a:gd name="T5" fmla="*/ 6 h 6"/>
                <a:gd name="T6" fmla="*/ 10 w 12"/>
                <a:gd name="T7" fmla="*/ 5 h 6"/>
                <a:gd name="T8" fmla="*/ 8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8" y="1"/>
                  </a:moveTo>
                  <a:cubicBezTo>
                    <a:pt x="7" y="2"/>
                    <a:pt x="5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5" y="6"/>
                    <a:pt x="7" y="6"/>
                    <a:pt x="10" y="5"/>
                  </a:cubicBezTo>
                  <a:cubicBezTo>
                    <a:pt x="12" y="4"/>
                    <a:pt x="11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8" name="Freeform 872">
              <a:extLst>
                <a:ext uri="{FF2B5EF4-FFF2-40B4-BE49-F238E27FC236}">
                  <a16:creationId xmlns:a16="http://schemas.microsoft.com/office/drawing/2014/main" xmlns="" id="{06358FED-B393-4EEC-AEF3-8934DF461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2155"/>
              <a:ext cx="20" cy="11"/>
            </a:xfrm>
            <a:custGeom>
              <a:avLst/>
              <a:gdLst>
                <a:gd name="T0" fmla="*/ 9 w 13"/>
                <a:gd name="T1" fmla="*/ 1 h 7"/>
                <a:gd name="T2" fmla="*/ 6 w 13"/>
                <a:gd name="T3" fmla="*/ 2 h 7"/>
                <a:gd name="T4" fmla="*/ 4 w 13"/>
                <a:gd name="T5" fmla="*/ 3 h 7"/>
                <a:gd name="T6" fmla="*/ 3 w 13"/>
                <a:gd name="T7" fmla="*/ 3 h 7"/>
                <a:gd name="T8" fmla="*/ 3 w 13"/>
                <a:gd name="T9" fmla="*/ 7 h 7"/>
                <a:gd name="T10" fmla="*/ 6 w 13"/>
                <a:gd name="T11" fmla="*/ 6 h 7"/>
                <a:gd name="T12" fmla="*/ 11 w 13"/>
                <a:gd name="T13" fmla="*/ 5 h 7"/>
                <a:gd name="T14" fmla="*/ 9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8" y="1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1" y="2"/>
                    <a:pt x="0" y="6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8" y="6"/>
                    <a:pt x="9" y="5"/>
                    <a:pt x="11" y="5"/>
                  </a:cubicBezTo>
                  <a:cubicBezTo>
                    <a:pt x="13" y="4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9" name="Freeform 873">
              <a:extLst>
                <a:ext uri="{FF2B5EF4-FFF2-40B4-BE49-F238E27FC236}">
                  <a16:creationId xmlns:a16="http://schemas.microsoft.com/office/drawing/2014/main" xmlns="" id="{F2D8567F-CEC2-4746-8519-604B5C639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2174"/>
              <a:ext cx="20" cy="13"/>
            </a:xfrm>
            <a:custGeom>
              <a:avLst/>
              <a:gdLst>
                <a:gd name="T0" fmla="*/ 10 w 13"/>
                <a:gd name="T1" fmla="*/ 0 h 8"/>
                <a:gd name="T2" fmla="*/ 2 w 13"/>
                <a:gd name="T3" fmla="*/ 3 h 8"/>
                <a:gd name="T4" fmla="*/ 3 w 13"/>
                <a:gd name="T5" fmla="*/ 7 h 8"/>
                <a:gd name="T6" fmla="*/ 11 w 13"/>
                <a:gd name="T7" fmla="*/ 4 h 8"/>
                <a:gd name="T8" fmla="*/ 10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3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0" name="Freeform 874">
              <a:extLst>
                <a:ext uri="{FF2B5EF4-FFF2-40B4-BE49-F238E27FC236}">
                  <a16:creationId xmlns:a16="http://schemas.microsoft.com/office/drawing/2014/main" xmlns="" id="{49CBD536-12C9-440B-A737-989957FCE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" y="2196"/>
              <a:ext cx="21" cy="11"/>
            </a:xfrm>
            <a:custGeom>
              <a:avLst/>
              <a:gdLst>
                <a:gd name="T0" fmla="*/ 9 w 13"/>
                <a:gd name="T1" fmla="*/ 0 h 7"/>
                <a:gd name="T2" fmla="*/ 5 w 13"/>
                <a:gd name="T3" fmla="*/ 2 h 7"/>
                <a:gd name="T4" fmla="*/ 2 w 13"/>
                <a:gd name="T5" fmla="*/ 3 h 7"/>
                <a:gd name="T6" fmla="*/ 2 w 13"/>
                <a:gd name="T7" fmla="*/ 7 h 7"/>
                <a:gd name="T8" fmla="*/ 10 w 13"/>
                <a:gd name="T9" fmla="*/ 4 h 7"/>
                <a:gd name="T10" fmla="*/ 9 w 1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9" y="0"/>
                  </a:moveTo>
                  <a:cubicBezTo>
                    <a:pt x="8" y="1"/>
                    <a:pt x="7" y="1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5" y="7"/>
                    <a:pt x="8" y="5"/>
                    <a:pt x="10" y="4"/>
                  </a:cubicBezTo>
                  <a:cubicBezTo>
                    <a:pt x="13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1" name="Freeform 875">
              <a:extLst>
                <a:ext uri="{FF2B5EF4-FFF2-40B4-BE49-F238E27FC236}">
                  <a16:creationId xmlns:a16="http://schemas.microsoft.com/office/drawing/2014/main" xmlns="" id="{2A90C46C-55F5-4DAB-B451-B1D2E8E34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3" y="2221"/>
              <a:ext cx="19" cy="13"/>
            </a:xfrm>
            <a:custGeom>
              <a:avLst/>
              <a:gdLst>
                <a:gd name="T0" fmla="*/ 8 w 12"/>
                <a:gd name="T1" fmla="*/ 1 h 8"/>
                <a:gd name="T2" fmla="*/ 2 w 12"/>
                <a:gd name="T3" fmla="*/ 3 h 8"/>
                <a:gd name="T4" fmla="*/ 3 w 12"/>
                <a:gd name="T5" fmla="*/ 7 h 8"/>
                <a:gd name="T6" fmla="*/ 10 w 12"/>
                <a:gd name="T7" fmla="*/ 4 h 8"/>
                <a:gd name="T8" fmla="*/ 8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2" name="Freeform 876">
              <a:extLst>
                <a:ext uri="{FF2B5EF4-FFF2-40B4-BE49-F238E27FC236}">
                  <a16:creationId xmlns:a16="http://schemas.microsoft.com/office/drawing/2014/main" xmlns="" id="{56FEB1D7-3175-4037-9FC4-BEDF49993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2239"/>
              <a:ext cx="19" cy="15"/>
            </a:xfrm>
            <a:custGeom>
              <a:avLst/>
              <a:gdLst>
                <a:gd name="T0" fmla="*/ 8 w 12"/>
                <a:gd name="T1" fmla="*/ 2 h 10"/>
                <a:gd name="T2" fmla="*/ 2 w 12"/>
                <a:gd name="T3" fmla="*/ 5 h 10"/>
                <a:gd name="T4" fmla="*/ 4 w 12"/>
                <a:gd name="T5" fmla="*/ 9 h 10"/>
                <a:gd name="T6" fmla="*/ 11 w 12"/>
                <a:gd name="T7" fmla="*/ 5 h 10"/>
                <a:gd name="T8" fmla="*/ 8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cubicBezTo>
                    <a:pt x="7" y="3"/>
                    <a:pt x="5" y="5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6" y="8"/>
                    <a:pt x="9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3" name="Freeform 877">
              <a:extLst>
                <a:ext uri="{FF2B5EF4-FFF2-40B4-BE49-F238E27FC236}">
                  <a16:creationId xmlns:a16="http://schemas.microsoft.com/office/drawing/2014/main" xmlns="" id="{D4839341-8CA6-42F6-9E76-7FE7E08818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2229"/>
              <a:ext cx="19" cy="13"/>
            </a:xfrm>
            <a:custGeom>
              <a:avLst/>
              <a:gdLst>
                <a:gd name="T0" fmla="*/ 8 w 12"/>
                <a:gd name="T1" fmla="*/ 2 h 8"/>
                <a:gd name="T2" fmla="*/ 3 w 12"/>
                <a:gd name="T3" fmla="*/ 3 h 8"/>
                <a:gd name="T4" fmla="*/ 3 w 12"/>
                <a:gd name="T5" fmla="*/ 7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3"/>
                    <a:pt x="3" y="3"/>
                  </a:cubicBezTo>
                  <a:cubicBezTo>
                    <a:pt x="0" y="4"/>
                    <a:pt x="0" y="8"/>
                    <a:pt x="3" y="7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4" name="Freeform 878">
              <a:extLst>
                <a:ext uri="{FF2B5EF4-FFF2-40B4-BE49-F238E27FC236}">
                  <a16:creationId xmlns:a16="http://schemas.microsoft.com/office/drawing/2014/main" xmlns="" id="{E61E9FDC-11D6-415C-BEAE-76EA025716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6" y="2212"/>
              <a:ext cx="20" cy="16"/>
            </a:xfrm>
            <a:custGeom>
              <a:avLst/>
              <a:gdLst>
                <a:gd name="T0" fmla="*/ 9 w 13"/>
                <a:gd name="T1" fmla="*/ 1 h 10"/>
                <a:gd name="T2" fmla="*/ 2 w 13"/>
                <a:gd name="T3" fmla="*/ 6 h 10"/>
                <a:gd name="T4" fmla="*/ 4 w 13"/>
                <a:gd name="T5" fmla="*/ 9 h 10"/>
                <a:gd name="T6" fmla="*/ 11 w 13"/>
                <a:gd name="T7" fmla="*/ 4 h 10"/>
                <a:gd name="T8" fmla="*/ 9 w 13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9" y="1"/>
                  </a:moveTo>
                  <a:cubicBezTo>
                    <a:pt x="7" y="3"/>
                    <a:pt x="4" y="4"/>
                    <a:pt x="2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7"/>
                    <a:pt x="9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5" name="Freeform 879">
              <a:extLst>
                <a:ext uri="{FF2B5EF4-FFF2-40B4-BE49-F238E27FC236}">
                  <a16:creationId xmlns:a16="http://schemas.microsoft.com/office/drawing/2014/main" xmlns="" id="{205CF8EF-BB56-4CBB-B236-A41D509FE2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" y="2221"/>
              <a:ext cx="24" cy="13"/>
            </a:xfrm>
            <a:custGeom>
              <a:avLst/>
              <a:gdLst>
                <a:gd name="T0" fmla="*/ 11 w 15"/>
                <a:gd name="T1" fmla="*/ 0 h 8"/>
                <a:gd name="T2" fmla="*/ 2 w 15"/>
                <a:gd name="T3" fmla="*/ 4 h 8"/>
                <a:gd name="T4" fmla="*/ 3 w 15"/>
                <a:gd name="T5" fmla="*/ 7 h 8"/>
                <a:gd name="T6" fmla="*/ 13 w 15"/>
                <a:gd name="T7" fmla="*/ 4 h 8"/>
                <a:gd name="T8" fmla="*/ 11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cubicBezTo>
                    <a:pt x="8" y="1"/>
                    <a:pt x="5" y="3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6" name="Freeform 880">
              <a:extLst>
                <a:ext uri="{FF2B5EF4-FFF2-40B4-BE49-F238E27FC236}">
                  <a16:creationId xmlns:a16="http://schemas.microsoft.com/office/drawing/2014/main" xmlns="" id="{3D0004CF-B186-40FC-9D28-B2926B4A6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2198"/>
              <a:ext cx="23" cy="12"/>
            </a:xfrm>
            <a:custGeom>
              <a:avLst/>
              <a:gdLst>
                <a:gd name="T0" fmla="*/ 11 w 15"/>
                <a:gd name="T1" fmla="*/ 1 h 8"/>
                <a:gd name="T2" fmla="*/ 3 w 15"/>
                <a:gd name="T3" fmla="*/ 4 h 8"/>
                <a:gd name="T4" fmla="*/ 4 w 15"/>
                <a:gd name="T5" fmla="*/ 8 h 8"/>
                <a:gd name="T6" fmla="*/ 13 w 15"/>
                <a:gd name="T7" fmla="*/ 4 h 8"/>
                <a:gd name="T8" fmla="*/ 1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7" name="Freeform 881">
              <a:extLst>
                <a:ext uri="{FF2B5EF4-FFF2-40B4-BE49-F238E27FC236}">
                  <a16:creationId xmlns:a16="http://schemas.microsoft.com/office/drawing/2014/main" xmlns="" id="{6F5A883F-0920-4BA0-966D-5CEB6332E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4" y="2180"/>
              <a:ext cx="22" cy="10"/>
            </a:xfrm>
            <a:custGeom>
              <a:avLst/>
              <a:gdLst>
                <a:gd name="T0" fmla="*/ 9 w 14"/>
                <a:gd name="T1" fmla="*/ 1 h 6"/>
                <a:gd name="T2" fmla="*/ 3 w 14"/>
                <a:gd name="T3" fmla="*/ 2 h 6"/>
                <a:gd name="T4" fmla="*/ 2 w 14"/>
                <a:gd name="T5" fmla="*/ 6 h 6"/>
                <a:gd name="T6" fmla="*/ 12 w 14"/>
                <a:gd name="T7" fmla="*/ 4 h 6"/>
                <a:gd name="T8" fmla="*/ 9 w 1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9" y="1"/>
                  </a:moveTo>
                  <a:cubicBezTo>
                    <a:pt x="8" y="2"/>
                    <a:pt x="5" y="3"/>
                    <a:pt x="3" y="2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6" y="6"/>
                    <a:pt x="9" y="6"/>
                    <a:pt x="12" y="4"/>
                  </a:cubicBezTo>
                  <a:cubicBezTo>
                    <a:pt x="14" y="3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8" name="Freeform 882">
              <a:extLst>
                <a:ext uri="{FF2B5EF4-FFF2-40B4-BE49-F238E27FC236}">
                  <a16:creationId xmlns:a16="http://schemas.microsoft.com/office/drawing/2014/main" xmlns="" id="{98B4C27F-9EB7-4190-BF1C-6D63B833A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2155"/>
              <a:ext cx="20" cy="14"/>
            </a:xfrm>
            <a:custGeom>
              <a:avLst/>
              <a:gdLst>
                <a:gd name="T0" fmla="*/ 10 w 13"/>
                <a:gd name="T1" fmla="*/ 1 h 9"/>
                <a:gd name="T2" fmla="*/ 2 w 13"/>
                <a:gd name="T3" fmla="*/ 5 h 9"/>
                <a:gd name="T4" fmla="*/ 4 w 13"/>
                <a:gd name="T5" fmla="*/ 8 h 9"/>
                <a:gd name="T6" fmla="*/ 11 w 13"/>
                <a:gd name="T7" fmla="*/ 5 h 9"/>
                <a:gd name="T8" fmla="*/ 10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0" y="1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9" y="6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9" name="Freeform 883">
              <a:extLst>
                <a:ext uri="{FF2B5EF4-FFF2-40B4-BE49-F238E27FC236}">
                  <a16:creationId xmlns:a16="http://schemas.microsoft.com/office/drawing/2014/main" xmlns="" id="{2CD1BFB1-2287-48FC-B0FE-85AF9FF207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" y="2132"/>
              <a:ext cx="16" cy="9"/>
            </a:xfrm>
            <a:custGeom>
              <a:avLst/>
              <a:gdLst>
                <a:gd name="T0" fmla="*/ 7 w 10"/>
                <a:gd name="T1" fmla="*/ 1 h 6"/>
                <a:gd name="T2" fmla="*/ 2 w 10"/>
                <a:gd name="T3" fmla="*/ 3 h 6"/>
                <a:gd name="T4" fmla="*/ 2 w 10"/>
                <a:gd name="T5" fmla="*/ 6 h 6"/>
                <a:gd name="T6" fmla="*/ 8 w 10"/>
                <a:gd name="T7" fmla="*/ 5 h 6"/>
                <a:gd name="T8" fmla="*/ 7 w 1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7" y="1"/>
                  </a:moveTo>
                  <a:cubicBezTo>
                    <a:pt x="5" y="2"/>
                    <a:pt x="4" y="2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4" y="6"/>
                    <a:pt x="6" y="5"/>
                    <a:pt x="8" y="5"/>
                  </a:cubicBezTo>
                  <a:cubicBezTo>
                    <a:pt x="10" y="4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0" name="Freeform 884">
              <a:extLst>
                <a:ext uri="{FF2B5EF4-FFF2-40B4-BE49-F238E27FC236}">
                  <a16:creationId xmlns:a16="http://schemas.microsoft.com/office/drawing/2014/main" xmlns="" id="{47EF2718-AC00-4630-82DB-EED113B61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2119"/>
              <a:ext cx="19" cy="10"/>
            </a:xfrm>
            <a:custGeom>
              <a:avLst/>
              <a:gdLst>
                <a:gd name="T0" fmla="*/ 9 w 12"/>
                <a:gd name="T1" fmla="*/ 0 h 6"/>
                <a:gd name="T2" fmla="*/ 2 w 12"/>
                <a:gd name="T3" fmla="*/ 2 h 6"/>
                <a:gd name="T4" fmla="*/ 2 w 12"/>
                <a:gd name="T5" fmla="*/ 5 h 6"/>
                <a:gd name="T6" fmla="*/ 9 w 12"/>
                <a:gd name="T7" fmla="*/ 4 h 6"/>
                <a:gd name="T8" fmla="*/ 9 w 1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7" y="1"/>
                    <a:pt x="4" y="1"/>
                    <a:pt x="2" y="2"/>
                  </a:cubicBezTo>
                  <a:cubicBezTo>
                    <a:pt x="0" y="2"/>
                    <a:pt x="0" y="6"/>
                    <a:pt x="2" y="5"/>
                  </a:cubicBezTo>
                  <a:cubicBezTo>
                    <a:pt x="5" y="5"/>
                    <a:pt x="7" y="4"/>
                    <a:pt x="9" y="4"/>
                  </a:cubicBezTo>
                  <a:cubicBezTo>
                    <a:pt x="12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1" name="Freeform 885">
              <a:extLst>
                <a:ext uri="{FF2B5EF4-FFF2-40B4-BE49-F238E27FC236}">
                  <a16:creationId xmlns:a16="http://schemas.microsoft.com/office/drawing/2014/main" xmlns="" id="{F2E94D6D-2288-4DA4-B801-B4692C22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7" y="2114"/>
              <a:ext cx="21" cy="10"/>
            </a:xfrm>
            <a:custGeom>
              <a:avLst/>
              <a:gdLst>
                <a:gd name="T0" fmla="*/ 10 w 13"/>
                <a:gd name="T1" fmla="*/ 0 h 6"/>
                <a:gd name="T2" fmla="*/ 2 w 13"/>
                <a:gd name="T3" fmla="*/ 2 h 6"/>
                <a:gd name="T4" fmla="*/ 4 w 13"/>
                <a:gd name="T5" fmla="*/ 5 h 6"/>
                <a:gd name="T6" fmla="*/ 10 w 13"/>
                <a:gd name="T7" fmla="*/ 4 h 6"/>
                <a:gd name="T8" fmla="*/ 10 w 1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2" y="4"/>
                    <a:pt x="13" y="1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2" name="Freeform 886">
              <a:extLst>
                <a:ext uri="{FF2B5EF4-FFF2-40B4-BE49-F238E27FC236}">
                  <a16:creationId xmlns:a16="http://schemas.microsoft.com/office/drawing/2014/main" xmlns="" id="{BFD04BD6-6726-4A03-838F-61F67B67C8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5" y="2125"/>
              <a:ext cx="19" cy="10"/>
            </a:xfrm>
            <a:custGeom>
              <a:avLst/>
              <a:gdLst>
                <a:gd name="T0" fmla="*/ 9 w 12"/>
                <a:gd name="T1" fmla="*/ 1 h 6"/>
                <a:gd name="T2" fmla="*/ 3 w 12"/>
                <a:gd name="T3" fmla="*/ 2 h 6"/>
                <a:gd name="T4" fmla="*/ 2 w 12"/>
                <a:gd name="T5" fmla="*/ 6 h 6"/>
                <a:gd name="T6" fmla="*/ 10 w 12"/>
                <a:gd name="T7" fmla="*/ 4 h 6"/>
                <a:gd name="T8" fmla="*/ 9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1"/>
                  </a:moveTo>
                  <a:cubicBezTo>
                    <a:pt x="7" y="2"/>
                    <a:pt x="5" y="2"/>
                    <a:pt x="3" y="2"/>
                  </a:cubicBezTo>
                  <a:cubicBezTo>
                    <a:pt x="0" y="2"/>
                    <a:pt x="0" y="5"/>
                    <a:pt x="2" y="6"/>
                  </a:cubicBezTo>
                  <a:cubicBezTo>
                    <a:pt x="5" y="6"/>
                    <a:pt x="7" y="5"/>
                    <a:pt x="10" y="4"/>
                  </a:cubicBezTo>
                  <a:cubicBezTo>
                    <a:pt x="12" y="4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3" name="Freeform 887">
              <a:extLst>
                <a:ext uri="{FF2B5EF4-FFF2-40B4-BE49-F238E27FC236}">
                  <a16:creationId xmlns:a16="http://schemas.microsoft.com/office/drawing/2014/main" xmlns="" id="{6B8BB790-89CD-43A7-B418-F91CCE6EA9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6" y="2107"/>
              <a:ext cx="26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6 h 6"/>
                <a:gd name="T6" fmla="*/ 14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1"/>
                    <a:pt x="2" y="2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7" y="5"/>
                    <a:pt x="11" y="4"/>
                    <a:pt x="14" y="4"/>
                  </a:cubicBezTo>
                  <a:cubicBezTo>
                    <a:pt x="17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4" name="Freeform 888">
              <a:extLst>
                <a:ext uri="{FF2B5EF4-FFF2-40B4-BE49-F238E27FC236}">
                  <a16:creationId xmlns:a16="http://schemas.microsoft.com/office/drawing/2014/main" xmlns="" id="{3468B9FA-7CE4-499B-953D-492705C51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" y="2119"/>
              <a:ext cx="22" cy="8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1 h 5"/>
                <a:gd name="T4" fmla="*/ 3 w 14"/>
                <a:gd name="T5" fmla="*/ 4 h 5"/>
                <a:gd name="T6" fmla="*/ 11 w 14"/>
                <a:gd name="T7" fmla="*/ 4 h 5"/>
                <a:gd name="T8" fmla="*/ 11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8" y="0"/>
                    <a:pt x="6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6" y="4"/>
                    <a:pt x="9" y="4"/>
                    <a:pt x="11" y="4"/>
                  </a:cubicBezTo>
                  <a:cubicBezTo>
                    <a:pt x="14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5" name="Freeform 889">
              <a:extLst>
                <a:ext uri="{FF2B5EF4-FFF2-40B4-BE49-F238E27FC236}">
                  <a16:creationId xmlns:a16="http://schemas.microsoft.com/office/drawing/2014/main" xmlns="" id="{F76109D7-3769-4594-BEDC-8EC1FC634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9" y="2144"/>
              <a:ext cx="20" cy="11"/>
            </a:xfrm>
            <a:custGeom>
              <a:avLst/>
              <a:gdLst>
                <a:gd name="T0" fmla="*/ 9 w 13"/>
                <a:gd name="T1" fmla="*/ 1 h 7"/>
                <a:gd name="T2" fmla="*/ 3 w 13"/>
                <a:gd name="T3" fmla="*/ 3 h 7"/>
                <a:gd name="T4" fmla="*/ 2 w 13"/>
                <a:gd name="T5" fmla="*/ 6 h 7"/>
                <a:gd name="T6" fmla="*/ 11 w 13"/>
                <a:gd name="T7" fmla="*/ 4 h 7"/>
                <a:gd name="T8" fmla="*/ 9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2"/>
                    <a:pt x="5" y="3"/>
                    <a:pt x="3" y="3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5" y="7"/>
                    <a:pt x="8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6" name="Freeform 890">
              <a:extLst>
                <a:ext uri="{FF2B5EF4-FFF2-40B4-BE49-F238E27FC236}">
                  <a16:creationId xmlns:a16="http://schemas.microsoft.com/office/drawing/2014/main" xmlns="" id="{BAAD8688-F896-4162-9E93-A4061723F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7" y="2140"/>
              <a:ext cx="21" cy="11"/>
            </a:xfrm>
            <a:custGeom>
              <a:avLst/>
              <a:gdLst>
                <a:gd name="T0" fmla="*/ 10 w 13"/>
                <a:gd name="T1" fmla="*/ 0 h 7"/>
                <a:gd name="T2" fmla="*/ 2 w 13"/>
                <a:gd name="T3" fmla="*/ 3 h 7"/>
                <a:gd name="T4" fmla="*/ 4 w 13"/>
                <a:gd name="T5" fmla="*/ 6 h 7"/>
                <a:gd name="T6" fmla="*/ 11 w 13"/>
                <a:gd name="T7" fmla="*/ 4 h 7"/>
                <a:gd name="T8" fmla="*/ 10 w 1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0" y="0"/>
                  </a:moveTo>
                  <a:cubicBezTo>
                    <a:pt x="7" y="0"/>
                    <a:pt x="4" y="1"/>
                    <a:pt x="2" y="3"/>
                  </a:cubicBezTo>
                  <a:cubicBezTo>
                    <a:pt x="0" y="4"/>
                    <a:pt x="2" y="7"/>
                    <a:pt x="4" y="6"/>
                  </a:cubicBezTo>
                  <a:cubicBezTo>
                    <a:pt x="6" y="5"/>
                    <a:pt x="8" y="4"/>
                    <a:pt x="11" y="4"/>
                  </a:cubicBezTo>
                  <a:cubicBezTo>
                    <a:pt x="13" y="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7" name="Freeform 891">
              <a:extLst>
                <a:ext uri="{FF2B5EF4-FFF2-40B4-BE49-F238E27FC236}">
                  <a16:creationId xmlns:a16="http://schemas.microsoft.com/office/drawing/2014/main" xmlns="" id="{E8DC24C9-3D8B-4187-A15F-DAAC9350AA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0" y="2162"/>
              <a:ext cx="19" cy="14"/>
            </a:xfrm>
            <a:custGeom>
              <a:avLst/>
              <a:gdLst>
                <a:gd name="T0" fmla="*/ 8 w 12"/>
                <a:gd name="T1" fmla="*/ 2 h 9"/>
                <a:gd name="T2" fmla="*/ 3 w 12"/>
                <a:gd name="T3" fmla="*/ 4 h 9"/>
                <a:gd name="T4" fmla="*/ 3 w 12"/>
                <a:gd name="T5" fmla="*/ 8 h 9"/>
                <a:gd name="T6" fmla="*/ 11 w 12"/>
                <a:gd name="T7" fmla="*/ 5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5"/>
                    <a:pt x="1" y="9"/>
                    <a:pt x="3" y="8"/>
                  </a:cubicBezTo>
                  <a:cubicBezTo>
                    <a:pt x="6" y="8"/>
                    <a:pt x="8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8" name="Freeform 892">
              <a:extLst>
                <a:ext uri="{FF2B5EF4-FFF2-40B4-BE49-F238E27FC236}">
                  <a16:creationId xmlns:a16="http://schemas.microsoft.com/office/drawing/2014/main" xmlns="" id="{54845CA0-B7BE-4138-AC9A-35A33F988F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" y="2180"/>
              <a:ext cx="19" cy="11"/>
            </a:xfrm>
            <a:custGeom>
              <a:avLst/>
              <a:gdLst>
                <a:gd name="T0" fmla="*/ 8 w 12"/>
                <a:gd name="T1" fmla="*/ 1 h 7"/>
                <a:gd name="T2" fmla="*/ 3 w 12"/>
                <a:gd name="T3" fmla="*/ 3 h 7"/>
                <a:gd name="T4" fmla="*/ 3 w 12"/>
                <a:gd name="T5" fmla="*/ 7 h 7"/>
                <a:gd name="T6" fmla="*/ 10 w 12"/>
                <a:gd name="T7" fmla="*/ 4 h 7"/>
                <a:gd name="T8" fmla="*/ 8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8" y="1"/>
                  </a:moveTo>
                  <a:cubicBezTo>
                    <a:pt x="7" y="2"/>
                    <a:pt x="4" y="3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5" y="7"/>
                    <a:pt x="8" y="5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9" name="Freeform 893">
              <a:extLst>
                <a:ext uri="{FF2B5EF4-FFF2-40B4-BE49-F238E27FC236}">
                  <a16:creationId xmlns:a16="http://schemas.microsoft.com/office/drawing/2014/main" xmlns="" id="{E8394AE6-3423-4807-AA8D-6F7E9EA38E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" y="2204"/>
              <a:ext cx="19" cy="9"/>
            </a:xfrm>
            <a:custGeom>
              <a:avLst/>
              <a:gdLst>
                <a:gd name="T0" fmla="*/ 8 w 12"/>
                <a:gd name="T1" fmla="*/ 1 h 6"/>
                <a:gd name="T2" fmla="*/ 2 w 12"/>
                <a:gd name="T3" fmla="*/ 2 h 6"/>
                <a:gd name="T4" fmla="*/ 2 w 12"/>
                <a:gd name="T5" fmla="*/ 6 h 6"/>
                <a:gd name="T6" fmla="*/ 9 w 12"/>
                <a:gd name="T7" fmla="*/ 4 h 6"/>
                <a:gd name="T8" fmla="*/ 8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8" y="1"/>
                  </a:moveTo>
                  <a:cubicBezTo>
                    <a:pt x="6" y="1"/>
                    <a:pt x="4" y="2"/>
                    <a:pt x="2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5" y="6"/>
                    <a:pt x="7" y="5"/>
                    <a:pt x="9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0" name="Freeform 894">
              <a:extLst>
                <a:ext uri="{FF2B5EF4-FFF2-40B4-BE49-F238E27FC236}">
                  <a16:creationId xmlns:a16="http://schemas.microsoft.com/office/drawing/2014/main" xmlns="" id="{35DDF58F-F106-4674-8CFA-628D4A183B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5" y="2199"/>
              <a:ext cx="17" cy="13"/>
            </a:xfrm>
            <a:custGeom>
              <a:avLst/>
              <a:gdLst>
                <a:gd name="T0" fmla="*/ 6 w 11"/>
                <a:gd name="T1" fmla="*/ 2 h 8"/>
                <a:gd name="T2" fmla="*/ 4 w 11"/>
                <a:gd name="T3" fmla="*/ 3 h 8"/>
                <a:gd name="T4" fmla="*/ 2 w 11"/>
                <a:gd name="T5" fmla="*/ 7 h 8"/>
                <a:gd name="T6" fmla="*/ 9 w 11"/>
                <a:gd name="T7" fmla="*/ 4 h 8"/>
                <a:gd name="T8" fmla="*/ 6 w 1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6" y="2"/>
                  </a:moveTo>
                  <a:cubicBezTo>
                    <a:pt x="6" y="2"/>
                    <a:pt x="5" y="4"/>
                    <a:pt x="4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5" y="8"/>
                    <a:pt x="7" y="6"/>
                    <a:pt x="9" y="4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1" name="Freeform 895">
              <a:extLst>
                <a:ext uri="{FF2B5EF4-FFF2-40B4-BE49-F238E27FC236}">
                  <a16:creationId xmlns:a16="http://schemas.microsoft.com/office/drawing/2014/main" xmlns="" id="{17664783-A9EE-4CD7-B112-835C55F0F6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0" y="2182"/>
              <a:ext cx="23" cy="14"/>
            </a:xfrm>
            <a:custGeom>
              <a:avLst/>
              <a:gdLst>
                <a:gd name="T0" fmla="*/ 11 w 15"/>
                <a:gd name="T1" fmla="*/ 2 h 9"/>
                <a:gd name="T2" fmla="*/ 3 w 15"/>
                <a:gd name="T3" fmla="*/ 5 h 9"/>
                <a:gd name="T4" fmla="*/ 4 w 15"/>
                <a:gd name="T5" fmla="*/ 9 h 9"/>
                <a:gd name="T6" fmla="*/ 13 w 15"/>
                <a:gd name="T7" fmla="*/ 5 h 9"/>
                <a:gd name="T8" fmla="*/ 11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2"/>
                  </a:moveTo>
                  <a:cubicBezTo>
                    <a:pt x="8" y="3"/>
                    <a:pt x="5" y="4"/>
                    <a:pt x="3" y="5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7" y="7"/>
                    <a:pt x="10" y="6"/>
                    <a:pt x="13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2" name="Freeform 896">
              <a:extLst>
                <a:ext uri="{FF2B5EF4-FFF2-40B4-BE49-F238E27FC236}">
                  <a16:creationId xmlns:a16="http://schemas.microsoft.com/office/drawing/2014/main" xmlns="" id="{F859F697-845C-4B84-A383-B715600BB9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3" y="2190"/>
              <a:ext cx="24" cy="11"/>
            </a:xfrm>
            <a:custGeom>
              <a:avLst/>
              <a:gdLst>
                <a:gd name="T0" fmla="*/ 11 w 15"/>
                <a:gd name="T1" fmla="*/ 1 h 7"/>
                <a:gd name="T2" fmla="*/ 7 w 15"/>
                <a:gd name="T3" fmla="*/ 2 h 7"/>
                <a:gd name="T4" fmla="*/ 5 w 15"/>
                <a:gd name="T5" fmla="*/ 2 h 7"/>
                <a:gd name="T6" fmla="*/ 4 w 15"/>
                <a:gd name="T7" fmla="*/ 2 h 7"/>
                <a:gd name="T8" fmla="*/ 2 w 15"/>
                <a:gd name="T9" fmla="*/ 5 h 7"/>
                <a:gd name="T10" fmla="*/ 13 w 15"/>
                <a:gd name="T11" fmla="*/ 4 h 7"/>
                <a:gd name="T12" fmla="*/ 11 w 15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1" y="1"/>
                  </a:moveTo>
                  <a:cubicBezTo>
                    <a:pt x="10" y="1"/>
                    <a:pt x="9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1"/>
                    <a:pt x="0" y="4"/>
                    <a:pt x="2" y="5"/>
                  </a:cubicBezTo>
                  <a:cubicBezTo>
                    <a:pt x="5" y="7"/>
                    <a:pt x="10" y="5"/>
                    <a:pt x="13" y="4"/>
                  </a:cubicBezTo>
                  <a:cubicBezTo>
                    <a:pt x="15" y="3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3" name="Freeform 897">
              <a:extLst>
                <a:ext uri="{FF2B5EF4-FFF2-40B4-BE49-F238E27FC236}">
                  <a16:creationId xmlns:a16="http://schemas.microsoft.com/office/drawing/2014/main" xmlns="" id="{06F20358-1BD1-4C42-80E6-A94B7974C0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2166"/>
              <a:ext cx="25" cy="13"/>
            </a:xfrm>
            <a:custGeom>
              <a:avLst/>
              <a:gdLst>
                <a:gd name="T0" fmla="*/ 13 w 16"/>
                <a:gd name="T1" fmla="*/ 1 h 8"/>
                <a:gd name="T2" fmla="*/ 3 w 16"/>
                <a:gd name="T3" fmla="*/ 4 h 8"/>
                <a:gd name="T4" fmla="*/ 4 w 16"/>
                <a:gd name="T5" fmla="*/ 7 h 8"/>
                <a:gd name="T6" fmla="*/ 13 w 16"/>
                <a:gd name="T7" fmla="*/ 5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10" y="2"/>
                    <a:pt x="6" y="2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7" y="6"/>
                    <a:pt x="10" y="5"/>
                    <a:pt x="13" y="5"/>
                  </a:cubicBezTo>
                  <a:cubicBezTo>
                    <a:pt x="16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4" name="Freeform 898">
              <a:extLst>
                <a:ext uri="{FF2B5EF4-FFF2-40B4-BE49-F238E27FC236}">
                  <a16:creationId xmlns:a16="http://schemas.microsoft.com/office/drawing/2014/main" xmlns="" id="{06FCD575-0CF0-4759-8D45-755933D41D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0" y="2157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7 h 7"/>
                <a:gd name="T6" fmla="*/ 12 w 14"/>
                <a:gd name="T7" fmla="*/ 4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4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5" name="Freeform 899">
              <a:extLst>
                <a:ext uri="{FF2B5EF4-FFF2-40B4-BE49-F238E27FC236}">
                  <a16:creationId xmlns:a16="http://schemas.microsoft.com/office/drawing/2014/main" xmlns="" id="{1E300CC5-C8B1-4044-8E4C-8A06D4201E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8" y="2143"/>
              <a:ext cx="27" cy="9"/>
            </a:xfrm>
            <a:custGeom>
              <a:avLst/>
              <a:gdLst>
                <a:gd name="T0" fmla="*/ 13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3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3" y="1"/>
                  </a:moveTo>
                  <a:cubicBezTo>
                    <a:pt x="10" y="1"/>
                    <a:pt x="6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5"/>
                    <a:pt x="11" y="5"/>
                    <a:pt x="15" y="4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6" name="Freeform 900">
              <a:extLst>
                <a:ext uri="{FF2B5EF4-FFF2-40B4-BE49-F238E27FC236}">
                  <a16:creationId xmlns:a16="http://schemas.microsoft.com/office/drawing/2014/main" xmlns="" id="{CAB07516-A3AC-4C2B-8EDF-4FE3AFD26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5" y="2125"/>
              <a:ext cx="21" cy="11"/>
            </a:xfrm>
            <a:custGeom>
              <a:avLst/>
              <a:gdLst>
                <a:gd name="T0" fmla="*/ 10 w 13"/>
                <a:gd name="T1" fmla="*/ 1 h 7"/>
                <a:gd name="T2" fmla="*/ 4 w 13"/>
                <a:gd name="T3" fmla="*/ 2 h 7"/>
                <a:gd name="T4" fmla="*/ 2 w 13"/>
                <a:gd name="T5" fmla="*/ 6 h 7"/>
                <a:gd name="T6" fmla="*/ 11 w 13"/>
                <a:gd name="T7" fmla="*/ 5 h 7"/>
                <a:gd name="T8" fmla="*/ 10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8" y="2"/>
                    <a:pt x="5" y="3"/>
                    <a:pt x="4" y="2"/>
                  </a:cubicBezTo>
                  <a:cubicBezTo>
                    <a:pt x="2" y="1"/>
                    <a:pt x="0" y="5"/>
                    <a:pt x="2" y="6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7" name="Freeform 901">
              <a:extLst>
                <a:ext uri="{FF2B5EF4-FFF2-40B4-BE49-F238E27FC236}">
                  <a16:creationId xmlns:a16="http://schemas.microsoft.com/office/drawing/2014/main" xmlns="" id="{20DE6150-C569-40D7-8380-78F059317D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3" y="2105"/>
              <a:ext cx="24" cy="9"/>
            </a:xfrm>
            <a:custGeom>
              <a:avLst/>
              <a:gdLst>
                <a:gd name="T0" fmla="*/ 12 w 15"/>
                <a:gd name="T1" fmla="*/ 0 h 6"/>
                <a:gd name="T2" fmla="*/ 2 w 15"/>
                <a:gd name="T3" fmla="*/ 2 h 6"/>
                <a:gd name="T4" fmla="*/ 2 w 15"/>
                <a:gd name="T5" fmla="*/ 6 h 6"/>
                <a:gd name="T6" fmla="*/ 12 w 15"/>
                <a:gd name="T7" fmla="*/ 4 h 6"/>
                <a:gd name="T8" fmla="*/ 12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2" y="0"/>
                  </a:moveTo>
                  <a:cubicBezTo>
                    <a:pt x="9" y="1"/>
                    <a:pt x="5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5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8" name="Freeform 902">
              <a:extLst>
                <a:ext uri="{FF2B5EF4-FFF2-40B4-BE49-F238E27FC236}">
                  <a16:creationId xmlns:a16="http://schemas.microsoft.com/office/drawing/2014/main" xmlns="" id="{E0E56F2D-8664-455C-83F4-261CA892E0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4" y="2110"/>
              <a:ext cx="21" cy="6"/>
            </a:xfrm>
            <a:custGeom>
              <a:avLst/>
              <a:gdLst>
                <a:gd name="T0" fmla="*/ 10 w 13"/>
                <a:gd name="T1" fmla="*/ 0 h 4"/>
                <a:gd name="T2" fmla="*/ 3 w 13"/>
                <a:gd name="T3" fmla="*/ 0 h 4"/>
                <a:gd name="T4" fmla="*/ 2 w 13"/>
                <a:gd name="T5" fmla="*/ 4 h 4"/>
                <a:gd name="T6" fmla="*/ 11 w 13"/>
                <a:gd name="T7" fmla="*/ 4 h 4"/>
                <a:gd name="T8" fmla="*/ 10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8" y="0"/>
                    <a:pt x="5" y="0"/>
                    <a:pt x="3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5" y="4"/>
                    <a:pt x="8" y="4"/>
                    <a:pt x="11" y="4"/>
                  </a:cubicBezTo>
                  <a:cubicBezTo>
                    <a:pt x="13" y="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9" name="Freeform 903">
              <a:extLst>
                <a:ext uri="{FF2B5EF4-FFF2-40B4-BE49-F238E27FC236}">
                  <a16:creationId xmlns:a16="http://schemas.microsoft.com/office/drawing/2014/main" xmlns="" id="{A3477805-C792-40F1-8B2F-DE84508BF0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1" y="2103"/>
              <a:ext cx="22" cy="8"/>
            </a:xfrm>
            <a:custGeom>
              <a:avLst/>
              <a:gdLst>
                <a:gd name="T0" fmla="*/ 12 w 14"/>
                <a:gd name="T1" fmla="*/ 1 h 5"/>
                <a:gd name="T2" fmla="*/ 2 w 14"/>
                <a:gd name="T3" fmla="*/ 0 h 5"/>
                <a:gd name="T4" fmla="*/ 2 w 14"/>
                <a:gd name="T5" fmla="*/ 4 h 5"/>
                <a:gd name="T6" fmla="*/ 11 w 14"/>
                <a:gd name="T7" fmla="*/ 4 h 5"/>
                <a:gd name="T8" fmla="*/ 12 w 1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9" y="0"/>
                    <a:pt x="5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3"/>
                    <a:pt x="8" y="4"/>
                    <a:pt x="11" y="4"/>
                  </a:cubicBezTo>
                  <a:cubicBezTo>
                    <a:pt x="14" y="5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0" name="Freeform 904">
              <a:extLst>
                <a:ext uri="{FF2B5EF4-FFF2-40B4-BE49-F238E27FC236}">
                  <a16:creationId xmlns:a16="http://schemas.microsoft.com/office/drawing/2014/main" xmlns="" id="{7285B442-DB4D-4AB2-B1B8-AC8A335CAF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6" y="2121"/>
              <a:ext cx="24" cy="6"/>
            </a:xfrm>
            <a:custGeom>
              <a:avLst/>
              <a:gdLst>
                <a:gd name="T0" fmla="*/ 12 w 15"/>
                <a:gd name="T1" fmla="*/ 0 h 4"/>
                <a:gd name="T2" fmla="*/ 4 w 15"/>
                <a:gd name="T3" fmla="*/ 0 h 4"/>
                <a:gd name="T4" fmla="*/ 3 w 15"/>
                <a:gd name="T5" fmla="*/ 4 h 4"/>
                <a:gd name="T6" fmla="*/ 13 w 15"/>
                <a:gd name="T7" fmla="*/ 3 h 4"/>
                <a:gd name="T8" fmla="*/ 1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2" y="0"/>
                  </a:moveTo>
                  <a:cubicBezTo>
                    <a:pt x="9" y="0"/>
                    <a:pt x="6" y="1"/>
                    <a:pt x="4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6" y="4"/>
                    <a:pt x="9" y="4"/>
                    <a:pt x="13" y="3"/>
                  </a:cubicBezTo>
                  <a:cubicBezTo>
                    <a:pt x="15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1" name="Freeform 905">
              <a:extLst>
                <a:ext uri="{FF2B5EF4-FFF2-40B4-BE49-F238E27FC236}">
                  <a16:creationId xmlns:a16="http://schemas.microsoft.com/office/drawing/2014/main" xmlns="" id="{D358BFD7-AF85-4CCA-A3B3-B37495B9DE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0" y="2129"/>
              <a:ext cx="23" cy="7"/>
            </a:xfrm>
            <a:custGeom>
              <a:avLst/>
              <a:gdLst>
                <a:gd name="T0" fmla="*/ 12 w 15"/>
                <a:gd name="T1" fmla="*/ 1 h 5"/>
                <a:gd name="T2" fmla="*/ 3 w 15"/>
                <a:gd name="T3" fmla="*/ 1 h 5"/>
                <a:gd name="T4" fmla="*/ 2 w 15"/>
                <a:gd name="T5" fmla="*/ 4 h 5"/>
                <a:gd name="T6" fmla="*/ 13 w 15"/>
                <a:gd name="T7" fmla="*/ 5 h 5"/>
                <a:gd name="T8" fmla="*/ 12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2" y="1"/>
                  </a:moveTo>
                  <a:cubicBezTo>
                    <a:pt x="9" y="1"/>
                    <a:pt x="6" y="1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6" y="5"/>
                    <a:pt x="9" y="5"/>
                    <a:pt x="13" y="5"/>
                  </a:cubicBezTo>
                  <a:cubicBezTo>
                    <a:pt x="15" y="5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2" name="Freeform 906">
              <a:extLst>
                <a:ext uri="{FF2B5EF4-FFF2-40B4-BE49-F238E27FC236}">
                  <a16:creationId xmlns:a16="http://schemas.microsoft.com/office/drawing/2014/main" xmlns="" id="{B00A8AC9-F56F-4AD3-BCEE-FEB140B7F3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" y="2147"/>
              <a:ext cx="24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3 w 15"/>
                <a:gd name="T5" fmla="*/ 7 h 7"/>
                <a:gd name="T6" fmla="*/ 12 w 15"/>
                <a:gd name="T7" fmla="*/ 5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6" y="6"/>
                    <a:pt x="9" y="5"/>
                    <a:pt x="12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3" name="Freeform 907">
              <a:extLst>
                <a:ext uri="{FF2B5EF4-FFF2-40B4-BE49-F238E27FC236}">
                  <a16:creationId xmlns:a16="http://schemas.microsoft.com/office/drawing/2014/main" xmlns="" id="{DA481A6F-A263-4BDC-989E-CA1DD082DE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1" y="2165"/>
              <a:ext cx="22" cy="9"/>
            </a:xfrm>
            <a:custGeom>
              <a:avLst/>
              <a:gdLst>
                <a:gd name="T0" fmla="*/ 12 w 14"/>
                <a:gd name="T1" fmla="*/ 0 h 6"/>
                <a:gd name="T2" fmla="*/ 2 w 14"/>
                <a:gd name="T3" fmla="*/ 2 h 6"/>
                <a:gd name="T4" fmla="*/ 3 w 14"/>
                <a:gd name="T5" fmla="*/ 6 h 6"/>
                <a:gd name="T6" fmla="*/ 12 w 14"/>
                <a:gd name="T7" fmla="*/ 4 h 6"/>
                <a:gd name="T8" fmla="*/ 12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2" y="0"/>
                  </a:moveTo>
                  <a:cubicBezTo>
                    <a:pt x="9" y="1"/>
                    <a:pt x="6" y="2"/>
                    <a:pt x="2" y="2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4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4" name="Freeform 908">
              <a:extLst>
                <a:ext uri="{FF2B5EF4-FFF2-40B4-BE49-F238E27FC236}">
                  <a16:creationId xmlns:a16="http://schemas.microsoft.com/office/drawing/2014/main" xmlns="" id="{95A539C7-BA69-43FD-8852-8CDF95B83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4" y="2182"/>
              <a:ext cx="27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2 w 17"/>
                <a:gd name="T5" fmla="*/ 6 h 6"/>
                <a:gd name="T6" fmla="*/ 14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1"/>
                    <a:pt x="6" y="1"/>
                    <a:pt x="2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6" y="5"/>
                    <a:pt x="10" y="5"/>
                    <a:pt x="14" y="4"/>
                  </a:cubicBezTo>
                  <a:cubicBezTo>
                    <a:pt x="17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5" name="Freeform 909">
              <a:extLst>
                <a:ext uri="{FF2B5EF4-FFF2-40B4-BE49-F238E27FC236}">
                  <a16:creationId xmlns:a16="http://schemas.microsoft.com/office/drawing/2014/main" xmlns="" id="{A243954A-4847-4632-8FBF-20479CC33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1" y="2180"/>
              <a:ext cx="19" cy="7"/>
            </a:xfrm>
            <a:custGeom>
              <a:avLst/>
              <a:gdLst>
                <a:gd name="T0" fmla="*/ 10 w 12"/>
                <a:gd name="T1" fmla="*/ 0 h 4"/>
                <a:gd name="T2" fmla="*/ 2 w 12"/>
                <a:gd name="T3" fmla="*/ 0 h 4"/>
                <a:gd name="T4" fmla="*/ 2 w 12"/>
                <a:gd name="T5" fmla="*/ 4 h 4"/>
                <a:gd name="T6" fmla="*/ 10 w 12"/>
                <a:gd name="T7" fmla="*/ 4 h 4"/>
                <a:gd name="T8" fmla="*/ 10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7" y="1"/>
                    <a:pt x="5" y="1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8" y="4"/>
                    <a:pt x="10" y="4"/>
                  </a:cubicBezTo>
                  <a:cubicBezTo>
                    <a:pt x="12" y="4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6" name="Freeform 910">
              <a:extLst>
                <a:ext uri="{FF2B5EF4-FFF2-40B4-BE49-F238E27FC236}">
                  <a16:creationId xmlns:a16="http://schemas.microsoft.com/office/drawing/2014/main" xmlns="" id="{5D9C405E-A0ED-4ADA-BF97-2206867B77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5" y="2158"/>
              <a:ext cx="26" cy="13"/>
            </a:xfrm>
            <a:custGeom>
              <a:avLst/>
              <a:gdLst>
                <a:gd name="T0" fmla="*/ 13 w 16"/>
                <a:gd name="T1" fmla="*/ 1 h 8"/>
                <a:gd name="T2" fmla="*/ 2 w 16"/>
                <a:gd name="T3" fmla="*/ 4 h 8"/>
                <a:gd name="T4" fmla="*/ 3 w 16"/>
                <a:gd name="T5" fmla="*/ 8 h 8"/>
                <a:gd name="T6" fmla="*/ 14 w 16"/>
                <a:gd name="T7" fmla="*/ 5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10" y="3"/>
                    <a:pt x="6" y="3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7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7" name="Freeform 911">
              <a:extLst>
                <a:ext uri="{FF2B5EF4-FFF2-40B4-BE49-F238E27FC236}">
                  <a16:creationId xmlns:a16="http://schemas.microsoft.com/office/drawing/2014/main" xmlns="" id="{31802344-584E-4A2B-9D43-3A452E8B57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3" y="2138"/>
              <a:ext cx="29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3 w 18"/>
                <a:gd name="T5" fmla="*/ 7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3"/>
                    <a:pt x="7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8" name="Freeform 912">
              <a:extLst>
                <a:ext uri="{FF2B5EF4-FFF2-40B4-BE49-F238E27FC236}">
                  <a16:creationId xmlns:a16="http://schemas.microsoft.com/office/drawing/2014/main" xmlns="" id="{A1510933-51C7-4463-B493-74339A474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9" y="2122"/>
              <a:ext cx="27" cy="10"/>
            </a:xfrm>
            <a:custGeom>
              <a:avLst/>
              <a:gdLst>
                <a:gd name="T0" fmla="*/ 13 w 17"/>
                <a:gd name="T1" fmla="*/ 1 h 6"/>
                <a:gd name="T2" fmla="*/ 3 w 17"/>
                <a:gd name="T3" fmla="*/ 0 h 6"/>
                <a:gd name="T4" fmla="*/ 2 w 17"/>
                <a:gd name="T5" fmla="*/ 4 h 6"/>
                <a:gd name="T6" fmla="*/ 15 w 17"/>
                <a:gd name="T7" fmla="*/ 4 h 6"/>
                <a:gd name="T8" fmla="*/ 13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3" y="1"/>
                  </a:move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6" y="5"/>
                    <a:pt x="11" y="6"/>
                    <a:pt x="15" y="4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9" name="Freeform 913">
              <a:extLst>
                <a:ext uri="{FF2B5EF4-FFF2-40B4-BE49-F238E27FC236}">
                  <a16:creationId xmlns:a16="http://schemas.microsoft.com/office/drawing/2014/main" xmlns="" id="{7D3D61D3-49AD-4288-AACC-BC3BAB31E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2" y="2105"/>
              <a:ext cx="19" cy="8"/>
            </a:xfrm>
            <a:custGeom>
              <a:avLst/>
              <a:gdLst>
                <a:gd name="T0" fmla="*/ 10 w 12"/>
                <a:gd name="T1" fmla="*/ 1 h 5"/>
                <a:gd name="T2" fmla="*/ 3 w 12"/>
                <a:gd name="T3" fmla="*/ 0 h 5"/>
                <a:gd name="T4" fmla="*/ 2 w 12"/>
                <a:gd name="T5" fmla="*/ 4 h 5"/>
                <a:gd name="T6" fmla="*/ 9 w 12"/>
                <a:gd name="T7" fmla="*/ 5 h 5"/>
                <a:gd name="T8" fmla="*/ 10 w 1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0" y="1"/>
                  </a:moveTo>
                  <a:cubicBezTo>
                    <a:pt x="8" y="1"/>
                    <a:pt x="5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2" y="5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0" name="Freeform 914">
              <a:extLst>
                <a:ext uri="{FF2B5EF4-FFF2-40B4-BE49-F238E27FC236}">
                  <a16:creationId xmlns:a16="http://schemas.microsoft.com/office/drawing/2014/main" xmlns="" id="{A7ED2DD2-E55F-4292-8458-7C20DFFA37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2113"/>
              <a:ext cx="24" cy="12"/>
            </a:xfrm>
            <a:custGeom>
              <a:avLst/>
              <a:gdLst>
                <a:gd name="T0" fmla="*/ 12 w 15"/>
                <a:gd name="T1" fmla="*/ 4 h 8"/>
                <a:gd name="T2" fmla="*/ 5 w 15"/>
                <a:gd name="T3" fmla="*/ 2 h 8"/>
                <a:gd name="T4" fmla="*/ 2 w 15"/>
                <a:gd name="T5" fmla="*/ 5 h 8"/>
                <a:gd name="T6" fmla="*/ 12 w 15"/>
                <a:gd name="T7" fmla="*/ 8 h 8"/>
                <a:gd name="T8" fmla="*/ 12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2" y="4"/>
                  </a:moveTo>
                  <a:cubicBezTo>
                    <a:pt x="9" y="4"/>
                    <a:pt x="7" y="3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5" y="7"/>
                    <a:pt x="9" y="8"/>
                    <a:pt x="12" y="8"/>
                  </a:cubicBezTo>
                  <a:cubicBezTo>
                    <a:pt x="15" y="8"/>
                    <a:pt x="14" y="4"/>
                    <a:pt x="12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1" name="Freeform 915">
              <a:extLst>
                <a:ext uri="{FF2B5EF4-FFF2-40B4-BE49-F238E27FC236}">
                  <a16:creationId xmlns:a16="http://schemas.microsoft.com/office/drawing/2014/main" xmlns="" id="{AF31B461-8986-4C2E-8AE5-3036E49CE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30"/>
              <a:ext cx="23" cy="11"/>
            </a:xfrm>
            <a:custGeom>
              <a:avLst/>
              <a:gdLst>
                <a:gd name="T0" fmla="*/ 12 w 15"/>
                <a:gd name="T1" fmla="*/ 3 h 7"/>
                <a:gd name="T2" fmla="*/ 3 w 15"/>
                <a:gd name="T3" fmla="*/ 0 h 7"/>
                <a:gd name="T4" fmla="*/ 2 w 15"/>
                <a:gd name="T5" fmla="*/ 4 h 7"/>
                <a:gd name="T6" fmla="*/ 12 w 15"/>
                <a:gd name="T7" fmla="*/ 7 h 7"/>
                <a:gd name="T8" fmla="*/ 12 w 1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3"/>
                  </a:moveTo>
                  <a:cubicBezTo>
                    <a:pt x="9" y="3"/>
                    <a:pt x="6" y="1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5" y="5"/>
                    <a:pt x="8" y="6"/>
                    <a:pt x="12" y="7"/>
                  </a:cubicBezTo>
                  <a:cubicBezTo>
                    <a:pt x="14" y="7"/>
                    <a:pt x="15" y="3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2" name="Freeform 916">
              <a:extLst>
                <a:ext uri="{FF2B5EF4-FFF2-40B4-BE49-F238E27FC236}">
                  <a16:creationId xmlns:a16="http://schemas.microsoft.com/office/drawing/2014/main" xmlns="" id="{530BE0DD-868C-4064-B452-387F603CDE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" y="2141"/>
              <a:ext cx="21" cy="10"/>
            </a:xfrm>
            <a:custGeom>
              <a:avLst/>
              <a:gdLst>
                <a:gd name="T0" fmla="*/ 10 w 13"/>
                <a:gd name="T1" fmla="*/ 2 h 6"/>
                <a:gd name="T2" fmla="*/ 3 w 13"/>
                <a:gd name="T3" fmla="*/ 1 h 6"/>
                <a:gd name="T4" fmla="*/ 2 w 13"/>
                <a:gd name="T5" fmla="*/ 4 h 6"/>
                <a:gd name="T6" fmla="*/ 11 w 13"/>
                <a:gd name="T7" fmla="*/ 6 h 6"/>
                <a:gd name="T8" fmla="*/ 10 w 1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2"/>
                  </a:moveTo>
                  <a:cubicBezTo>
                    <a:pt x="8" y="3"/>
                    <a:pt x="5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4" y="6"/>
                    <a:pt x="8" y="6"/>
                    <a:pt x="11" y="6"/>
                  </a:cubicBezTo>
                  <a:cubicBezTo>
                    <a:pt x="13" y="6"/>
                    <a:pt x="13" y="2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3" name="Freeform 917">
              <a:extLst>
                <a:ext uri="{FF2B5EF4-FFF2-40B4-BE49-F238E27FC236}">
                  <a16:creationId xmlns:a16="http://schemas.microsoft.com/office/drawing/2014/main" xmlns="" id="{D522B1BC-C667-4DD4-B6A8-B112BC372D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2" y="2160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4 w 16"/>
                <a:gd name="T3" fmla="*/ 1 h 6"/>
                <a:gd name="T4" fmla="*/ 3 w 16"/>
                <a:gd name="T5" fmla="*/ 4 h 6"/>
                <a:gd name="T6" fmla="*/ 13 w 16"/>
                <a:gd name="T7" fmla="*/ 5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2"/>
                    <a:pt x="6" y="2"/>
                    <a:pt x="4" y="1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6" y="6"/>
                    <a:pt x="10" y="6"/>
                    <a:pt x="13" y="5"/>
                  </a:cubicBezTo>
                  <a:cubicBezTo>
                    <a:pt x="16" y="5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4" name="Freeform 918">
              <a:extLst>
                <a:ext uri="{FF2B5EF4-FFF2-40B4-BE49-F238E27FC236}">
                  <a16:creationId xmlns:a16="http://schemas.microsoft.com/office/drawing/2014/main" xmlns="" id="{5E550395-598C-4CE5-84BB-EDCD4A4741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" y="2177"/>
              <a:ext cx="20" cy="8"/>
            </a:xfrm>
            <a:custGeom>
              <a:avLst/>
              <a:gdLst>
                <a:gd name="T0" fmla="*/ 11 w 13"/>
                <a:gd name="T1" fmla="*/ 0 h 5"/>
                <a:gd name="T2" fmla="*/ 2 w 13"/>
                <a:gd name="T3" fmla="*/ 1 h 5"/>
                <a:gd name="T4" fmla="*/ 3 w 13"/>
                <a:gd name="T5" fmla="*/ 5 h 5"/>
                <a:gd name="T6" fmla="*/ 11 w 13"/>
                <a:gd name="T7" fmla="*/ 4 h 5"/>
                <a:gd name="T8" fmla="*/ 11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1" y="0"/>
                  </a:moveTo>
                  <a:cubicBezTo>
                    <a:pt x="8" y="0"/>
                    <a:pt x="5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3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5" name="Freeform 919">
              <a:extLst>
                <a:ext uri="{FF2B5EF4-FFF2-40B4-BE49-F238E27FC236}">
                  <a16:creationId xmlns:a16="http://schemas.microsoft.com/office/drawing/2014/main" xmlns="" id="{03AD6149-4AA8-4D06-A8DA-914C76CAD8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0" y="2177"/>
              <a:ext cx="19" cy="7"/>
            </a:xfrm>
            <a:custGeom>
              <a:avLst/>
              <a:gdLst>
                <a:gd name="T0" fmla="*/ 9 w 12"/>
                <a:gd name="T1" fmla="*/ 0 h 4"/>
                <a:gd name="T2" fmla="*/ 3 w 12"/>
                <a:gd name="T3" fmla="*/ 0 h 4"/>
                <a:gd name="T4" fmla="*/ 3 w 12"/>
                <a:gd name="T5" fmla="*/ 4 h 4"/>
                <a:gd name="T6" fmla="*/ 9 w 12"/>
                <a:gd name="T7" fmla="*/ 4 h 4"/>
                <a:gd name="T8" fmla="*/ 9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2" y="4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6" name="Freeform 920">
              <a:extLst>
                <a:ext uri="{FF2B5EF4-FFF2-40B4-BE49-F238E27FC236}">
                  <a16:creationId xmlns:a16="http://schemas.microsoft.com/office/drawing/2014/main" xmlns="" id="{7F914F5D-F3E2-458A-A572-569CA96661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1" y="2162"/>
              <a:ext cx="19" cy="12"/>
            </a:xfrm>
            <a:custGeom>
              <a:avLst/>
              <a:gdLst>
                <a:gd name="T0" fmla="*/ 9 w 12"/>
                <a:gd name="T1" fmla="*/ 3 h 8"/>
                <a:gd name="T2" fmla="*/ 4 w 12"/>
                <a:gd name="T3" fmla="*/ 2 h 8"/>
                <a:gd name="T4" fmla="*/ 1 w 12"/>
                <a:gd name="T5" fmla="*/ 5 h 8"/>
                <a:gd name="T6" fmla="*/ 10 w 12"/>
                <a:gd name="T7" fmla="*/ 7 h 8"/>
                <a:gd name="T8" fmla="*/ 9 w 12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9" y="3"/>
                  </a:moveTo>
                  <a:cubicBezTo>
                    <a:pt x="7" y="4"/>
                    <a:pt x="5" y="3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ubicBezTo>
                    <a:pt x="4" y="7"/>
                    <a:pt x="7" y="8"/>
                    <a:pt x="10" y="7"/>
                  </a:cubicBezTo>
                  <a:cubicBezTo>
                    <a:pt x="12" y="7"/>
                    <a:pt x="12" y="3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7" name="Freeform 921">
              <a:extLst>
                <a:ext uri="{FF2B5EF4-FFF2-40B4-BE49-F238E27FC236}">
                  <a16:creationId xmlns:a16="http://schemas.microsoft.com/office/drawing/2014/main" xmlns="" id="{2C4F042E-A784-4F0D-8D70-17434A984C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7" y="2143"/>
              <a:ext cx="27" cy="14"/>
            </a:xfrm>
            <a:custGeom>
              <a:avLst/>
              <a:gdLst>
                <a:gd name="T0" fmla="*/ 14 w 17"/>
                <a:gd name="T1" fmla="*/ 5 h 9"/>
                <a:gd name="T2" fmla="*/ 4 w 17"/>
                <a:gd name="T3" fmla="*/ 1 h 9"/>
                <a:gd name="T4" fmla="*/ 2 w 17"/>
                <a:gd name="T5" fmla="*/ 4 h 9"/>
                <a:gd name="T6" fmla="*/ 14 w 17"/>
                <a:gd name="T7" fmla="*/ 9 h 9"/>
                <a:gd name="T8" fmla="*/ 14 w 17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5"/>
                  </a:moveTo>
                  <a:cubicBezTo>
                    <a:pt x="11" y="5"/>
                    <a:pt x="7" y="2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9"/>
                    <a:pt x="14" y="9"/>
                  </a:cubicBezTo>
                  <a:cubicBezTo>
                    <a:pt x="17" y="8"/>
                    <a:pt x="16" y="4"/>
                    <a:pt x="14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8" name="Freeform 922">
              <a:extLst>
                <a:ext uri="{FF2B5EF4-FFF2-40B4-BE49-F238E27FC236}">
                  <a16:creationId xmlns:a16="http://schemas.microsoft.com/office/drawing/2014/main" xmlns="" id="{F6B045E8-3C25-40B3-8547-78F9E338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8" y="2129"/>
              <a:ext cx="22" cy="15"/>
            </a:xfrm>
            <a:custGeom>
              <a:avLst/>
              <a:gdLst>
                <a:gd name="T0" fmla="*/ 12 w 14"/>
                <a:gd name="T1" fmla="*/ 6 h 10"/>
                <a:gd name="T2" fmla="*/ 3 w 14"/>
                <a:gd name="T3" fmla="*/ 2 h 10"/>
                <a:gd name="T4" fmla="*/ 2 w 14"/>
                <a:gd name="T5" fmla="*/ 5 h 10"/>
                <a:gd name="T6" fmla="*/ 10 w 14"/>
                <a:gd name="T7" fmla="*/ 9 h 10"/>
                <a:gd name="T8" fmla="*/ 12 w 14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2" y="6"/>
                  </a:moveTo>
                  <a:cubicBezTo>
                    <a:pt x="9" y="5"/>
                    <a:pt x="6" y="3"/>
                    <a:pt x="3" y="2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5" y="7"/>
                    <a:pt x="7" y="8"/>
                    <a:pt x="10" y="9"/>
                  </a:cubicBezTo>
                  <a:cubicBezTo>
                    <a:pt x="13" y="10"/>
                    <a:pt x="14" y="7"/>
                    <a:pt x="12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9" name="Freeform 923">
              <a:extLst>
                <a:ext uri="{FF2B5EF4-FFF2-40B4-BE49-F238E27FC236}">
                  <a16:creationId xmlns:a16="http://schemas.microsoft.com/office/drawing/2014/main" xmlns="" id="{53C084FF-458A-4650-B138-31F5C30DA6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6" y="2163"/>
              <a:ext cx="19" cy="16"/>
            </a:xfrm>
            <a:custGeom>
              <a:avLst/>
              <a:gdLst>
                <a:gd name="T0" fmla="*/ 10 w 12"/>
                <a:gd name="T1" fmla="*/ 6 h 10"/>
                <a:gd name="T2" fmla="*/ 4 w 12"/>
                <a:gd name="T3" fmla="*/ 2 h 10"/>
                <a:gd name="T4" fmla="*/ 1 w 12"/>
                <a:gd name="T5" fmla="*/ 4 h 10"/>
                <a:gd name="T6" fmla="*/ 9 w 12"/>
                <a:gd name="T7" fmla="*/ 10 h 10"/>
                <a:gd name="T8" fmla="*/ 10 w 1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0" y="6"/>
                  </a:moveTo>
                  <a:cubicBezTo>
                    <a:pt x="7" y="6"/>
                    <a:pt x="6" y="4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ubicBezTo>
                    <a:pt x="3" y="7"/>
                    <a:pt x="6" y="9"/>
                    <a:pt x="9" y="10"/>
                  </a:cubicBezTo>
                  <a:cubicBezTo>
                    <a:pt x="11" y="10"/>
                    <a:pt x="12" y="6"/>
                    <a:pt x="10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0" name="Freeform 924">
              <a:extLst>
                <a:ext uri="{FF2B5EF4-FFF2-40B4-BE49-F238E27FC236}">
                  <a16:creationId xmlns:a16="http://schemas.microsoft.com/office/drawing/2014/main" xmlns="" id="{E26285D6-BA88-4517-B3A6-5468DB510F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2180"/>
              <a:ext cx="24" cy="13"/>
            </a:xfrm>
            <a:custGeom>
              <a:avLst/>
              <a:gdLst>
                <a:gd name="T0" fmla="*/ 13 w 15"/>
                <a:gd name="T1" fmla="*/ 4 h 8"/>
                <a:gd name="T2" fmla="*/ 3 w 15"/>
                <a:gd name="T3" fmla="*/ 1 h 8"/>
                <a:gd name="T4" fmla="*/ 3 w 15"/>
                <a:gd name="T5" fmla="*/ 4 h 8"/>
                <a:gd name="T6" fmla="*/ 12 w 15"/>
                <a:gd name="T7" fmla="*/ 7 h 8"/>
                <a:gd name="T8" fmla="*/ 13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3" y="4"/>
                  </a:moveTo>
                  <a:cubicBezTo>
                    <a:pt x="10" y="3"/>
                    <a:pt x="7" y="1"/>
                    <a:pt x="3" y="1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5"/>
                    <a:pt x="9" y="7"/>
                    <a:pt x="12" y="7"/>
                  </a:cubicBezTo>
                  <a:cubicBezTo>
                    <a:pt x="15" y="8"/>
                    <a:pt x="15" y="4"/>
                    <a:pt x="13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1" name="Freeform 925">
              <a:extLst>
                <a:ext uri="{FF2B5EF4-FFF2-40B4-BE49-F238E27FC236}">
                  <a16:creationId xmlns:a16="http://schemas.microsoft.com/office/drawing/2014/main" xmlns="" id="{BCB1CB3D-8843-47EB-BCBF-7DAA385CB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8" y="2188"/>
              <a:ext cx="19" cy="19"/>
            </a:xfrm>
            <a:custGeom>
              <a:avLst/>
              <a:gdLst>
                <a:gd name="T0" fmla="*/ 10 w 12"/>
                <a:gd name="T1" fmla="*/ 8 h 12"/>
                <a:gd name="T2" fmla="*/ 10 w 12"/>
                <a:gd name="T3" fmla="*/ 8 h 12"/>
                <a:gd name="T4" fmla="*/ 9 w 12"/>
                <a:gd name="T5" fmla="*/ 7 h 12"/>
                <a:gd name="T6" fmla="*/ 7 w 12"/>
                <a:gd name="T7" fmla="*/ 6 h 12"/>
                <a:gd name="T8" fmla="*/ 4 w 12"/>
                <a:gd name="T9" fmla="*/ 2 h 12"/>
                <a:gd name="T10" fmla="*/ 1 w 12"/>
                <a:gd name="T11" fmla="*/ 4 h 12"/>
                <a:gd name="T12" fmla="*/ 5 w 12"/>
                <a:gd name="T13" fmla="*/ 9 h 12"/>
                <a:gd name="T14" fmla="*/ 10 w 12"/>
                <a:gd name="T15" fmla="*/ 11 h 12"/>
                <a:gd name="T16" fmla="*/ 10 w 12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6" y="5"/>
                    <a:pt x="5" y="4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1" y="6"/>
                    <a:pt x="3" y="7"/>
                    <a:pt x="5" y="9"/>
                  </a:cubicBezTo>
                  <a:cubicBezTo>
                    <a:pt x="6" y="10"/>
                    <a:pt x="8" y="12"/>
                    <a:pt x="10" y="11"/>
                  </a:cubicBezTo>
                  <a:cubicBezTo>
                    <a:pt x="12" y="11"/>
                    <a:pt x="12" y="7"/>
                    <a:pt x="10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2" name="Freeform 926">
              <a:extLst>
                <a:ext uri="{FF2B5EF4-FFF2-40B4-BE49-F238E27FC236}">
                  <a16:creationId xmlns:a16="http://schemas.microsoft.com/office/drawing/2014/main" xmlns="" id="{DBC8EDD7-BA13-4693-9CF6-E7C15879AE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1" y="2184"/>
              <a:ext cx="20" cy="20"/>
            </a:xfrm>
            <a:custGeom>
              <a:avLst/>
              <a:gdLst>
                <a:gd name="T0" fmla="*/ 11 w 13"/>
                <a:gd name="T1" fmla="*/ 9 h 13"/>
                <a:gd name="T2" fmla="*/ 8 w 13"/>
                <a:gd name="T3" fmla="*/ 6 h 13"/>
                <a:gd name="T4" fmla="*/ 5 w 13"/>
                <a:gd name="T5" fmla="*/ 2 h 13"/>
                <a:gd name="T6" fmla="*/ 2 w 13"/>
                <a:gd name="T7" fmla="*/ 4 h 13"/>
                <a:gd name="T8" fmla="*/ 9 w 13"/>
                <a:gd name="T9" fmla="*/ 12 h 13"/>
                <a:gd name="T10" fmla="*/ 11 w 1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9"/>
                  </a:move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3"/>
                    <a:pt x="5" y="2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11"/>
                    <a:pt x="9" y="12"/>
                  </a:cubicBezTo>
                  <a:cubicBezTo>
                    <a:pt x="12" y="13"/>
                    <a:pt x="13" y="10"/>
                    <a:pt x="11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3" name="Freeform 927">
              <a:extLst>
                <a:ext uri="{FF2B5EF4-FFF2-40B4-BE49-F238E27FC236}">
                  <a16:creationId xmlns:a16="http://schemas.microsoft.com/office/drawing/2014/main" xmlns="" id="{92A80BBB-B185-40B4-A3AF-4CF4D93D6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8" y="2154"/>
              <a:ext cx="18" cy="12"/>
            </a:xfrm>
            <a:custGeom>
              <a:avLst/>
              <a:gdLst>
                <a:gd name="T0" fmla="*/ 9 w 11"/>
                <a:gd name="T1" fmla="*/ 4 h 8"/>
                <a:gd name="T2" fmla="*/ 4 w 11"/>
                <a:gd name="T3" fmla="*/ 1 h 8"/>
                <a:gd name="T4" fmla="*/ 1 w 11"/>
                <a:gd name="T5" fmla="*/ 4 h 8"/>
                <a:gd name="T6" fmla="*/ 8 w 11"/>
                <a:gd name="T7" fmla="*/ 8 h 8"/>
                <a:gd name="T8" fmla="*/ 9 w 11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9" y="4"/>
                  </a:moveTo>
                  <a:cubicBezTo>
                    <a:pt x="7" y="4"/>
                    <a:pt x="5" y="3"/>
                    <a:pt x="4" y="1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3" y="6"/>
                    <a:pt x="6" y="8"/>
                    <a:pt x="8" y="8"/>
                  </a:cubicBezTo>
                  <a:cubicBezTo>
                    <a:pt x="10" y="8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4" name="Freeform 928">
              <a:extLst>
                <a:ext uri="{FF2B5EF4-FFF2-40B4-BE49-F238E27FC236}">
                  <a16:creationId xmlns:a16="http://schemas.microsoft.com/office/drawing/2014/main" xmlns="" id="{794F529E-6B7F-4A81-B553-7DD10FB74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" y="2168"/>
              <a:ext cx="19" cy="17"/>
            </a:xfrm>
            <a:custGeom>
              <a:avLst/>
              <a:gdLst>
                <a:gd name="T0" fmla="*/ 9 w 12"/>
                <a:gd name="T1" fmla="*/ 7 h 11"/>
                <a:gd name="T2" fmla="*/ 5 w 12"/>
                <a:gd name="T3" fmla="*/ 2 h 11"/>
                <a:gd name="T4" fmla="*/ 2 w 12"/>
                <a:gd name="T5" fmla="*/ 5 h 11"/>
                <a:gd name="T6" fmla="*/ 9 w 12"/>
                <a:gd name="T7" fmla="*/ 11 h 11"/>
                <a:gd name="T8" fmla="*/ 9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7"/>
                  </a:moveTo>
                  <a:cubicBezTo>
                    <a:pt x="7" y="7"/>
                    <a:pt x="6" y="4"/>
                    <a:pt x="5" y="2"/>
                  </a:cubicBezTo>
                  <a:cubicBezTo>
                    <a:pt x="3" y="0"/>
                    <a:pt x="0" y="2"/>
                    <a:pt x="2" y="5"/>
                  </a:cubicBezTo>
                  <a:cubicBezTo>
                    <a:pt x="3" y="7"/>
                    <a:pt x="5" y="10"/>
                    <a:pt x="9" y="11"/>
                  </a:cubicBezTo>
                  <a:cubicBezTo>
                    <a:pt x="11" y="11"/>
                    <a:pt x="12" y="8"/>
                    <a:pt x="9" y="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5" name="Freeform 929">
              <a:extLst>
                <a:ext uri="{FF2B5EF4-FFF2-40B4-BE49-F238E27FC236}">
                  <a16:creationId xmlns:a16="http://schemas.microsoft.com/office/drawing/2014/main" xmlns="" id="{83931B1B-479E-4B74-BDC0-772E1DF9F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8" y="2201"/>
              <a:ext cx="17" cy="20"/>
            </a:xfrm>
            <a:custGeom>
              <a:avLst/>
              <a:gdLst>
                <a:gd name="T0" fmla="*/ 8 w 11"/>
                <a:gd name="T1" fmla="*/ 9 h 13"/>
                <a:gd name="T2" fmla="*/ 5 w 11"/>
                <a:gd name="T3" fmla="*/ 3 h 13"/>
                <a:gd name="T4" fmla="*/ 1 w 11"/>
                <a:gd name="T5" fmla="*/ 3 h 13"/>
                <a:gd name="T6" fmla="*/ 7 w 11"/>
                <a:gd name="T7" fmla="*/ 12 h 13"/>
                <a:gd name="T8" fmla="*/ 8 w 11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8" y="9"/>
                  </a:moveTo>
                  <a:cubicBezTo>
                    <a:pt x="6" y="7"/>
                    <a:pt x="5" y="5"/>
                    <a:pt x="5" y="3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7"/>
                    <a:pt x="3" y="10"/>
                    <a:pt x="7" y="12"/>
                  </a:cubicBezTo>
                  <a:cubicBezTo>
                    <a:pt x="9" y="13"/>
                    <a:pt x="11" y="10"/>
                    <a:pt x="8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6" name="Freeform 930">
              <a:extLst>
                <a:ext uri="{FF2B5EF4-FFF2-40B4-BE49-F238E27FC236}">
                  <a16:creationId xmlns:a16="http://schemas.microsoft.com/office/drawing/2014/main" xmlns="" id="{C477EEB7-F497-4ADC-BF9D-E76D3544A6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1" y="2212"/>
              <a:ext cx="19" cy="19"/>
            </a:xfrm>
            <a:custGeom>
              <a:avLst/>
              <a:gdLst>
                <a:gd name="T0" fmla="*/ 9 w 12"/>
                <a:gd name="T1" fmla="*/ 8 h 12"/>
                <a:gd name="T2" fmla="*/ 4 w 12"/>
                <a:gd name="T3" fmla="*/ 2 h 12"/>
                <a:gd name="T4" fmla="*/ 1 w 12"/>
                <a:gd name="T5" fmla="*/ 4 h 12"/>
                <a:gd name="T6" fmla="*/ 8 w 12"/>
                <a:gd name="T7" fmla="*/ 11 h 12"/>
                <a:gd name="T8" fmla="*/ 9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8"/>
                  </a:moveTo>
                  <a:cubicBezTo>
                    <a:pt x="7" y="6"/>
                    <a:pt x="5" y="5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2" y="7"/>
                    <a:pt x="5" y="9"/>
                    <a:pt x="8" y="11"/>
                  </a:cubicBezTo>
                  <a:cubicBezTo>
                    <a:pt x="10" y="12"/>
                    <a:pt x="12" y="9"/>
                    <a:pt x="9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7" name="Freeform 931">
              <a:extLst>
                <a:ext uri="{FF2B5EF4-FFF2-40B4-BE49-F238E27FC236}">
                  <a16:creationId xmlns:a16="http://schemas.microsoft.com/office/drawing/2014/main" xmlns="" id="{74C12073-C837-44EA-83D6-E1E3BB4619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7" y="2212"/>
              <a:ext cx="17" cy="17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3 h 11"/>
                <a:gd name="T4" fmla="*/ 1 w 11"/>
                <a:gd name="T5" fmla="*/ 4 h 11"/>
                <a:gd name="T6" fmla="*/ 7 w 11"/>
                <a:gd name="T7" fmla="*/ 10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7" y="6"/>
                    <a:pt x="5" y="4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2" y="7"/>
                    <a:pt x="4" y="9"/>
                    <a:pt x="7" y="10"/>
                  </a:cubicBezTo>
                  <a:cubicBezTo>
                    <a:pt x="9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8" name="Freeform 932">
              <a:extLst>
                <a:ext uri="{FF2B5EF4-FFF2-40B4-BE49-F238E27FC236}">
                  <a16:creationId xmlns:a16="http://schemas.microsoft.com/office/drawing/2014/main" xmlns="" id="{5E4486A0-A93D-4D2C-A85F-91A96A276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9" y="2239"/>
              <a:ext cx="21" cy="20"/>
            </a:xfrm>
            <a:custGeom>
              <a:avLst/>
              <a:gdLst>
                <a:gd name="T0" fmla="*/ 10 w 13"/>
                <a:gd name="T1" fmla="*/ 9 h 13"/>
                <a:gd name="T2" fmla="*/ 8 w 13"/>
                <a:gd name="T3" fmla="*/ 7 h 13"/>
                <a:gd name="T4" fmla="*/ 5 w 13"/>
                <a:gd name="T5" fmla="*/ 2 h 13"/>
                <a:gd name="T6" fmla="*/ 2 w 13"/>
                <a:gd name="T7" fmla="*/ 5 h 13"/>
                <a:gd name="T8" fmla="*/ 10 w 13"/>
                <a:gd name="T9" fmla="*/ 13 h 13"/>
                <a:gd name="T10" fmla="*/ 10 w 1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0" y="9"/>
                  </a:moveTo>
                  <a:cubicBezTo>
                    <a:pt x="9" y="9"/>
                    <a:pt x="8" y="7"/>
                    <a:pt x="8" y="7"/>
                  </a:cubicBezTo>
                  <a:cubicBezTo>
                    <a:pt x="6" y="5"/>
                    <a:pt x="6" y="4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7"/>
                    <a:pt x="6" y="13"/>
                    <a:pt x="10" y="13"/>
                  </a:cubicBezTo>
                  <a:cubicBezTo>
                    <a:pt x="13" y="13"/>
                    <a:pt x="12" y="9"/>
                    <a:pt x="10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9" name="Freeform 933">
              <a:extLst>
                <a:ext uri="{FF2B5EF4-FFF2-40B4-BE49-F238E27FC236}">
                  <a16:creationId xmlns:a16="http://schemas.microsoft.com/office/drawing/2014/main" xmlns="" id="{FAF5D07C-2F00-45CF-9CA4-6358581623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0" y="2231"/>
              <a:ext cx="14" cy="19"/>
            </a:xfrm>
            <a:custGeom>
              <a:avLst/>
              <a:gdLst>
                <a:gd name="T0" fmla="*/ 8 w 9"/>
                <a:gd name="T1" fmla="*/ 8 h 12"/>
                <a:gd name="T2" fmla="*/ 4 w 9"/>
                <a:gd name="T3" fmla="*/ 2 h 12"/>
                <a:gd name="T4" fmla="*/ 0 w 9"/>
                <a:gd name="T5" fmla="*/ 3 h 12"/>
                <a:gd name="T6" fmla="*/ 5 w 9"/>
                <a:gd name="T7" fmla="*/ 10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6" y="6"/>
                    <a:pt x="5" y="4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1" y="6"/>
                    <a:pt x="3" y="8"/>
                    <a:pt x="5" y="10"/>
                  </a:cubicBezTo>
                  <a:cubicBezTo>
                    <a:pt x="6" y="12"/>
                    <a:pt x="9" y="10"/>
                    <a:pt x="8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0" name="Freeform 934">
              <a:extLst>
                <a:ext uri="{FF2B5EF4-FFF2-40B4-BE49-F238E27FC236}">
                  <a16:creationId xmlns:a16="http://schemas.microsoft.com/office/drawing/2014/main" xmlns="" id="{75D16B18-99E2-4D8B-B518-F17B0E756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4" y="2261"/>
              <a:ext cx="16" cy="22"/>
            </a:xfrm>
            <a:custGeom>
              <a:avLst/>
              <a:gdLst>
                <a:gd name="T0" fmla="*/ 8 w 10"/>
                <a:gd name="T1" fmla="*/ 10 h 14"/>
                <a:gd name="T2" fmla="*/ 4 w 10"/>
                <a:gd name="T3" fmla="*/ 3 h 14"/>
                <a:gd name="T4" fmla="*/ 1 w 10"/>
                <a:gd name="T5" fmla="*/ 3 h 14"/>
                <a:gd name="T6" fmla="*/ 5 w 10"/>
                <a:gd name="T7" fmla="*/ 12 h 14"/>
                <a:gd name="T8" fmla="*/ 8 w 10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8" y="10"/>
                  </a:moveTo>
                  <a:cubicBezTo>
                    <a:pt x="6" y="8"/>
                    <a:pt x="4" y="6"/>
                    <a:pt x="4" y="3"/>
                  </a:cubicBezTo>
                  <a:cubicBezTo>
                    <a:pt x="5" y="1"/>
                    <a:pt x="1" y="0"/>
                    <a:pt x="1" y="3"/>
                  </a:cubicBezTo>
                  <a:cubicBezTo>
                    <a:pt x="0" y="7"/>
                    <a:pt x="2" y="10"/>
                    <a:pt x="5" y="12"/>
                  </a:cubicBezTo>
                  <a:cubicBezTo>
                    <a:pt x="7" y="14"/>
                    <a:pt x="10" y="11"/>
                    <a:pt x="8" y="1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1" name="Freeform 935">
              <a:extLst>
                <a:ext uri="{FF2B5EF4-FFF2-40B4-BE49-F238E27FC236}">
                  <a16:creationId xmlns:a16="http://schemas.microsoft.com/office/drawing/2014/main" xmlns="" id="{99C14972-D262-4932-A391-A99F2C665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7" y="2295"/>
              <a:ext cx="14" cy="16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1 w 9"/>
                <a:gd name="T5" fmla="*/ 3 h 10"/>
                <a:gd name="T6" fmla="*/ 5 w 9"/>
                <a:gd name="T7" fmla="*/ 8 h 10"/>
                <a:gd name="T8" fmla="*/ 7 w 9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6" y="4"/>
                    <a:pt x="5" y="3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5"/>
                    <a:pt x="3" y="7"/>
                    <a:pt x="5" y="8"/>
                  </a:cubicBezTo>
                  <a:cubicBezTo>
                    <a:pt x="7" y="10"/>
                    <a:pt x="9" y="7"/>
                    <a:pt x="7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2" name="Freeform 936">
              <a:extLst>
                <a:ext uri="{FF2B5EF4-FFF2-40B4-BE49-F238E27FC236}">
                  <a16:creationId xmlns:a16="http://schemas.microsoft.com/office/drawing/2014/main" xmlns="" id="{A7AA5E72-C440-4192-9FEA-CB4DE28D3C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0" y="2314"/>
              <a:ext cx="15" cy="27"/>
            </a:xfrm>
            <a:custGeom>
              <a:avLst/>
              <a:gdLst>
                <a:gd name="T0" fmla="*/ 8 w 10"/>
                <a:gd name="T1" fmla="*/ 13 h 17"/>
                <a:gd name="T2" fmla="*/ 4 w 10"/>
                <a:gd name="T3" fmla="*/ 2 h 17"/>
                <a:gd name="T4" fmla="*/ 0 w 10"/>
                <a:gd name="T5" fmla="*/ 3 h 17"/>
                <a:gd name="T6" fmla="*/ 5 w 10"/>
                <a:gd name="T7" fmla="*/ 15 h 17"/>
                <a:gd name="T8" fmla="*/ 8 w 10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8" y="13"/>
                  </a:moveTo>
                  <a:cubicBezTo>
                    <a:pt x="6" y="10"/>
                    <a:pt x="5" y="6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1" y="7"/>
                    <a:pt x="2" y="12"/>
                    <a:pt x="5" y="15"/>
                  </a:cubicBezTo>
                  <a:cubicBezTo>
                    <a:pt x="6" y="17"/>
                    <a:pt x="10" y="15"/>
                    <a:pt x="8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3" name="Freeform 937">
              <a:extLst>
                <a:ext uri="{FF2B5EF4-FFF2-40B4-BE49-F238E27FC236}">
                  <a16:creationId xmlns:a16="http://schemas.microsoft.com/office/drawing/2014/main" xmlns="" id="{568442A7-735B-4725-B583-9C8DD383AF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7" y="3111"/>
              <a:ext cx="25" cy="15"/>
            </a:xfrm>
            <a:custGeom>
              <a:avLst/>
              <a:gdLst>
                <a:gd name="T0" fmla="*/ 2 w 16"/>
                <a:gd name="T1" fmla="*/ 0 h 10"/>
                <a:gd name="T2" fmla="*/ 3 w 16"/>
                <a:gd name="T3" fmla="*/ 4 h 10"/>
                <a:gd name="T4" fmla="*/ 8 w 16"/>
                <a:gd name="T5" fmla="*/ 4 h 10"/>
                <a:gd name="T6" fmla="*/ 12 w 16"/>
                <a:gd name="T7" fmla="*/ 6 h 10"/>
                <a:gd name="T8" fmla="*/ 16 w 16"/>
                <a:gd name="T9" fmla="*/ 7 h 10"/>
                <a:gd name="T10" fmla="*/ 2 w 1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2" y="0"/>
                  </a:moveTo>
                  <a:cubicBezTo>
                    <a:pt x="0" y="1"/>
                    <a:pt x="0" y="4"/>
                    <a:pt x="3" y="4"/>
                  </a:cubicBezTo>
                  <a:cubicBezTo>
                    <a:pt x="5" y="4"/>
                    <a:pt x="6" y="4"/>
                    <a:pt x="8" y="4"/>
                  </a:cubicBezTo>
                  <a:cubicBezTo>
                    <a:pt x="9" y="4"/>
                    <a:pt x="12" y="5"/>
                    <a:pt x="12" y="6"/>
                  </a:cubicBezTo>
                  <a:cubicBezTo>
                    <a:pt x="12" y="9"/>
                    <a:pt x="16" y="10"/>
                    <a:pt x="16" y="7"/>
                  </a:cubicBezTo>
                  <a:cubicBezTo>
                    <a:pt x="16" y="0"/>
                    <a:pt x="7" y="0"/>
                    <a:pt x="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4" name="Freeform 938">
              <a:extLst>
                <a:ext uri="{FF2B5EF4-FFF2-40B4-BE49-F238E27FC236}">
                  <a16:creationId xmlns:a16="http://schemas.microsoft.com/office/drawing/2014/main" xmlns="" id="{82AC1F49-0107-4E99-9FEE-521733ACD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2" y="3128"/>
              <a:ext cx="27" cy="11"/>
            </a:xfrm>
            <a:custGeom>
              <a:avLst/>
              <a:gdLst>
                <a:gd name="T0" fmla="*/ 15 w 17"/>
                <a:gd name="T1" fmla="*/ 2 h 7"/>
                <a:gd name="T2" fmla="*/ 2 w 17"/>
                <a:gd name="T3" fmla="*/ 1 h 7"/>
                <a:gd name="T4" fmla="*/ 3 w 17"/>
                <a:gd name="T5" fmla="*/ 5 h 7"/>
                <a:gd name="T6" fmla="*/ 13 w 17"/>
                <a:gd name="T7" fmla="*/ 5 h 7"/>
                <a:gd name="T8" fmla="*/ 15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2"/>
                  </a:moveTo>
                  <a:cubicBezTo>
                    <a:pt x="11" y="0"/>
                    <a:pt x="6" y="0"/>
                    <a:pt x="2" y="1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3"/>
                    <a:pt x="13" y="5"/>
                  </a:cubicBezTo>
                  <a:cubicBezTo>
                    <a:pt x="15" y="7"/>
                    <a:pt x="17" y="4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5" name="Freeform 939">
              <a:extLst>
                <a:ext uri="{FF2B5EF4-FFF2-40B4-BE49-F238E27FC236}">
                  <a16:creationId xmlns:a16="http://schemas.microsoft.com/office/drawing/2014/main" xmlns="" id="{64D40068-9863-4E6F-AADD-46ED704590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6" y="3122"/>
              <a:ext cx="25" cy="11"/>
            </a:xfrm>
            <a:custGeom>
              <a:avLst/>
              <a:gdLst>
                <a:gd name="T0" fmla="*/ 3 w 16"/>
                <a:gd name="T1" fmla="*/ 1 h 7"/>
                <a:gd name="T2" fmla="*/ 3 w 16"/>
                <a:gd name="T3" fmla="*/ 5 h 7"/>
                <a:gd name="T4" fmla="*/ 8 w 16"/>
                <a:gd name="T5" fmla="*/ 5 h 7"/>
                <a:gd name="T6" fmla="*/ 10 w 16"/>
                <a:gd name="T7" fmla="*/ 5 h 7"/>
                <a:gd name="T8" fmla="*/ 11 w 16"/>
                <a:gd name="T9" fmla="*/ 5 h 7"/>
                <a:gd name="T10" fmla="*/ 15 w 16"/>
                <a:gd name="T11" fmla="*/ 4 h 7"/>
                <a:gd name="T12" fmla="*/ 3 w 16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3" y="1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5" y="5"/>
                    <a:pt x="6" y="5"/>
                    <a:pt x="8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1" y="5"/>
                    <a:pt x="12" y="5"/>
                    <a:pt x="11" y="5"/>
                  </a:cubicBezTo>
                  <a:cubicBezTo>
                    <a:pt x="13" y="7"/>
                    <a:pt x="16" y="6"/>
                    <a:pt x="15" y="4"/>
                  </a:cubicBezTo>
                  <a:cubicBezTo>
                    <a:pt x="13" y="0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6" name="Freeform 940">
              <a:extLst>
                <a:ext uri="{FF2B5EF4-FFF2-40B4-BE49-F238E27FC236}">
                  <a16:creationId xmlns:a16="http://schemas.microsoft.com/office/drawing/2014/main" xmlns="" id="{1B353668-DD2A-43F8-9DD4-C395267BF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0" y="3137"/>
              <a:ext cx="22" cy="10"/>
            </a:xfrm>
            <a:custGeom>
              <a:avLst/>
              <a:gdLst>
                <a:gd name="T0" fmla="*/ 13 w 14"/>
                <a:gd name="T1" fmla="*/ 2 h 6"/>
                <a:gd name="T2" fmla="*/ 13 w 14"/>
                <a:gd name="T3" fmla="*/ 2 h 6"/>
                <a:gd name="T4" fmla="*/ 12 w 14"/>
                <a:gd name="T5" fmla="*/ 2 h 6"/>
                <a:gd name="T6" fmla="*/ 11 w 14"/>
                <a:gd name="T7" fmla="*/ 2 h 6"/>
                <a:gd name="T8" fmla="*/ 8 w 14"/>
                <a:gd name="T9" fmla="*/ 1 h 6"/>
                <a:gd name="T10" fmla="*/ 2 w 14"/>
                <a:gd name="T11" fmla="*/ 0 h 6"/>
                <a:gd name="T12" fmla="*/ 2 w 14"/>
                <a:gd name="T13" fmla="*/ 4 h 6"/>
                <a:gd name="T14" fmla="*/ 9 w 14"/>
                <a:gd name="T15" fmla="*/ 5 h 6"/>
                <a:gd name="T16" fmla="*/ 13 w 14"/>
                <a:gd name="T17" fmla="*/ 5 h 6"/>
                <a:gd name="T18" fmla="*/ 13 w 14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">
                  <a:moveTo>
                    <a:pt x="13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0" y="5"/>
                    <a:pt x="12" y="6"/>
                    <a:pt x="13" y="5"/>
                  </a:cubicBezTo>
                  <a:cubicBezTo>
                    <a:pt x="14" y="4"/>
                    <a:pt x="14" y="3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7" name="Freeform 941">
              <a:extLst>
                <a:ext uri="{FF2B5EF4-FFF2-40B4-BE49-F238E27FC236}">
                  <a16:creationId xmlns:a16="http://schemas.microsoft.com/office/drawing/2014/main" xmlns="" id="{795B8376-296F-4A52-9D41-3ADAC653DA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3142"/>
              <a:ext cx="27" cy="14"/>
            </a:xfrm>
            <a:custGeom>
              <a:avLst/>
              <a:gdLst>
                <a:gd name="T0" fmla="*/ 15 w 17"/>
                <a:gd name="T1" fmla="*/ 4 h 9"/>
                <a:gd name="T2" fmla="*/ 2 w 17"/>
                <a:gd name="T3" fmla="*/ 2 h 9"/>
                <a:gd name="T4" fmla="*/ 4 w 17"/>
                <a:gd name="T5" fmla="*/ 5 h 9"/>
                <a:gd name="T6" fmla="*/ 13 w 17"/>
                <a:gd name="T7" fmla="*/ 7 h 9"/>
                <a:gd name="T8" fmla="*/ 15 w 17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5" y="4"/>
                  </a:moveTo>
                  <a:cubicBezTo>
                    <a:pt x="11" y="1"/>
                    <a:pt x="7" y="0"/>
                    <a:pt x="2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7" y="4"/>
                    <a:pt x="10" y="5"/>
                    <a:pt x="13" y="7"/>
                  </a:cubicBezTo>
                  <a:cubicBezTo>
                    <a:pt x="14" y="9"/>
                    <a:pt x="17" y="6"/>
                    <a:pt x="15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8" name="Freeform 942">
              <a:extLst>
                <a:ext uri="{FF2B5EF4-FFF2-40B4-BE49-F238E27FC236}">
                  <a16:creationId xmlns:a16="http://schemas.microsoft.com/office/drawing/2014/main" xmlns="" id="{BDCF82B9-84BC-4907-AC67-A68D69E3F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" y="3147"/>
              <a:ext cx="28" cy="14"/>
            </a:xfrm>
            <a:custGeom>
              <a:avLst/>
              <a:gdLst>
                <a:gd name="T0" fmla="*/ 17 w 18"/>
                <a:gd name="T1" fmla="*/ 5 h 9"/>
                <a:gd name="T2" fmla="*/ 3 w 18"/>
                <a:gd name="T3" fmla="*/ 0 h 9"/>
                <a:gd name="T4" fmla="*/ 3 w 18"/>
                <a:gd name="T5" fmla="*/ 4 h 9"/>
                <a:gd name="T6" fmla="*/ 14 w 18"/>
                <a:gd name="T7" fmla="*/ 8 h 9"/>
                <a:gd name="T8" fmla="*/ 17 w 1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7" y="5"/>
                  </a:moveTo>
                  <a:cubicBezTo>
                    <a:pt x="13" y="2"/>
                    <a:pt x="8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7" y="4"/>
                    <a:pt x="11" y="5"/>
                    <a:pt x="14" y="8"/>
                  </a:cubicBezTo>
                  <a:cubicBezTo>
                    <a:pt x="16" y="9"/>
                    <a:pt x="18" y="7"/>
                    <a:pt x="17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9" name="Freeform 943">
              <a:extLst>
                <a:ext uri="{FF2B5EF4-FFF2-40B4-BE49-F238E27FC236}">
                  <a16:creationId xmlns:a16="http://schemas.microsoft.com/office/drawing/2014/main" xmlns="" id="{6A74D755-11A8-4102-BB54-DE742CBD9B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3" y="3164"/>
              <a:ext cx="25" cy="11"/>
            </a:xfrm>
            <a:custGeom>
              <a:avLst/>
              <a:gdLst>
                <a:gd name="T0" fmla="*/ 15 w 16"/>
                <a:gd name="T1" fmla="*/ 3 h 7"/>
                <a:gd name="T2" fmla="*/ 10 w 16"/>
                <a:gd name="T3" fmla="*/ 1 h 7"/>
                <a:gd name="T4" fmla="*/ 2 w 16"/>
                <a:gd name="T5" fmla="*/ 1 h 7"/>
                <a:gd name="T6" fmla="*/ 4 w 16"/>
                <a:gd name="T7" fmla="*/ 5 h 7"/>
                <a:gd name="T8" fmla="*/ 8 w 16"/>
                <a:gd name="T9" fmla="*/ 4 h 7"/>
                <a:gd name="T10" fmla="*/ 11 w 16"/>
                <a:gd name="T11" fmla="*/ 5 h 7"/>
                <a:gd name="T12" fmla="*/ 12 w 16"/>
                <a:gd name="T13" fmla="*/ 5 h 7"/>
                <a:gd name="T14" fmla="*/ 12 w 16"/>
                <a:gd name="T15" fmla="*/ 5 h 7"/>
                <a:gd name="T16" fmla="*/ 15 w 16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5" y="3"/>
                  </a:moveTo>
                  <a:cubicBezTo>
                    <a:pt x="14" y="1"/>
                    <a:pt x="11" y="1"/>
                    <a:pt x="10" y="1"/>
                  </a:cubicBezTo>
                  <a:cubicBezTo>
                    <a:pt x="7" y="1"/>
                    <a:pt x="5" y="0"/>
                    <a:pt x="2" y="1"/>
                  </a:cubicBezTo>
                  <a:cubicBezTo>
                    <a:pt x="0" y="2"/>
                    <a:pt x="1" y="5"/>
                    <a:pt x="4" y="5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7"/>
                    <a:pt x="16" y="5"/>
                    <a:pt x="15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0" name="Freeform 944">
              <a:extLst>
                <a:ext uri="{FF2B5EF4-FFF2-40B4-BE49-F238E27FC236}">
                  <a16:creationId xmlns:a16="http://schemas.microsoft.com/office/drawing/2014/main" xmlns="" id="{A66F6C88-83C6-40F2-8ED3-82C87C54CA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3169"/>
              <a:ext cx="21" cy="11"/>
            </a:xfrm>
            <a:custGeom>
              <a:avLst/>
              <a:gdLst>
                <a:gd name="T0" fmla="*/ 2 w 13"/>
                <a:gd name="T1" fmla="*/ 2 h 7"/>
                <a:gd name="T2" fmla="*/ 2 w 13"/>
                <a:gd name="T3" fmla="*/ 5 h 7"/>
                <a:gd name="T4" fmla="*/ 6 w 13"/>
                <a:gd name="T5" fmla="*/ 5 h 7"/>
                <a:gd name="T6" fmla="*/ 8 w 13"/>
                <a:gd name="T7" fmla="*/ 5 h 7"/>
                <a:gd name="T8" fmla="*/ 9 w 13"/>
                <a:gd name="T9" fmla="*/ 5 h 7"/>
                <a:gd name="T10" fmla="*/ 12 w 13"/>
                <a:gd name="T11" fmla="*/ 5 h 7"/>
                <a:gd name="T12" fmla="*/ 2 w 1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2" y="2"/>
                  </a:moveTo>
                  <a:cubicBezTo>
                    <a:pt x="0" y="2"/>
                    <a:pt x="0" y="6"/>
                    <a:pt x="2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7"/>
                    <a:pt x="12" y="7"/>
                    <a:pt x="12" y="5"/>
                  </a:cubicBezTo>
                  <a:cubicBezTo>
                    <a:pt x="13" y="0"/>
                    <a:pt x="4" y="1"/>
                    <a:pt x="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1" name="Freeform 945">
              <a:extLst>
                <a:ext uri="{FF2B5EF4-FFF2-40B4-BE49-F238E27FC236}">
                  <a16:creationId xmlns:a16="http://schemas.microsoft.com/office/drawing/2014/main" xmlns="" id="{476CBC6D-7925-4F9E-A284-4B6822E1B6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3156"/>
              <a:ext cx="26" cy="8"/>
            </a:xfrm>
            <a:custGeom>
              <a:avLst/>
              <a:gdLst>
                <a:gd name="T0" fmla="*/ 14 w 16"/>
                <a:gd name="T1" fmla="*/ 1 h 5"/>
                <a:gd name="T2" fmla="*/ 3 w 16"/>
                <a:gd name="T3" fmla="*/ 1 h 5"/>
                <a:gd name="T4" fmla="*/ 3 w 16"/>
                <a:gd name="T5" fmla="*/ 4 h 5"/>
                <a:gd name="T6" fmla="*/ 9 w 16"/>
                <a:gd name="T7" fmla="*/ 4 h 5"/>
                <a:gd name="T8" fmla="*/ 13 w 16"/>
                <a:gd name="T9" fmla="*/ 4 h 5"/>
                <a:gd name="T10" fmla="*/ 14 w 1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">
                  <a:moveTo>
                    <a:pt x="14" y="1"/>
                  </a:moveTo>
                  <a:cubicBezTo>
                    <a:pt x="10" y="0"/>
                    <a:pt x="6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0" y="4"/>
                    <a:pt x="13" y="4"/>
                    <a:pt x="13" y="4"/>
                  </a:cubicBezTo>
                  <a:cubicBezTo>
                    <a:pt x="16" y="5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2" name="Freeform 946">
              <a:extLst>
                <a:ext uri="{FF2B5EF4-FFF2-40B4-BE49-F238E27FC236}">
                  <a16:creationId xmlns:a16="http://schemas.microsoft.com/office/drawing/2014/main" xmlns="" id="{0BB03210-F861-4984-A648-39952D56A7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7" y="3137"/>
              <a:ext cx="30" cy="10"/>
            </a:xfrm>
            <a:custGeom>
              <a:avLst/>
              <a:gdLst>
                <a:gd name="T0" fmla="*/ 17 w 19"/>
                <a:gd name="T1" fmla="*/ 2 h 6"/>
                <a:gd name="T2" fmla="*/ 12 w 19"/>
                <a:gd name="T3" fmla="*/ 0 h 6"/>
                <a:gd name="T4" fmla="*/ 3 w 19"/>
                <a:gd name="T5" fmla="*/ 0 h 6"/>
                <a:gd name="T6" fmla="*/ 3 w 19"/>
                <a:gd name="T7" fmla="*/ 4 h 6"/>
                <a:gd name="T8" fmla="*/ 10 w 19"/>
                <a:gd name="T9" fmla="*/ 4 h 6"/>
                <a:gd name="T10" fmla="*/ 15 w 19"/>
                <a:gd name="T11" fmla="*/ 5 h 6"/>
                <a:gd name="T12" fmla="*/ 17 w 1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6" y="1"/>
                    <a:pt x="14" y="0"/>
                    <a:pt x="12" y="0"/>
                  </a:cubicBezTo>
                  <a:cubicBezTo>
                    <a:pt x="9" y="0"/>
                    <a:pt x="6" y="0"/>
                    <a:pt x="3" y="0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5" y="4"/>
                    <a:pt x="7" y="4"/>
                    <a:pt x="10" y="4"/>
                  </a:cubicBezTo>
                  <a:cubicBezTo>
                    <a:pt x="11" y="4"/>
                    <a:pt x="14" y="4"/>
                    <a:pt x="15" y="5"/>
                  </a:cubicBezTo>
                  <a:cubicBezTo>
                    <a:pt x="17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3" name="Freeform 947">
              <a:extLst>
                <a:ext uri="{FF2B5EF4-FFF2-40B4-BE49-F238E27FC236}">
                  <a16:creationId xmlns:a16="http://schemas.microsoft.com/office/drawing/2014/main" xmlns="" id="{9434C211-C5EB-4A11-BA29-BE806300FE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0" y="3120"/>
              <a:ext cx="25" cy="10"/>
            </a:xfrm>
            <a:custGeom>
              <a:avLst/>
              <a:gdLst>
                <a:gd name="T0" fmla="*/ 14 w 16"/>
                <a:gd name="T1" fmla="*/ 2 h 6"/>
                <a:gd name="T2" fmla="*/ 9 w 16"/>
                <a:gd name="T3" fmla="*/ 1 h 6"/>
                <a:gd name="T4" fmla="*/ 3 w 16"/>
                <a:gd name="T5" fmla="*/ 2 h 6"/>
                <a:gd name="T6" fmla="*/ 4 w 16"/>
                <a:gd name="T7" fmla="*/ 5 h 6"/>
                <a:gd name="T8" fmla="*/ 8 w 16"/>
                <a:gd name="T9" fmla="*/ 5 h 6"/>
                <a:gd name="T10" fmla="*/ 11 w 16"/>
                <a:gd name="T11" fmla="*/ 4 h 6"/>
                <a:gd name="T12" fmla="*/ 12 w 16"/>
                <a:gd name="T13" fmla="*/ 4 h 6"/>
                <a:gd name="T14" fmla="*/ 12 w 16"/>
                <a:gd name="T15" fmla="*/ 4 h 6"/>
                <a:gd name="T16" fmla="*/ 14 w 16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14" y="2"/>
                  </a:moveTo>
                  <a:cubicBezTo>
                    <a:pt x="13" y="0"/>
                    <a:pt x="11" y="1"/>
                    <a:pt x="9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6"/>
                    <a:pt x="16" y="4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4" name="Freeform 948">
              <a:extLst>
                <a:ext uri="{FF2B5EF4-FFF2-40B4-BE49-F238E27FC236}">
                  <a16:creationId xmlns:a16="http://schemas.microsoft.com/office/drawing/2014/main" xmlns="" id="{59088532-4C80-4A2C-8210-0C9831B8F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4" y="3137"/>
              <a:ext cx="24" cy="13"/>
            </a:xfrm>
            <a:custGeom>
              <a:avLst/>
              <a:gdLst>
                <a:gd name="T0" fmla="*/ 14 w 15"/>
                <a:gd name="T1" fmla="*/ 3 h 8"/>
                <a:gd name="T2" fmla="*/ 2 w 15"/>
                <a:gd name="T3" fmla="*/ 2 h 8"/>
                <a:gd name="T4" fmla="*/ 4 w 15"/>
                <a:gd name="T5" fmla="*/ 5 h 8"/>
                <a:gd name="T6" fmla="*/ 11 w 15"/>
                <a:gd name="T7" fmla="*/ 6 h 8"/>
                <a:gd name="T8" fmla="*/ 14 w 1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4" y="3"/>
                  </a:moveTo>
                  <a:cubicBezTo>
                    <a:pt x="11" y="1"/>
                    <a:pt x="6" y="0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ubicBezTo>
                    <a:pt x="6" y="4"/>
                    <a:pt x="9" y="5"/>
                    <a:pt x="11" y="6"/>
                  </a:cubicBezTo>
                  <a:cubicBezTo>
                    <a:pt x="13" y="8"/>
                    <a:pt x="15" y="5"/>
                    <a:pt x="14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5" name="Freeform 949">
              <a:extLst>
                <a:ext uri="{FF2B5EF4-FFF2-40B4-BE49-F238E27FC236}">
                  <a16:creationId xmlns:a16="http://schemas.microsoft.com/office/drawing/2014/main" xmlns="" id="{04DD1F2F-4024-4D4C-BF60-275112A2F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" y="3156"/>
              <a:ext cx="25" cy="14"/>
            </a:xfrm>
            <a:custGeom>
              <a:avLst/>
              <a:gdLst>
                <a:gd name="T0" fmla="*/ 14 w 16"/>
                <a:gd name="T1" fmla="*/ 4 h 9"/>
                <a:gd name="T2" fmla="*/ 2 w 16"/>
                <a:gd name="T3" fmla="*/ 2 h 9"/>
                <a:gd name="T4" fmla="*/ 3 w 16"/>
                <a:gd name="T5" fmla="*/ 5 h 9"/>
                <a:gd name="T6" fmla="*/ 12 w 16"/>
                <a:gd name="T7" fmla="*/ 7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1" y="1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5"/>
                    <a:pt x="12" y="7"/>
                  </a:cubicBezTo>
                  <a:cubicBezTo>
                    <a:pt x="14" y="9"/>
                    <a:pt x="16" y="6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6" name="Freeform 950">
              <a:extLst>
                <a:ext uri="{FF2B5EF4-FFF2-40B4-BE49-F238E27FC236}">
                  <a16:creationId xmlns:a16="http://schemas.microsoft.com/office/drawing/2014/main" xmlns="" id="{6D208200-3E84-4139-B5BB-6A1804ADA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0" y="3174"/>
              <a:ext cx="30" cy="12"/>
            </a:xfrm>
            <a:custGeom>
              <a:avLst/>
              <a:gdLst>
                <a:gd name="T0" fmla="*/ 17 w 19"/>
                <a:gd name="T1" fmla="*/ 4 h 8"/>
                <a:gd name="T2" fmla="*/ 2 w 19"/>
                <a:gd name="T3" fmla="*/ 1 h 8"/>
                <a:gd name="T4" fmla="*/ 3 w 19"/>
                <a:gd name="T5" fmla="*/ 4 h 8"/>
                <a:gd name="T6" fmla="*/ 14 w 19"/>
                <a:gd name="T7" fmla="*/ 7 h 8"/>
                <a:gd name="T8" fmla="*/ 17 w 1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7" y="4"/>
                  </a:moveTo>
                  <a:cubicBezTo>
                    <a:pt x="12" y="1"/>
                    <a:pt x="8" y="0"/>
                    <a:pt x="2" y="1"/>
                  </a:cubicBezTo>
                  <a:cubicBezTo>
                    <a:pt x="0" y="1"/>
                    <a:pt x="0" y="5"/>
                    <a:pt x="3" y="4"/>
                  </a:cubicBezTo>
                  <a:cubicBezTo>
                    <a:pt x="7" y="4"/>
                    <a:pt x="11" y="5"/>
                    <a:pt x="14" y="7"/>
                  </a:cubicBezTo>
                  <a:cubicBezTo>
                    <a:pt x="16" y="8"/>
                    <a:pt x="19" y="5"/>
                    <a:pt x="17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7" name="Freeform 951">
              <a:extLst>
                <a:ext uri="{FF2B5EF4-FFF2-40B4-BE49-F238E27FC236}">
                  <a16:creationId xmlns:a16="http://schemas.microsoft.com/office/drawing/2014/main" xmlns="" id="{8B3B817B-C236-470A-B121-D2668833AD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5" y="3185"/>
              <a:ext cx="26" cy="14"/>
            </a:xfrm>
            <a:custGeom>
              <a:avLst/>
              <a:gdLst>
                <a:gd name="T0" fmla="*/ 14 w 16"/>
                <a:gd name="T1" fmla="*/ 4 h 9"/>
                <a:gd name="T2" fmla="*/ 2 w 16"/>
                <a:gd name="T3" fmla="*/ 1 h 9"/>
                <a:gd name="T4" fmla="*/ 2 w 16"/>
                <a:gd name="T5" fmla="*/ 5 h 9"/>
                <a:gd name="T6" fmla="*/ 12 w 16"/>
                <a:gd name="T7" fmla="*/ 7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1" y="1"/>
                    <a:pt x="7" y="0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6" y="4"/>
                    <a:pt x="9" y="5"/>
                    <a:pt x="12" y="7"/>
                  </a:cubicBezTo>
                  <a:cubicBezTo>
                    <a:pt x="14" y="9"/>
                    <a:pt x="16" y="6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8" name="Freeform 952">
              <a:extLst>
                <a:ext uri="{FF2B5EF4-FFF2-40B4-BE49-F238E27FC236}">
                  <a16:creationId xmlns:a16="http://schemas.microsoft.com/office/drawing/2014/main" xmlns="" id="{84110401-9C24-41C1-B105-28CA1603E1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0" y="3191"/>
              <a:ext cx="25" cy="11"/>
            </a:xfrm>
            <a:custGeom>
              <a:avLst/>
              <a:gdLst>
                <a:gd name="T0" fmla="*/ 11 w 16"/>
                <a:gd name="T1" fmla="*/ 1 h 7"/>
                <a:gd name="T2" fmla="*/ 2 w 16"/>
                <a:gd name="T3" fmla="*/ 1 h 7"/>
                <a:gd name="T4" fmla="*/ 3 w 16"/>
                <a:gd name="T5" fmla="*/ 5 h 7"/>
                <a:gd name="T6" fmla="*/ 8 w 16"/>
                <a:gd name="T7" fmla="*/ 4 h 7"/>
                <a:gd name="T8" fmla="*/ 10 w 16"/>
                <a:gd name="T9" fmla="*/ 4 h 7"/>
                <a:gd name="T10" fmla="*/ 11 w 16"/>
                <a:gd name="T11" fmla="*/ 4 h 7"/>
                <a:gd name="T12" fmla="*/ 14 w 16"/>
                <a:gd name="T13" fmla="*/ 5 h 7"/>
                <a:gd name="T14" fmla="*/ 11 w 16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">
                  <a:moveTo>
                    <a:pt x="11" y="1"/>
                  </a:moveTo>
                  <a:cubicBezTo>
                    <a:pt x="8" y="0"/>
                    <a:pt x="5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4" y="5"/>
                    <a:pt x="6" y="4"/>
                    <a:pt x="8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6"/>
                    <a:pt x="13" y="7"/>
                    <a:pt x="14" y="5"/>
                  </a:cubicBezTo>
                  <a:cubicBezTo>
                    <a:pt x="16" y="3"/>
                    <a:pt x="14" y="1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9" name="Freeform 953">
              <a:extLst>
                <a:ext uri="{FF2B5EF4-FFF2-40B4-BE49-F238E27FC236}">
                  <a16:creationId xmlns:a16="http://schemas.microsoft.com/office/drawing/2014/main" xmlns="" id="{3E16F411-4A24-4BD0-A223-1DCFED0FD8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" y="3175"/>
              <a:ext cx="22" cy="8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1 h 5"/>
                <a:gd name="T4" fmla="*/ 2 w 14"/>
                <a:gd name="T5" fmla="*/ 4 h 5"/>
                <a:gd name="T6" fmla="*/ 11 w 14"/>
                <a:gd name="T7" fmla="*/ 4 h 5"/>
                <a:gd name="T8" fmla="*/ 11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8" y="1"/>
                    <a:pt x="6" y="1"/>
                    <a:pt x="3" y="1"/>
                  </a:cubicBezTo>
                  <a:cubicBezTo>
                    <a:pt x="0" y="1"/>
                    <a:pt x="0" y="4"/>
                    <a:pt x="2" y="4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4" y="4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0" name="Freeform 954">
              <a:extLst>
                <a:ext uri="{FF2B5EF4-FFF2-40B4-BE49-F238E27FC236}">
                  <a16:creationId xmlns:a16="http://schemas.microsoft.com/office/drawing/2014/main" xmlns="" id="{6D5AE592-2B0D-4E2D-B88F-955F667AEA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1" y="3152"/>
              <a:ext cx="30" cy="11"/>
            </a:xfrm>
            <a:custGeom>
              <a:avLst/>
              <a:gdLst>
                <a:gd name="T0" fmla="*/ 17 w 19"/>
                <a:gd name="T1" fmla="*/ 3 h 7"/>
                <a:gd name="T2" fmla="*/ 3 w 19"/>
                <a:gd name="T3" fmla="*/ 1 h 7"/>
                <a:gd name="T4" fmla="*/ 2 w 19"/>
                <a:gd name="T5" fmla="*/ 4 h 7"/>
                <a:gd name="T6" fmla="*/ 16 w 19"/>
                <a:gd name="T7" fmla="*/ 7 h 7"/>
                <a:gd name="T8" fmla="*/ 17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3"/>
                  </a:moveTo>
                  <a:cubicBezTo>
                    <a:pt x="12" y="3"/>
                    <a:pt x="8" y="1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7" y="5"/>
                    <a:pt x="12" y="7"/>
                    <a:pt x="16" y="7"/>
                  </a:cubicBezTo>
                  <a:cubicBezTo>
                    <a:pt x="19" y="7"/>
                    <a:pt x="19" y="4"/>
                    <a:pt x="1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1" name="Freeform 955">
              <a:extLst>
                <a:ext uri="{FF2B5EF4-FFF2-40B4-BE49-F238E27FC236}">
                  <a16:creationId xmlns:a16="http://schemas.microsoft.com/office/drawing/2014/main" xmlns="" id="{5F3B9B63-2BE5-48B5-AC7E-87EB21760A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7" y="3134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3 w 17"/>
                <a:gd name="T3" fmla="*/ 2 h 7"/>
                <a:gd name="T4" fmla="*/ 4 w 17"/>
                <a:gd name="T5" fmla="*/ 6 h 7"/>
                <a:gd name="T6" fmla="*/ 9 w 17"/>
                <a:gd name="T7" fmla="*/ 5 h 7"/>
                <a:gd name="T8" fmla="*/ 13 w 17"/>
                <a:gd name="T9" fmla="*/ 5 h 7"/>
                <a:gd name="T10" fmla="*/ 14 w 1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1" y="0"/>
                    <a:pt x="6" y="1"/>
                    <a:pt x="3" y="2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5" y="5"/>
                    <a:pt x="7" y="5"/>
                    <a:pt x="9" y="5"/>
                  </a:cubicBezTo>
                  <a:cubicBezTo>
                    <a:pt x="10" y="5"/>
                    <a:pt x="12" y="4"/>
                    <a:pt x="13" y="5"/>
                  </a:cubicBezTo>
                  <a:cubicBezTo>
                    <a:pt x="15" y="6"/>
                    <a:pt x="17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2" name="Freeform 956">
              <a:extLst>
                <a:ext uri="{FF2B5EF4-FFF2-40B4-BE49-F238E27FC236}">
                  <a16:creationId xmlns:a16="http://schemas.microsoft.com/office/drawing/2014/main" xmlns="" id="{6349C633-8EE0-4A67-90D2-52F4CD060C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3" y="3144"/>
              <a:ext cx="30" cy="9"/>
            </a:xfrm>
            <a:custGeom>
              <a:avLst/>
              <a:gdLst>
                <a:gd name="T0" fmla="*/ 17 w 19"/>
                <a:gd name="T1" fmla="*/ 2 h 6"/>
                <a:gd name="T2" fmla="*/ 3 w 19"/>
                <a:gd name="T3" fmla="*/ 2 h 6"/>
                <a:gd name="T4" fmla="*/ 3 w 19"/>
                <a:gd name="T5" fmla="*/ 5 h 6"/>
                <a:gd name="T6" fmla="*/ 15 w 19"/>
                <a:gd name="T7" fmla="*/ 5 h 6"/>
                <a:gd name="T8" fmla="*/ 17 w 1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2" y="0"/>
                    <a:pt x="7" y="1"/>
                    <a:pt x="3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7" y="5"/>
                    <a:pt x="11" y="4"/>
                    <a:pt x="15" y="5"/>
                  </a:cubicBezTo>
                  <a:cubicBezTo>
                    <a:pt x="17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3" name="Freeform 957">
              <a:extLst>
                <a:ext uri="{FF2B5EF4-FFF2-40B4-BE49-F238E27FC236}">
                  <a16:creationId xmlns:a16="http://schemas.microsoft.com/office/drawing/2014/main" xmlns="" id="{8A869B72-0F25-487D-8BDF-5B7ED449F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5" y="3156"/>
              <a:ext cx="23" cy="11"/>
            </a:xfrm>
            <a:custGeom>
              <a:avLst/>
              <a:gdLst>
                <a:gd name="T0" fmla="*/ 13 w 15"/>
                <a:gd name="T1" fmla="*/ 2 h 7"/>
                <a:gd name="T2" fmla="*/ 2 w 15"/>
                <a:gd name="T3" fmla="*/ 2 h 7"/>
                <a:gd name="T4" fmla="*/ 4 w 15"/>
                <a:gd name="T5" fmla="*/ 5 h 7"/>
                <a:gd name="T6" fmla="*/ 11 w 15"/>
                <a:gd name="T7" fmla="*/ 5 h 7"/>
                <a:gd name="T8" fmla="*/ 13 w 1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3" y="2"/>
                  </a:moveTo>
                  <a:cubicBezTo>
                    <a:pt x="9" y="0"/>
                    <a:pt x="6" y="0"/>
                    <a:pt x="2" y="2"/>
                  </a:cubicBezTo>
                  <a:cubicBezTo>
                    <a:pt x="0" y="4"/>
                    <a:pt x="2" y="7"/>
                    <a:pt x="4" y="5"/>
                  </a:cubicBezTo>
                  <a:cubicBezTo>
                    <a:pt x="6" y="4"/>
                    <a:pt x="8" y="4"/>
                    <a:pt x="11" y="5"/>
                  </a:cubicBezTo>
                  <a:cubicBezTo>
                    <a:pt x="13" y="6"/>
                    <a:pt x="15" y="4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4" name="Freeform 958">
              <a:extLst>
                <a:ext uri="{FF2B5EF4-FFF2-40B4-BE49-F238E27FC236}">
                  <a16:creationId xmlns:a16="http://schemas.microsoft.com/office/drawing/2014/main" xmlns="" id="{26F1BCE4-1884-4F11-9729-860C594313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3180"/>
              <a:ext cx="30" cy="11"/>
            </a:xfrm>
            <a:custGeom>
              <a:avLst/>
              <a:gdLst>
                <a:gd name="T0" fmla="*/ 17 w 19"/>
                <a:gd name="T1" fmla="*/ 3 h 7"/>
                <a:gd name="T2" fmla="*/ 3 w 19"/>
                <a:gd name="T3" fmla="*/ 0 h 7"/>
                <a:gd name="T4" fmla="*/ 3 w 19"/>
                <a:gd name="T5" fmla="*/ 4 h 7"/>
                <a:gd name="T6" fmla="*/ 15 w 19"/>
                <a:gd name="T7" fmla="*/ 6 h 7"/>
                <a:gd name="T8" fmla="*/ 17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3"/>
                  </a:moveTo>
                  <a:cubicBezTo>
                    <a:pt x="12" y="1"/>
                    <a:pt x="8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7" y="4"/>
                    <a:pt x="11" y="4"/>
                    <a:pt x="15" y="6"/>
                  </a:cubicBezTo>
                  <a:cubicBezTo>
                    <a:pt x="17" y="7"/>
                    <a:pt x="19" y="4"/>
                    <a:pt x="1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5" name="Freeform 959">
              <a:extLst>
                <a:ext uri="{FF2B5EF4-FFF2-40B4-BE49-F238E27FC236}">
                  <a16:creationId xmlns:a16="http://schemas.microsoft.com/office/drawing/2014/main" xmlns="" id="{FD9A6FA0-4E19-4CA1-A7A3-74892337B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3196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2 w 16"/>
                <a:gd name="T3" fmla="*/ 1 h 6"/>
                <a:gd name="T4" fmla="*/ 4 w 16"/>
                <a:gd name="T5" fmla="*/ 5 h 6"/>
                <a:gd name="T6" fmla="*/ 13 w 16"/>
                <a:gd name="T7" fmla="*/ 5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1"/>
                    <a:pt x="6" y="0"/>
                    <a:pt x="2" y="1"/>
                  </a:cubicBezTo>
                  <a:cubicBezTo>
                    <a:pt x="0" y="2"/>
                    <a:pt x="1" y="5"/>
                    <a:pt x="4" y="5"/>
                  </a:cubicBezTo>
                  <a:cubicBezTo>
                    <a:pt x="6" y="4"/>
                    <a:pt x="10" y="4"/>
                    <a:pt x="13" y="5"/>
                  </a:cubicBezTo>
                  <a:cubicBezTo>
                    <a:pt x="15" y="6"/>
                    <a:pt x="16" y="2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6" name="Freeform 960">
              <a:extLst>
                <a:ext uri="{FF2B5EF4-FFF2-40B4-BE49-F238E27FC236}">
                  <a16:creationId xmlns:a16="http://schemas.microsoft.com/office/drawing/2014/main" xmlns="" id="{1F2837F4-59D9-4046-A7DC-CCEC8E6E7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0" y="3189"/>
              <a:ext cx="32" cy="11"/>
            </a:xfrm>
            <a:custGeom>
              <a:avLst/>
              <a:gdLst>
                <a:gd name="T0" fmla="*/ 16 w 20"/>
                <a:gd name="T1" fmla="*/ 1 h 7"/>
                <a:gd name="T2" fmla="*/ 10 w 20"/>
                <a:gd name="T3" fmla="*/ 1 h 7"/>
                <a:gd name="T4" fmla="*/ 2 w 20"/>
                <a:gd name="T5" fmla="*/ 3 h 7"/>
                <a:gd name="T6" fmla="*/ 3 w 20"/>
                <a:gd name="T7" fmla="*/ 7 h 7"/>
                <a:gd name="T8" fmla="*/ 17 w 20"/>
                <a:gd name="T9" fmla="*/ 4 h 7"/>
                <a:gd name="T10" fmla="*/ 16 w 20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">
                  <a:moveTo>
                    <a:pt x="16" y="1"/>
                  </a:moveTo>
                  <a:cubicBezTo>
                    <a:pt x="15" y="1"/>
                    <a:pt x="12" y="1"/>
                    <a:pt x="10" y="1"/>
                  </a:cubicBezTo>
                  <a:cubicBezTo>
                    <a:pt x="8" y="2"/>
                    <a:pt x="5" y="2"/>
                    <a:pt x="2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8" y="5"/>
                    <a:pt x="13" y="6"/>
                    <a:pt x="17" y="4"/>
                  </a:cubicBezTo>
                  <a:cubicBezTo>
                    <a:pt x="20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7" name="Freeform 961">
              <a:extLst>
                <a:ext uri="{FF2B5EF4-FFF2-40B4-BE49-F238E27FC236}">
                  <a16:creationId xmlns:a16="http://schemas.microsoft.com/office/drawing/2014/main" xmlns="" id="{D284BB98-49F6-4571-A0FF-C0F0C00AA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8" y="3172"/>
              <a:ext cx="25" cy="9"/>
            </a:xfrm>
            <a:custGeom>
              <a:avLst/>
              <a:gdLst>
                <a:gd name="T0" fmla="*/ 14 w 16"/>
                <a:gd name="T1" fmla="*/ 1 h 6"/>
                <a:gd name="T2" fmla="*/ 3 w 16"/>
                <a:gd name="T3" fmla="*/ 2 h 6"/>
                <a:gd name="T4" fmla="*/ 4 w 16"/>
                <a:gd name="T5" fmla="*/ 5 h 6"/>
                <a:gd name="T6" fmla="*/ 12 w 16"/>
                <a:gd name="T7" fmla="*/ 5 h 6"/>
                <a:gd name="T8" fmla="*/ 14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4" y="1"/>
                  </a:moveTo>
                  <a:cubicBezTo>
                    <a:pt x="10" y="0"/>
                    <a:pt x="6" y="1"/>
                    <a:pt x="3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6" y="5"/>
                    <a:pt x="10" y="4"/>
                    <a:pt x="12" y="5"/>
                  </a:cubicBezTo>
                  <a:cubicBezTo>
                    <a:pt x="14" y="6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8" name="Freeform 962">
              <a:extLst>
                <a:ext uri="{FF2B5EF4-FFF2-40B4-BE49-F238E27FC236}">
                  <a16:creationId xmlns:a16="http://schemas.microsoft.com/office/drawing/2014/main" xmlns="" id="{BA5A3B8C-66B8-4DC1-AF6B-33CEA3DE59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3" y="3145"/>
              <a:ext cx="25" cy="13"/>
            </a:xfrm>
            <a:custGeom>
              <a:avLst/>
              <a:gdLst>
                <a:gd name="T0" fmla="*/ 3 w 16"/>
                <a:gd name="T1" fmla="*/ 3 h 8"/>
                <a:gd name="T2" fmla="*/ 4 w 16"/>
                <a:gd name="T3" fmla="*/ 7 h 8"/>
                <a:gd name="T4" fmla="*/ 9 w 16"/>
                <a:gd name="T5" fmla="*/ 6 h 8"/>
                <a:gd name="T6" fmla="*/ 10 w 16"/>
                <a:gd name="T7" fmla="*/ 6 h 8"/>
                <a:gd name="T8" fmla="*/ 12 w 16"/>
                <a:gd name="T9" fmla="*/ 6 h 8"/>
                <a:gd name="T10" fmla="*/ 15 w 16"/>
                <a:gd name="T11" fmla="*/ 4 h 8"/>
                <a:gd name="T12" fmla="*/ 3 w 16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3" y="3"/>
                  </a:moveTo>
                  <a:cubicBezTo>
                    <a:pt x="0" y="4"/>
                    <a:pt x="2" y="7"/>
                    <a:pt x="4" y="7"/>
                  </a:cubicBezTo>
                  <a:cubicBezTo>
                    <a:pt x="6" y="6"/>
                    <a:pt x="7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3" y="8"/>
                    <a:pt x="16" y="7"/>
                    <a:pt x="15" y="4"/>
                  </a:cubicBezTo>
                  <a:cubicBezTo>
                    <a:pt x="13" y="0"/>
                    <a:pt x="6" y="2"/>
                    <a:pt x="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9" name="Freeform 963">
              <a:extLst>
                <a:ext uri="{FF2B5EF4-FFF2-40B4-BE49-F238E27FC236}">
                  <a16:creationId xmlns:a16="http://schemas.microsoft.com/office/drawing/2014/main" xmlns="" id="{68C8D6AD-784C-4259-AD97-61EEAA002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9" y="3128"/>
              <a:ext cx="31" cy="11"/>
            </a:xfrm>
            <a:custGeom>
              <a:avLst/>
              <a:gdLst>
                <a:gd name="T0" fmla="*/ 18 w 20"/>
                <a:gd name="T1" fmla="*/ 3 h 7"/>
                <a:gd name="T2" fmla="*/ 2 w 20"/>
                <a:gd name="T3" fmla="*/ 2 h 7"/>
                <a:gd name="T4" fmla="*/ 3 w 20"/>
                <a:gd name="T5" fmla="*/ 5 h 7"/>
                <a:gd name="T6" fmla="*/ 16 w 20"/>
                <a:gd name="T7" fmla="*/ 6 h 7"/>
                <a:gd name="T8" fmla="*/ 18 w 20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3"/>
                  </a:moveTo>
                  <a:cubicBezTo>
                    <a:pt x="13" y="0"/>
                    <a:pt x="7" y="0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8" y="4"/>
                    <a:pt x="12" y="4"/>
                    <a:pt x="16" y="6"/>
                  </a:cubicBezTo>
                  <a:cubicBezTo>
                    <a:pt x="18" y="7"/>
                    <a:pt x="20" y="4"/>
                    <a:pt x="18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0" name="Freeform 964">
              <a:extLst>
                <a:ext uri="{FF2B5EF4-FFF2-40B4-BE49-F238E27FC236}">
                  <a16:creationId xmlns:a16="http://schemas.microsoft.com/office/drawing/2014/main" xmlns="" id="{91EE0E4B-BFF3-4709-A621-313C95A54B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1" y="3150"/>
              <a:ext cx="30" cy="9"/>
            </a:xfrm>
            <a:custGeom>
              <a:avLst/>
              <a:gdLst>
                <a:gd name="T0" fmla="*/ 17 w 19"/>
                <a:gd name="T1" fmla="*/ 2 h 6"/>
                <a:gd name="T2" fmla="*/ 3 w 19"/>
                <a:gd name="T3" fmla="*/ 1 h 6"/>
                <a:gd name="T4" fmla="*/ 4 w 19"/>
                <a:gd name="T5" fmla="*/ 5 h 6"/>
                <a:gd name="T6" fmla="*/ 16 w 19"/>
                <a:gd name="T7" fmla="*/ 5 h 6"/>
                <a:gd name="T8" fmla="*/ 17 w 1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2" y="0"/>
                    <a:pt x="7" y="0"/>
                    <a:pt x="3" y="1"/>
                  </a:cubicBezTo>
                  <a:cubicBezTo>
                    <a:pt x="0" y="2"/>
                    <a:pt x="2" y="6"/>
                    <a:pt x="4" y="5"/>
                  </a:cubicBezTo>
                  <a:cubicBezTo>
                    <a:pt x="8" y="4"/>
                    <a:pt x="12" y="3"/>
                    <a:pt x="16" y="5"/>
                  </a:cubicBezTo>
                  <a:cubicBezTo>
                    <a:pt x="18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1" name="Freeform 965">
              <a:extLst>
                <a:ext uri="{FF2B5EF4-FFF2-40B4-BE49-F238E27FC236}">
                  <a16:creationId xmlns:a16="http://schemas.microsoft.com/office/drawing/2014/main" xmlns="" id="{2C56F8E2-40E4-4CC1-910D-F14D53401F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" y="3164"/>
              <a:ext cx="21" cy="10"/>
            </a:xfrm>
            <a:custGeom>
              <a:avLst/>
              <a:gdLst>
                <a:gd name="T0" fmla="*/ 11 w 13"/>
                <a:gd name="T1" fmla="*/ 1 h 6"/>
                <a:gd name="T2" fmla="*/ 2 w 13"/>
                <a:gd name="T3" fmla="*/ 1 h 6"/>
                <a:gd name="T4" fmla="*/ 3 w 13"/>
                <a:gd name="T5" fmla="*/ 5 h 6"/>
                <a:gd name="T6" fmla="*/ 9 w 13"/>
                <a:gd name="T7" fmla="*/ 5 h 6"/>
                <a:gd name="T8" fmla="*/ 11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1" y="1"/>
                  </a:moveTo>
                  <a:cubicBezTo>
                    <a:pt x="8" y="0"/>
                    <a:pt x="5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5" y="4"/>
                    <a:pt x="7" y="4"/>
                    <a:pt x="9" y="5"/>
                  </a:cubicBezTo>
                  <a:cubicBezTo>
                    <a:pt x="11" y="6"/>
                    <a:pt x="13" y="2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2" name="Freeform 966">
              <a:extLst>
                <a:ext uri="{FF2B5EF4-FFF2-40B4-BE49-F238E27FC236}">
                  <a16:creationId xmlns:a16="http://schemas.microsoft.com/office/drawing/2014/main" xmlns="" id="{8A17B338-A3D2-41D0-922B-41EF69197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1" y="3175"/>
              <a:ext cx="23" cy="10"/>
            </a:xfrm>
            <a:custGeom>
              <a:avLst/>
              <a:gdLst>
                <a:gd name="T0" fmla="*/ 13 w 15"/>
                <a:gd name="T1" fmla="*/ 2 h 6"/>
                <a:gd name="T2" fmla="*/ 2 w 15"/>
                <a:gd name="T3" fmla="*/ 2 h 6"/>
                <a:gd name="T4" fmla="*/ 5 w 15"/>
                <a:gd name="T5" fmla="*/ 5 h 6"/>
                <a:gd name="T6" fmla="*/ 11 w 15"/>
                <a:gd name="T7" fmla="*/ 5 h 6"/>
                <a:gd name="T8" fmla="*/ 13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3" y="2"/>
                  </a:moveTo>
                  <a:cubicBezTo>
                    <a:pt x="9" y="0"/>
                    <a:pt x="6" y="0"/>
                    <a:pt x="2" y="2"/>
                  </a:cubicBezTo>
                  <a:cubicBezTo>
                    <a:pt x="0" y="3"/>
                    <a:pt x="3" y="6"/>
                    <a:pt x="5" y="5"/>
                  </a:cubicBezTo>
                  <a:cubicBezTo>
                    <a:pt x="7" y="4"/>
                    <a:pt x="9" y="4"/>
                    <a:pt x="11" y="5"/>
                  </a:cubicBezTo>
                  <a:cubicBezTo>
                    <a:pt x="14" y="6"/>
                    <a:pt x="15" y="3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3" name="Freeform 967">
              <a:extLst>
                <a:ext uri="{FF2B5EF4-FFF2-40B4-BE49-F238E27FC236}">
                  <a16:creationId xmlns:a16="http://schemas.microsoft.com/office/drawing/2014/main" xmlns="" id="{09537013-2E53-4E11-BCC3-452592EFE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1" y="3191"/>
              <a:ext cx="25" cy="6"/>
            </a:xfrm>
            <a:custGeom>
              <a:avLst/>
              <a:gdLst>
                <a:gd name="T0" fmla="*/ 13 w 16"/>
                <a:gd name="T1" fmla="*/ 0 h 4"/>
                <a:gd name="T2" fmla="*/ 2 w 16"/>
                <a:gd name="T3" fmla="*/ 0 h 4"/>
                <a:gd name="T4" fmla="*/ 3 w 16"/>
                <a:gd name="T5" fmla="*/ 4 h 4"/>
                <a:gd name="T6" fmla="*/ 14 w 16"/>
                <a:gd name="T7" fmla="*/ 4 h 4"/>
                <a:gd name="T8" fmla="*/ 13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3" y="0"/>
                  </a:moveTo>
                  <a:cubicBezTo>
                    <a:pt x="10" y="0"/>
                    <a:pt x="6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6" y="4"/>
                    <a:pt x="10" y="4"/>
                    <a:pt x="14" y="4"/>
                  </a:cubicBezTo>
                  <a:cubicBezTo>
                    <a:pt x="16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4" name="Freeform 968">
              <a:extLst>
                <a:ext uri="{FF2B5EF4-FFF2-40B4-BE49-F238E27FC236}">
                  <a16:creationId xmlns:a16="http://schemas.microsoft.com/office/drawing/2014/main" xmlns="" id="{02B33D97-6F78-4BC6-A98D-C154DCE5D3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" y="3186"/>
              <a:ext cx="27" cy="10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5 h 6"/>
                <a:gd name="T6" fmla="*/ 10 w 17"/>
                <a:gd name="T7" fmla="*/ 4 h 6"/>
                <a:gd name="T8" fmla="*/ 13 w 17"/>
                <a:gd name="T9" fmla="*/ 4 h 6"/>
                <a:gd name="T10" fmla="*/ 14 w 17"/>
                <a:gd name="T11" fmla="*/ 4 h 6"/>
                <a:gd name="T12" fmla="*/ 14 w 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3" y="4"/>
                    <a:pt x="15" y="4"/>
                    <a:pt x="14" y="4"/>
                  </a:cubicBezTo>
                  <a:cubicBezTo>
                    <a:pt x="16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38" name="Group 1170">
            <a:extLst>
              <a:ext uri="{FF2B5EF4-FFF2-40B4-BE49-F238E27FC236}">
                <a16:creationId xmlns:a16="http://schemas.microsoft.com/office/drawing/2014/main" xmlns="" id="{A24E771E-78FC-4C9F-A17A-90C5095A6F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67688" y="4354513"/>
            <a:ext cx="3117850" cy="1628775"/>
            <a:chOff x="5145" y="2743"/>
            <a:chExt cx="1964" cy="1026"/>
          </a:xfrm>
        </p:grpSpPr>
        <p:sp>
          <p:nvSpPr>
            <p:cNvPr id="10765" name="Freeform 970">
              <a:extLst>
                <a:ext uri="{FF2B5EF4-FFF2-40B4-BE49-F238E27FC236}">
                  <a16:creationId xmlns:a16="http://schemas.microsoft.com/office/drawing/2014/main" xmlns="" id="{5D6C90E4-7AB1-4CAD-A93F-90D60EAF84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5" y="3166"/>
              <a:ext cx="24" cy="12"/>
            </a:xfrm>
            <a:custGeom>
              <a:avLst/>
              <a:gdLst>
                <a:gd name="T0" fmla="*/ 12 w 15"/>
                <a:gd name="T1" fmla="*/ 0 h 8"/>
                <a:gd name="T2" fmla="*/ 2 w 15"/>
                <a:gd name="T3" fmla="*/ 4 h 8"/>
                <a:gd name="T4" fmla="*/ 3 w 15"/>
                <a:gd name="T5" fmla="*/ 7 h 8"/>
                <a:gd name="T6" fmla="*/ 13 w 15"/>
                <a:gd name="T7" fmla="*/ 4 h 8"/>
                <a:gd name="T8" fmla="*/ 12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2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3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6" name="Freeform 971">
              <a:extLst>
                <a:ext uri="{FF2B5EF4-FFF2-40B4-BE49-F238E27FC236}">
                  <a16:creationId xmlns:a16="http://schemas.microsoft.com/office/drawing/2014/main" xmlns="" id="{12AF7D24-1BF6-4398-98E7-1003A574F9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3141"/>
              <a:ext cx="27" cy="11"/>
            </a:xfrm>
            <a:custGeom>
              <a:avLst/>
              <a:gdLst>
                <a:gd name="T0" fmla="*/ 12 w 17"/>
                <a:gd name="T1" fmla="*/ 0 h 7"/>
                <a:gd name="T2" fmla="*/ 2 w 17"/>
                <a:gd name="T3" fmla="*/ 3 h 7"/>
                <a:gd name="T4" fmla="*/ 3 w 17"/>
                <a:gd name="T5" fmla="*/ 6 h 7"/>
                <a:gd name="T6" fmla="*/ 9 w 17"/>
                <a:gd name="T7" fmla="*/ 5 h 7"/>
                <a:gd name="T8" fmla="*/ 12 w 17"/>
                <a:gd name="T9" fmla="*/ 4 h 7"/>
                <a:gd name="T10" fmla="*/ 12 w 17"/>
                <a:gd name="T11" fmla="*/ 4 h 7"/>
                <a:gd name="T12" fmla="*/ 15 w 17"/>
                <a:gd name="T13" fmla="*/ 4 h 7"/>
                <a:gd name="T14" fmla="*/ 12 w 17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">
                  <a:moveTo>
                    <a:pt x="12" y="0"/>
                  </a:moveTo>
                  <a:cubicBezTo>
                    <a:pt x="9" y="1"/>
                    <a:pt x="6" y="2"/>
                    <a:pt x="2" y="3"/>
                  </a:cubicBezTo>
                  <a:cubicBezTo>
                    <a:pt x="0" y="3"/>
                    <a:pt x="0" y="7"/>
                    <a:pt x="3" y="6"/>
                  </a:cubicBezTo>
                  <a:cubicBezTo>
                    <a:pt x="5" y="6"/>
                    <a:pt x="7" y="5"/>
                    <a:pt x="9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4"/>
                  </a:cubicBezTo>
                  <a:cubicBezTo>
                    <a:pt x="17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7" name="Freeform 972">
              <a:extLst>
                <a:ext uri="{FF2B5EF4-FFF2-40B4-BE49-F238E27FC236}">
                  <a16:creationId xmlns:a16="http://schemas.microsoft.com/office/drawing/2014/main" xmlns="" id="{9D780B35-F645-44B1-89EE-5BEED26D4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2" y="3125"/>
              <a:ext cx="27" cy="11"/>
            </a:xfrm>
            <a:custGeom>
              <a:avLst/>
              <a:gdLst>
                <a:gd name="T0" fmla="*/ 15 w 17"/>
                <a:gd name="T1" fmla="*/ 2 h 7"/>
                <a:gd name="T2" fmla="*/ 2 w 17"/>
                <a:gd name="T3" fmla="*/ 1 h 7"/>
                <a:gd name="T4" fmla="*/ 3 w 17"/>
                <a:gd name="T5" fmla="*/ 5 h 7"/>
                <a:gd name="T6" fmla="*/ 12 w 17"/>
                <a:gd name="T7" fmla="*/ 5 h 7"/>
                <a:gd name="T8" fmla="*/ 15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2"/>
                  </a:moveTo>
                  <a:cubicBezTo>
                    <a:pt x="11" y="0"/>
                    <a:pt x="6" y="0"/>
                    <a:pt x="2" y="1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4"/>
                    <a:pt x="12" y="5"/>
                  </a:cubicBezTo>
                  <a:cubicBezTo>
                    <a:pt x="14" y="7"/>
                    <a:pt x="17" y="4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8" name="Freeform 973">
              <a:extLst>
                <a:ext uri="{FF2B5EF4-FFF2-40B4-BE49-F238E27FC236}">
                  <a16:creationId xmlns:a16="http://schemas.microsoft.com/office/drawing/2014/main" xmlns="" id="{1817D5A5-36C1-49B1-92A8-442EFD59D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" y="2743"/>
              <a:ext cx="29" cy="19"/>
            </a:xfrm>
            <a:custGeom>
              <a:avLst/>
              <a:gdLst>
                <a:gd name="T0" fmla="*/ 12 w 18"/>
                <a:gd name="T1" fmla="*/ 1 h 12"/>
                <a:gd name="T2" fmla="*/ 10 w 18"/>
                <a:gd name="T3" fmla="*/ 3 h 12"/>
                <a:gd name="T4" fmla="*/ 10 w 18"/>
                <a:gd name="T5" fmla="*/ 4 h 12"/>
                <a:gd name="T6" fmla="*/ 7 w 18"/>
                <a:gd name="T7" fmla="*/ 5 h 12"/>
                <a:gd name="T8" fmla="*/ 2 w 18"/>
                <a:gd name="T9" fmla="*/ 8 h 12"/>
                <a:gd name="T10" fmla="*/ 4 w 18"/>
                <a:gd name="T11" fmla="*/ 11 h 12"/>
                <a:gd name="T12" fmla="*/ 12 w 18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"/>
                  </a:moveTo>
                  <a:cubicBezTo>
                    <a:pt x="11" y="0"/>
                    <a:pt x="10" y="2"/>
                    <a:pt x="10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9" y="4"/>
                    <a:pt x="8" y="5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18" y="4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9" name="Freeform 974">
              <a:extLst>
                <a:ext uri="{FF2B5EF4-FFF2-40B4-BE49-F238E27FC236}">
                  <a16:creationId xmlns:a16="http://schemas.microsoft.com/office/drawing/2014/main" xmlns="" id="{F2100265-28C8-4038-9B23-B71F7EF18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0" y="2768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2 w 13"/>
                <a:gd name="T3" fmla="*/ 9 h 14"/>
                <a:gd name="T4" fmla="*/ 4 w 13"/>
                <a:gd name="T5" fmla="*/ 12 h 14"/>
                <a:gd name="T6" fmla="*/ 11 w 13"/>
                <a:gd name="T7" fmla="*/ 5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7" y="5"/>
                    <a:pt x="5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0" name="Freeform 975">
              <a:extLst>
                <a:ext uri="{FF2B5EF4-FFF2-40B4-BE49-F238E27FC236}">
                  <a16:creationId xmlns:a16="http://schemas.microsoft.com/office/drawing/2014/main" xmlns="" id="{76A48EBE-5DD3-4430-A1E0-83D36D8043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5" y="2751"/>
              <a:ext cx="19" cy="22"/>
            </a:xfrm>
            <a:custGeom>
              <a:avLst/>
              <a:gdLst>
                <a:gd name="T0" fmla="*/ 8 w 12"/>
                <a:gd name="T1" fmla="*/ 2 h 14"/>
                <a:gd name="T2" fmla="*/ 2 w 12"/>
                <a:gd name="T3" fmla="*/ 10 h 14"/>
                <a:gd name="T4" fmla="*/ 4 w 12"/>
                <a:gd name="T5" fmla="*/ 13 h 14"/>
                <a:gd name="T6" fmla="*/ 11 w 12"/>
                <a:gd name="T7" fmla="*/ 3 h 14"/>
                <a:gd name="T8" fmla="*/ 8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2"/>
                  </a:moveTo>
                  <a:cubicBezTo>
                    <a:pt x="7" y="5"/>
                    <a:pt x="4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2" y="1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1" name="Freeform 976">
              <a:extLst>
                <a:ext uri="{FF2B5EF4-FFF2-40B4-BE49-F238E27FC236}">
                  <a16:creationId xmlns:a16="http://schemas.microsoft.com/office/drawing/2014/main" xmlns="" id="{F1CD0B86-3CEE-4506-BC07-26F864480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8" y="2790"/>
              <a:ext cx="19" cy="22"/>
            </a:xfrm>
            <a:custGeom>
              <a:avLst/>
              <a:gdLst>
                <a:gd name="T0" fmla="*/ 7 w 12"/>
                <a:gd name="T1" fmla="*/ 3 h 14"/>
                <a:gd name="T2" fmla="*/ 2 w 12"/>
                <a:gd name="T3" fmla="*/ 9 h 14"/>
                <a:gd name="T4" fmla="*/ 4 w 12"/>
                <a:gd name="T5" fmla="*/ 12 h 14"/>
                <a:gd name="T6" fmla="*/ 11 w 12"/>
                <a:gd name="T7" fmla="*/ 3 h 14"/>
                <a:gd name="T8" fmla="*/ 7 w 1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7" y="3"/>
                  </a:moveTo>
                  <a:cubicBezTo>
                    <a:pt x="7" y="5"/>
                    <a:pt x="4" y="8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2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2" name="Freeform 977">
              <a:extLst>
                <a:ext uri="{FF2B5EF4-FFF2-40B4-BE49-F238E27FC236}">
                  <a16:creationId xmlns:a16="http://schemas.microsoft.com/office/drawing/2014/main" xmlns="" id="{5F3F4DF0-1C33-4EFE-9955-7AF54B3E0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2" y="2814"/>
              <a:ext cx="22" cy="22"/>
            </a:xfrm>
            <a:custGeom>
              <a:avLst/>
              <a:gdLst>
                <a:gd name="T0" fmla="*/ 9 w 14"/>
                <a:gd name="T1" fmla="*/ 2 h 14"/>
                <a:gd name="T2" fmla="*/ 2 w 14"/>
                <a:gd name="T3" fmla="*/ 10 h 14"/>
                <a:gd name="T4" fmla="*/ 4 w 14"/>
                <a:gd name="T5" fmla="*/ 13 h 14"/>
                <a:gd name="T6" fmla="*/ 13 w 14"/>
                <a:gd name="T7" fmla="*/ 3 h 14"/>
                <a:gd name="T8" fmla="*/ 9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cubicBezTo>
                    <a:pt x="8" y="5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1" y="7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3" name="Freeform 978">
              <a:extLst>
                <a:ext uri="{FF2B5EF4-FFF2-40B4-BE49-F238E27FC236}">
                  <a16:creationId xmlns:a16="http://schemas.microsoft.com/office/drawing/2014/main" xmlns="" id="{76EBAA0F-FFC6-4753-8855-D8EB73183E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8" y="2789"/>
              <a:ext cx="22" cy="22"/>
            </a:xfrm>
            <a:custGeom>
              <a:avLst/>
              <a:gdLst>
                <a:gd name="T0" fmla="*/ 10 w 14"/>
                <a:gd name="T1" fmla="*/ 2 h 14"/>
                <a:gd name="T2" fmla="*/ 2 w 14"/>
                <a:gd name="T3" fmla="*/ 10 h 14"/>
                <a:gd name="T4" fmla="*/ 5 w 14"/>
                <a:gd name="T5" fmla="*/ 12 h 14"/>
                <a:gd name="T6" fmla="*/ 13 w 14"/>
                <a:gd name="T7" fmla="*/ 4 h 14"/>
                <a:gd name="T8" fmla="*/ 10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7" y="5"/>
                    <a:pt x="4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3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4" name="Freeform 979">
              <a:extLst>
                <a:ext uri="{FF2B5EF4-FFF2-40B4-BE49-F238E27FC236}">
                  <a16:creationId xmlns:a16="http://schemas.microsoft.com/office/drawing/2014/main" xmlns="" id="{81B2BFED-D434-417B-B100-0CBF8F24D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2828"/>
              <a:ext cx="17" cy="19"/>
            </a:xfrm>
            <a:custGeom>
              <a:avLst/>
              <a:gdLst>
                <a:gd name="T0" fmla="*/ 7 w 11"/>
                <a:gd name="T1" fmla="*/ 2 h 12"/>
                <a:gd name="T2" fmla="*/ 7 w 11"/>
                <a:gd name="T3" fmla="*/ 3 h 12"/>
                <a:gd name="T4" fmla="*/ 6 w 11"/>
                <a:gd name="T5" fmla="*/ 4 h 12"/>
                <a:gd name="T6" fmla="*/ 2 w 11"/>
                <a:gd name="T7" fmla="*/ 8 h 12"/>
                <a:gd name="T8" fmla="*/ 4 w 11"/>
                <a:gd name="T9" fmla="*/ 11 h 12"/>
                <a:gd name="T10" fmla="*/ 9 w 11"/>
                <a:gd name="T11" fmla="*/ 6 h 12"/>
                <a:gd name="T12" fmla="*/ 11 w 11"/>
                <a:gd name="T13" fmla="*/ 2 h 12"/>
                <a:gd name="T14" fmla="*/ 7 w 11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7" y="2"/>
                  </a:move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6"/>
                    <a:pt x="3" y="7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6" y="10"/>
                    <a:pt x="8" y="8"/>
                    <a:pt x="9" y="6"/>
                  </a:cubicBezTo>
                  <a:cubicBezTo>
                    <a:pt x="10" y="5"/>
                    <a:pt x="11" y="3"/>
                    <a:pt x="11" y="2"/>
                  </a:cubicBezTo>
                  <a:cubicBezTo>
                    <a:pt x="11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5" name="Freeform 980">
              <a:extLst>
                <a:ext uri="{FF2B5EF4-FFF2-40B4-BE49-F238E27FC236}">
                  <a16:creationId xmlns:a16="http://schemas.microsoft.com/office/drawing/2014/main" xmlns="" id="{36189DBA-D536-42EA-8A23-025A5BCAF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5" y="2848"/>
              <a:ext cx="19" cy="19"/>
            </a:xfrm>
            <a:custGeom>
              <a:avLst/>
              <a:gdLst>
                <a:gd name="T0" fmla="*/ 7 w 12"/>
                <a:gd name="T1" fmla="*/ 3 h 12"/>
                <a:gd name="T2" fmla="*/ 3 w 12"/>
                <a:gd name="T3" fmla="*/ 8 h 12"/>
                <a:gd name="T4" fmla="*/ 4 w 12"/>
                <a:gd name="T5" fmla="*/ 11 h 12"/>
                <a:gd name="T6" fmla="*/ 11 w 12"/>
                <a:gd name="T7" fmla="*/ 4 h 12"/>
                <a:gd name="T8" fmla="*/ 7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6" name="Freeform 981">
              <a:extLst>
                <a:ext uri="{FF2B5EF4-FFF2-40B4-BE49-F238E27FC236}">
                  <a16:creationId xmlns:a16="http://schemas.microsoft.com/office/drawing/2014/main" xmlns="" id="{A4C5BF99-F449-412C-B883-8EF3E28C3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0" y="2829"/>
              <a:ext cx="21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7 h 12"/>
                <a:gd name="T4" fmla="*/ 5 w 13"/>
                <a:gd name="T5" fmla="*/ 10 h 12"/>
                <a:gd name="T6" fmla="*/ 11 w 13"/>
                <a:gd name="T7" fmla="*/ 5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4"/>
                    <a:pt x="5" y="5"/>
                    <a:pt x="2" y="7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7" y="8"/>
                    <a:pt x="9" y="7"/>
                    <a:pt x="11" y="5"/>
                  </a:cubicBezTo>
                  <a:cubicBezTo>
                    <a:pt x="13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7" name="Freeform 982">
              <a:extLst>
                <a:ext uri="{FF2B5EF4-FFF2-40B4-BE49-F238E27FC236}">
                  <a16:creationId xmlns:a16="http://schemas.microsoft.com/office/drawing/2014/main" xmlns="" id="{C5C6115C-F5BC-44AE-9262-C1D0322ED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1" y="2862"/>
              <a:ext cx="19" cy="18"/>
            </a:xfrm>
            <a:custGeom>
              <a:avLst/>
              <a:gdLst>
                <a:gd name="T0" fmla="*/ 7 w 12"/>
                <a:gd name="T1" fmla="*/ 2 h 11"/>
                <a:gd name="T2" fmla="*/ 2 w 12"/>
                <a:gd name="T3" fmla="*/ 6 h 11"/>
                <a:gd name="T4" fmla="*/ 4 w 12"/>
                <a:gd name="T5" fmla="*/ 10 h 11"/>
                <a:gd name="T6" fmla="*/ 11 w 12"/>
                <a:gd name="T7" fmla="*/ 4 h 11"/>
                <a:gd name="T8" fmla="*/ 7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2"/>
                  </a:moveTo>
                  <a:cubicBezTo>
                    <a:pt x="6" y="4"/>
                    <a:pt x="4" y="5"/>
                    <a:pt x="2" y="6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8" name="Freeform 983">
              <a:extLst>
                <a:ext uri="{FF2B5EF4-FFF2-40B4-BE49-F238E27FC236}">
                  <a16:creationId xmlns:a16="http://schemas.microsoft.com/office/drawing/2014/main" xmlns="" id="{DB3CCFDF-FC71-4FBE-A0C5-F8C782068F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2" y="2870"/>
              <a:ext cx="24" cy="22"/>
            </a:xfrm>
            <a:custGeom>
              <a:avLst/>
              <a:gdLst>
                <a:gd name="T0" fmla="*/ 10 w 15"/>
                <a:gd name="T1" fmla="*/ 2 h 14"/>
                <a:gd name="T2" fmla="*/ 2 w 15"/>
                <a:gd name="T3" fmla="*/ 10 h 14"/>
                <a:gd name="T4" fmla="*/ 4 w 15"/>
                <a:gd name="T5" fmla="*/ 13 h 14"/>
                <a:gd name="T6" fmla="*/ 14 w 15"/>
                <a:gd name="T7" fmla="*/ 4 h 14"/>
                <a:gd name="T8" fmla="*/ 10 w 1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9" y="6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2" y="8"/>
                    <a:pt x="14" y="4"/>
                  </a:cubicBezTo>
                  <a:cubicBezTo>
                    <a:pt x="15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9" name="Freeform 984">
              <a:extLst>
                <a:ext uri="{FF2B5EF4-FFF2-40B4-BE49-F238E27FC236}">
                  <a16:creationId xmlns:a16="http://schemas.microsoft.com/office/drawing/2014/main" xmlns="" id="{7C5850AF-790E-427F-8893-E0E0F56888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4" y="2866"/>
              <a:ext cx="21" cy="20"/>
            </a:xfrm>
            <a:custGeom>
              <a:avLst/>
              <a:gdLst>
                <a:gd name="T0" fmla="*/ 9 w 13"/>
                <a:gd name="T1" fmla="*/ 2 h 13"/>
                <a:gd name="T2" fmla="*/ 2 w 13"/>
                <a:gd name="T3" fmla="*/ 9 h 13"/>
                <a:gd name="T4" fmla="*/ 4 w 13"/>
                <a:gd name="T5" fmla="*/ 12 h 13"/>
                <a:gd name="T6" fmla="*/ 12 w 13"/>
                <a:gd name="T7" fmla="*/ 5 h 13"/>
                <a:gd name="T8" fmla="*/ 9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9" y="2"/>
                  </a:moveTo>
                  <a:cubicBezTo>
                    <a:pt x="7" y="5"/>
                    <a:pt x="4" y="7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10"/>
                    <a:pt x="10" y="7"/>
                    <a:pt x="12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0" name="Freeform 985">
              <a:extLst>
                <a:ext uri="{FF2B5EF4-FFF2-40B4-BE49-F238E27FC236}">
                  <a16:creationId xmlns:a16="http://schemas.microsoft.com/office/drawing/2014/main" xmlns="" id="{5186E4D6-CC6C-450E-AB51-CD1579FA55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4" y="2903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8 h 12"/>
                <a:gd name="T4" fmla="*/ 4 w 15"/>
                <a:gd name="T5" fmla="*/ 11 h 12"/>
                <a:gd name="T6" fmla="*/ 13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3"/>
                    <a:pt x="5" y="5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8"/>
                    <a:pt x="10" y="6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1" name="Freeform 986">
              <a:extLst>
                <a:ext uri="{FF2B5EF4-FFF2-40B4-BE49-F238E27FC236}">
                  <a16:creationId xmlns:a16="http://schemas.microsoft.com/office/drawing/2014/main" xmlns="" id="{AF9EC427-6C88-409F-9701-04CE8D9DC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8" y="2900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2 w 16"/>
                <a:gd name="T3" fmla="*/ 8 h 12"/>
                <a:gd name="T4" fmla="*/ 4 w 16"/>
                <a:gd name="T5" fmla="*/ 11 h 12"/>
                <a:gd name="T6" fmla="*/ 14 w 16"/>
                <a:gd name="T7" fmla="*/ 4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4"/>
                    <a:pt x="6" y="6"/>
                    <a:pt x="2" y="8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8" y="10"/>
                    <a:pt x="11" y="7"/>
                    <a:pt x="14" y="4"/>
                  </a:cubicBezTo>
                  <a:cubicBezTo>
                    <a:pt x="16" y="2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2" name="Freeform 987">
              <a:extLst>
                <a:ext uri="{FF2B5EF4-FFF2-40B4-BE49-F238E27FC236}">
                  <a16:creationId xmlns:a16="http://schemas.microsoft.com/office/drawing/2014/main" xmlns="" id="{BDEAA205-EF9A-4235-8C51-3E48F9222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1" y="2878"/>
              <a:ext cx="17" cy="19"/>
            </a:xfrm>
            <a:custGeom>
              <a:avLst/>
              <a:gdLst>
                <a:gd name="T0" fmla="*/ 6 w 11"/>
                <a:gd name="T1" fmla="*/ 2 h 12"/>
                <a:gd name="T2" fmla="*/ 2 w 11"/>
                <a:gd name="T3" fmla="*/ 7 h 12"/>
                <a:gd name="T4" fmla="*/ 4 w 11"/>
                <a:gd name="T5" fmla="*/ 10 h 12"/>
                <a:gd name="T6" fmla="*/ 10 w 11"/>
                <a:gd name="T7" fmla="*/ 4 h 12"/>
                <a:gd name="T8" fmla="*/ 6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2"/>
                  </a:moveTo>
                  <a:cubicBezTo>
                    <a:pt x="5" y="4"/>
                    <a:pt x="4" y="6"/>
                    <a:pt x="2" y="7"/>
                  </a:cubicBezTo>
                  <a:cubicBezTo>
                    <a:pt x="0" y="9"/>
                    <a:pt x="2" y="12"/>
                    <a:pt x="4" y="10"/>
                  </a:cubicBezTo>
                  <a:cubicBezTo>
                    <a:pt x="6" y="8"/>
                    <a:pt x="8" y="6"/>
                    <a:pt x="10" y="4"/>
                  </a:cubicBezTo>
                  <a:cubicBezTo>
                    <a:pt x="11" y="1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3" name="Freeform 988">
              <a:extLst>
                <a:ext uri="{FF2B5EF4-FFF2-40B4-BE49-F238E27FC236}">
                  <a16:creationId xmlns:a16="http://schemas.microsoft.com/office/drawing/2014/main" xmlns="" id="{11BF4132-A050-457F-9BF2-7C2623AED7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1" y="2884"/>
              <a:ext cx="22" cy="19"/>
            </a:xfrm>
            <a:custGeom>
              <a:avLst/>
              <a:gdLst>
                <a:gd name="T0" fmla="*/ 10 w 14"/>
                <a:gd name="T1" fmla="*/ 2 h 12"/>
                <a:gd name="T2" fmla="*/ 2 w 14"/>
                <a:gd name="T3" fmla="*/ 7 h 12"/>
                <a:gd name="T4" fmla="*/ 3 w 14"/>
                <a:gd name="T5" fmla="*/ 11 h 12"/>
                <a:gd name="T6" fmla="*/ 12 w 14"/>
                <a:gd name="T7" fmla="*/ 4 h 12"/>
                <a:gd name="T8" fmla="*/ 10 w 14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0" y="2"/>
                  </a:moveTo>
                  <a:cubicBezTo>
                    <a:pt x="7" y="4"/>
                    <a:pt x="5" y="6"/>
                    <a:pt x="2" y="7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9"/>
                    <a:pt x="10" y="7"/>
                    <a:pt x="12" y="4"/>
                  </a:cubicBezTo>
                  <a:cubicBezTo>
                    <a:pt x="14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4" name="Freeform 989">
              <a:extLst>
                <a:ext uri="{FF2B5EF4-FFF2-40B4-BE49-F238E27FC236}">
                  <a16:creationId xmlns:a16="http://schemas.microsoft.com/office/drawing/2014/main" xmlns="" id="{32ECDD06-659B-472A-9AE4-C853A1298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6" y="2916"/>
              <a:ext cx="19" cy="16"/>
            </a:xfrm>
            <a:custGeom>
              <a:avLst/>
              <a:gdLst>
                <a:gd name="T0" fmla="*/ 7 w 12"/>
                <a:gd name="T1" fmla="*/ 2 h 10"/>
                <a:gd name="T2" fmla="*/ 3 w 12"/>
                <a:gd name="T3" fmla="*/ 6 h 10"/>
                <a:gd name="T4" fmla="*/ 3 w 12"/>
                <a:gd name="T5" fmla="*/ 10 h 10"/>
                <a:gd name="T6" fmla="*/ 10 w 12"/>
                <a:gd name="T7" fmla="*/ 4 h 10"/>
                <a:gd name="T8" fmla="*/ 7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2"/>
                  </a:moveTo>
                  <a:cubicBezTo>
                    <a:pt x="6" y="4"/>
                    <a:pt x="5" y="6"/>
                    <a:pt x="3" y="6"/>
                  </a:cubicBezTo>
                  <a:cubicBezTo>
                    <a:pt x="0" y="6"/>
                    <a:pt x="1" y="10"/>
                    <a:pt x="3" y="10"/>
                  </a:cubicBezTo>
                  <a:cubicBezTo>
                    <a:pt x="6" y="10"/>
                    <a:pt x="9" y="6"/>
                    <a:pt x="10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5" name="Freeform 990">
              <a:extLst>
                <a:ext uri="{FF2B5EF4-FFF2-40B4-BE49-F238E27FC236}">
                  <a16:creationId xmlns:a16="http://schemas.microsoft.com/office/drawing/2014/main" xmlns="" id="{6B6EE69B-755F-4589-A39C-0BEF74D5D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2919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2 w 16"/>
                <a:gd name="T3" fmla="*/ 8 h 12"/>
                <a:gd name="T4" fmla="*/ 4 w 16"/>
                <a:gd name="T5" fmla="*/ 12 h 12"/>
                <a:gd name="T6" fmla="*/ 14 w 16"/>
                <a:gd name="T7" fmla="*/ 5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5"/>
                    <a:pt x="6" y="7"/>
                    <a:pt x="2" y="8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8" y="10"/>
                    <a:pt x="11" y="8"/>
                    <a:pt x="14" y="5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6" name="Freeform 991">
              <a:extLst>
                <a:ext uri="{FF2B5EF4-FFF2-40B4-BE49-F238E27FC236}">
                  <a16:creationId xmlns:a16="http://schemas.microsoft.com/office/drawing/2014/main" xmlns="" id="{96E8EC63-E4F7-49A1-B22E-89CDE662BE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2" y="2925"/>
              <a:ext cx="25" cy="21"/>
            </a:xfrm>
            <a:custGeom>
              <a:avLst/>
              <a:gdLst>
                <a:gd name="T0" fmla="*/ 11 w 16"/>
                <a:gd name="T1" fmla="*/ 2 h 13"/>
                <a:gd name="T2" fmla="*/ 2 w 16"/>
                <a:gd name="T3" fmla="*/ 8 h 13"/>
                <a:gd name="T4" fmla="*/ 3 w 16"/>
                <a:gd name="T5" fmla="*/ 12 h 13"/>
                <a:gd name="T6" fmla="*/ 14 w 16"/>
                <a:gd name="T7" fmla="*/ 4 h 13"/>
                <a:gd name="T8" fmla="*/ 11 w 16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1" y="2"/>
                  </a:moveTo>
                  <a:cubicBezTo>
                    <a:pt x="9" y="5"/>
                    <a:pt x="5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1" y="8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7" name="Freeform 992">
              <a:extLst>
                <a:ext uri="{FF2B5EF4-FFF2-40B4-BE49-F238E27FC236}">
                  <a16:creationId xmlns:a16="http://schemas.microsoft.com/office/drawing/2014/main" xmlns="" id="{C02E91AF-ED61-4A65-9025-27144AF57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0" y="2949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4 w 16"/>
                <a:gd name="T7" fmla="*/ 4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5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1" y="7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8" name="Freeform 993">
              <a:extLst>
                <a:ext uri="{FF2B5EF4-FFF2-40B4-BE49-F238E27FC236}">
                  <a16:creationId xmlns:a16="http://schemas.microsoft.com/office/drawing/2014/main" xmlns="" id="{BCE403BE-36F5-4B6A-BB1E-DCC7470C7A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3" y="2947"/>
              <a:ext cx="22" cy="21"/>
            </a:xfrm>
            <a:custGeom>
              <a:avLst/>
              <a:gdLst>
                <a:gd name="T0" fmla="*/ 9 w 14"/>
                <a:gd name="T1" fmla="*/ 2 h 13"/>
                <a:gd name="T2" fmla="*/ 3 w 14"/>
                <a:gd name="T3" fmla="*/ 8 h 13"/>
                <a:gd name="T4" fmla="*/ 4 w 14"/>
                <a:gd name="T5" fmla="*/ 12 h 13"/>
                <a:gd name="T6" fmla="*/ 12 w 14"/>
                <a:gd name="T7" fmla="*/ 5 h 13"/>
                <a:gd name="T8" fmla="*/ 9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2"/>
                  </a:moveTo>
                  <a:cubicBezTo>
                    <a:pt x="8" y="5"/>
                    <a:pt x="5" y="7"/>
                    <a:pt x="3" y="8"/>
                  </a:cubicBezTo>
                  <a:cubicBezTo>
                    <a:pt x="0" y="9"/>
                    <a:pt x="2" y="13"/>
                    <a:pt x="4" y="12"/>
                  </a:cubicBezTo>
                  <a:cubicBezTo>
                    <a:pt x="7" y="10"/>
                    <a:pt x="10" y="7"/>
                    <a:pt x="12" y="5"/>
                  </a:cubicBezTo>
                  <a:cubicBezTo>
                    <a:pt x="14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9" name="Freeform 994">
              <a:extLst>
                <a:ext uri="{FF2B5EF4-FFF2-40B4-BE49-F238E27FC236}">
                  <a16:creationId xmlns:a16="http://schemas.microsoft.com/office/drawing/2014/main" xmlns="" id="{84BDE377-04D1-491E-8A4A-3050D7E77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2935"/>
              <a:ext cx="29" cy="20"/>
            </a:xfrm>
            <a:custGeom>
              <a:avLst/>
              <a:gdLst>
                <a:gd name="T0" fmla="*/ 14 w 18"/>
                <a:gd name="T1" fmla="*/ 1 h 13"/>
                <a:gd name="T2" fmla="*/ 2 w 18"/>
                <a:gd name="T3" fmla="*/ 8 h 13"/>
                <a:gd name="T4" fmla="*/ 4 w 18"/>
                <a:gd name="T5" fmla="*/ 12 h 13"/>
                <a:gd name="T6" fmla="*/ 16 w 18"/>
                <a:gd name="T7" fmla="*/ 4 h 13"/>
                <a:gd name="T8" fmla="*/ 14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1"/>
                  </a:moveTo>
                  <a:cubicBezTo>
                    <a:pt x="10" y="4"/>
                    <a:pt x="6" y="6"/>
                    <a:pt x="2" y="8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8" y="9"/>
                    <a:pt x="12" y="7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0" name="Freeform 995">
              <a:extLst>
                <a:ext uri="{FF2B5EF4-FFF2-40B4-BE49-F238E27FC236}">
                  <a16:creationId xmlns:a16="http://schemas.microsoft.com/office/drawing/2014/main" xmlns="" id="{197622A4-68E3-4778-9869-503DF8168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7" y="2974"/>
              <a:ext cx="26" cy="20"/>
            </a:xfrm>
            <a:custGeom>
              <a:avLst/>
              <a:gdLst>
                <a:gd name="T0" fmla="*/ 13 w 17"/>
                <a:gd name="T1" fmla="*/ 2 h 13"/>
                <a:gd name="T2" fmla="*/ 3 w 17"/>
                <a:gd name="T3" fmla="*/ 9 h 13"/>
                <a:gd name="T4" fmla="*/ 3 w 17"/>
                <a:gd name="T5" fmla="*/ 12 h 13"/>
                <a:gd name="T6" fmla="*/ 16 w 17"/>
                <a:gd name="T7" fmla="*/ 5 h 13"/>
                <a:gd name="T8" fmla="*/ 13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3" y="2"/>
                  </a:moveTo>
                  <a:cubicBezTo>
                    <a:pt x="10" y="6"/>
                    <a:pt x="7" y="8"/>
                    <a:pt x="3" y="9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8" y="11"/>
                    <a:pt x="13" y="9"/>
                    <a:pt x="16" y="5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1" name="Freeform 996">
              <a:extLst>
                <a:ext uri="{FF2B5EF4-FFF2-40B4-BE49-F238E27FC236}">
                  <a16:creationId xmlns:a16="http://schemas.microsoft.com/office/drawing/2014/main" xmlns="" id="{F07B962C-8367-4BDD-8938-37C3F0C629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2" y="2965"/>
              <a:ext cx="27" cy="15"/>
            </a:xfrm>
            <a:custGeom>
              <a:avLst/>
              <a:gdLst>
                <a:gd name="T0" fmla="*/ 13 w 17"/>
                <a:gd name="T1" fmla="*/ 1 h 10"/>
                <a:gd name="T2" fmla="*/ 2 w 17"/>
                <a:gd name="T3" fmla="*/ 6 h 10"/>
                <a:gd name="T4" fmla="*/ 2 w 17"/>
                <a:gd name="T5" fmla="*/ 10 h 10"/>
                <a:gd name="T6" fmla="*/ 15 w 17"/>
                <a:gd name="T7" fmla="*/ 4 h 10"/>
                <a:gd name="T8" fmla="*/ 13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"/>
                  </a:moveTo>
                  <a:cubicBezTo>
                    <a:pt x="10" y="4"/>
                    <a:pt x="6" y="6"/>
                    <a:pt x="2" y="6"/>
                  </a:cubicBezTo>
                  <a:cubicBezTo>
                    <a:pt x="0" y="7"/>
                    <a:pt x="0" y="10"/>
                    <a:pt x="2" y="10"/>
                  </a:cubicBezTo>
                  <a:cubicBezTo>
                    <a:pt x="7" y="9"/>
                    <a:pt x="11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2" name="Freeform 997">
              <a:extLst>
                <a:ext uri="{FF2B5EF4-FFF2-40B4-BE49-F238E27FC236}">
                  <a16:creationId xmlns:a16="http://schemas.microsoft.com/office/drawing/2014/main" xmlns="" id="{0F1FF231-BA57-4029-B965-EC038D9564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5" y="2936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8 h 12"/>
                <a:gd name="T4" fmla="*/ 3 w 13"/>
                <a:gd name="T5" fmla="*/ 11 h 12"/>
                <a:gd name="T6" fmla="*/ 12 w 13"/>
                <a:gd name="T7" fmla="*/ 5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5"/>
                    <a:pt x="5" y="7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10"/>
                    <a:pt x="10" y="8"/>
                    <a:pt x="12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3" name="Freeform 998">
              <a:extLst>
                <a:ext uri="{FF2B5EF4-FFF2-40B4-BE49-F238E27FC236}">
                  <a16:creationId xmlns:a16="http://schemas.microsoft.com/office/drawing/2014/main" xmlns="" id="{700B634E-B607-4511-9778-0F5031BFF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2" y="2990"/>
              <a:ext cx="26" cy="15"/>
            </a:xfrm>
            <a:custGeom>
              <a:avLst/>
              <a:gdLst>
                <a:gd name="T0" fmla="*/ 12 w 16"/>
                <a:gd name="T1" fmla="*/ 0 h 10"/>
                <a:gd name="T2" fmla="*/ 2 w 16"/>
                <a:gd name="T3" fmla="*/ 5 h 10"/>
                <a:gd name="T4" fmla="*/ 4 w 16"/>
                <a:gd name="T5" fmla="*/ 8 h 10"/>
                <a:gd name="T6" fmla="*/ 14 w 16"/>
                <a:gd name="T7" fmla="*/ 4 h 10"/>
                <a:gd name="T8" fmla="*/ 12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2" y="0"/>
                  </a:moveTo>
                  <a:cubicBezTo>
                    <a:pt x="9" y="2"/>
                    <a:pt x="5" y="3"/>
                    <a:pt x="2" y="5"/>
                  </a:cubicBezTo>
                  <a:cubicBezTo>
                    <a:pt x="0" y="7"/>
                    <a:pt x="2" y="10"/>
                    <a:pt x="4" y="8"/>
                  </a:cubicBezTo>
                  <a:cubicBezTo>
                    <a:pt x="7" y="7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4" name="Freeform 999">
              <a:extLst>
                <a:ext uri="{FF2B5EF4-FFF2-40B4-BE49-F238E27FC236}">
                  <a16:creationId xmlns:a16="http://schemas.microsoft.com/office/drawing/2014/main" xmlns="" id="{3D57D37D-F57A-4DDE-990C-42F46E92A7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5" y="2983"/>
              <a:ext cx="25" cy="13"/>
            </a:xfrm>
            <a:custGeom>
              <a:avLst/>
              <a:gdLst>
                <a:gd name="T0" fmla="*/ 12 w 16"/>
                <a:gd name="T1" fmla="*/ 1 h 8"/>
                <a:gd name="T2" fmla="*/ 3 w 16"/>
                <a:gd name="T3" fmla="*/ 4 h 8"/>
                <a:gd name="T4" fmla="*/ 4 w 16"/>
                <a:gd name="T5" fmla="*/ 8 h 8"/>
                <a:gd name="T6" fmla="*/ 13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5" name="Freeform 1000">
              <a:extLst>
                <a:ext uri="{FF2B5EF4-FFF2-40B4-BE49-F238E27FC236}">
                  <a16:creationId xmlns:a16="http://schemas.microsoft.com/office/drawing/2014/main" xmlns="" id="{88891448-61B9-4179-872C-C5C3602A84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0" y="2999"/>
              <a:ext cx="25" cy="13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4 h 8"/>
                <a:gd name="T4" fmla="*/ 2 w 16"/>
                <a:gd name="T5" fmla="*/ 8 h 8"/>
                <a:gd name="T6" fmla="*/ 14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3"/>
                    <a:pt x="5" y="4"/>
                    <a:pt x="2" y="4"/>
                  </a:cubicBezTo>
                  <a:cubicBezTo>
                    <a:pt x="0" y="5"/>
                    <a:pt x="0" y="8"/>
                    <a:pt x="2" y="8"/>
                  </a:cubicBezTo>
                  <a:cubicBezTo>
                    <a:pt x="6" y="8"/>
                    <a:pt x="10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6" name="Freeform 1001">
              <a:extLst>
                <a:ext uri="{FF2B5EF4-FFF2-40B4-BE49-F238E27FC236}">
                  <a16:creationId xmlns:a16="http://schemas.microsoft.com/office/drawing/2014/main" xmlns="" id="{F19B09E9-238F-4116-A3EE-D541571750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3018"/>
              <a:ext cx="23" cy="14"/>
            </a:xfrm>
            <a:custGeom>
              <a:avLst/>
              <a:gdLst>
                <a:gd name="T0" fmla="*/ 11 w 15"/>
                <a:gd name="T1" fmla="*/ 1 h 9"/>
                <a:gd name="T2" fmla="*/ 2 w 15"/>
                <a:gd name="T3" fmla="*/ 5 h 9"/>
                <a:gd name="T4" fmla="*/ 3 w 15"/>
                <a:gd name="T5" fmla="*/ 9 h 9"/>
                <a:gd name="T6" fmla="*/ 13 w 15"/>
                <a:gd name="T7" fmla="*/ 4 h 9"/>
                <a:gd name="T8" fmla="*/ 11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1"/>
                  </a:moveTo>
                  <a:cubicBezTo>
                    <a:pt x="8" y="3"/>
                    <a:pt x="5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7" y="7"/>
                    <a:pt x="10" y="6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7" name="Freeform 1002">
              <a:extLst>
                <a:ext uri="{FF2B5EF4-FFF2-40B4-BE49-F238E27FC236}">
                  <a16:creationId xmlns:a16="http://schemas.microsoft.com/office/drawing/2014/main" xmlns="" id="{915F8E0C-0D94-4C0F-B58A-EC422D8BF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6" y="3005"/>
              <a:ext cx="30" cy="19"/>
            </a:xfrm>
            <a:custGeom>
              <a:avLst/>
              <a:gdLst>
                <a:gd name="T0" fmla="*/ 15 w 19"/>
                <a:gd name="T1" fmla="*/ 1 h 12"/>
                <a:gd name="T2" fmla="*/ 3 w 19"/>
                <a:gd name="T3" fmla="*/ 7 h 12"/>
                <a:gd name="T4" fmla="*/ 4 w 19"/>
                <a:gd name="T5" fmla="*/ 11 h 12"/>
                <a:gd name="T6" fmla="*/ 17 w 19"/>
                <a:gd name="T7" fmla="*/ 4 h 12"/>
                <a:gd name="T8" fmla="*/ 15 w 19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5" y="1"/>
                  </a:moveTo>
                  <a:cubicBezTo>
                    <a:pt x="11" y="3"/>
                    <a:pt x="7" y="5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8" y="9"/>
                    <a:pt x="13" y="6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8" name="Freeform 1003">
              <a:extLst>
                <a:ext uri="{FF2B5EF4-FFF2-40B4-BE49-F238E27FC236}">
                  <a16:creationId xmlns:a16="http://schemas.microsoft.com/office/drawing/2014/main" xmlns="" id="{7B674CE7-1585-4E65-B5EA-F68790C51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1" y="3042"/>
              <a:ext cx="25" cy="12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4 h 8"/>
                <a:gd name="T4" fmla="*/ 3 w 16"/>
                <a:gd name="T5" fmla="*/ 8 h 8"/>
                <a:gd name="T6" fmla="*/ 14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3"/>
                    <a:pt x="6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7" y="8"/>
                    <a:pt x="11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9" name="Freeform 1004">
              <a:extLst>
                <a:ext uri="{FF2B5EF4-FFF2-40B4-BE49-F238E27FC236}">
                  <a16:creationId xmlns:a16="http://schemas.microsoft.com/office/drawing/2014/main" xmlns="" id="{8026B934-6D86-46C7-801F-FB52E87FA7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7" y="3029"/>
              <a:ext cx="23" cy="11"/>
            </a:xfrm>
            <a:custGeom>
              <a:avLst/>
              <a:gdLst>
                <a:gd name="T0" fmla="*/ 11 w 15"/>
                <a:gd name="T1" fmla="*/ 0 h 7"/>
                <a:gd name="T2" fmla="*/ 2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1 w 1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1" y="0"/>
                  </a:moveTo>
                  <a:cubicBezTo>
                    <a:pt x="8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7"/>
                    <a:pt x="9" y="5"/>
                    <a:pt x="13" y="4"/>
                  </a:cubicBezTo>
                  <a:cubicBezTo>
                    <a:pt x="15" y="3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0" name="Freeform 1005">
              <a:extLst>
                <a:ext uri="{FF2B5EF4-FFF2-40B4-BE49-F238E27FC236}">
                  <a16:creationId xmlns:a16="http://schemas.microsoft.com/office/drawing/2014/main" xmlns="" id="{B882DB96-738F-4A95-AFCD-8EFDFD2B2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8" y="3015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4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3"/>
                    <a:pt x="7" y="5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9" y="8"/>
                    <a:pt x="14" y="6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1" name="Freeform 1006">
              <a:extLst>
                <a:ext uri="{FF2B5EF4-FFF2-40B4-BE49-F238E27FC236}">
                  <a16:creationId xmlns:a16="http://schemas.microsoft.com/office/drawing/2014/main" xmlns="" id="{50A3FDCA-93F3-4E84-AAEA-538AF46745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3" y="2994"/>
              <a:ext cx="19" cy="15"/>
            </a:xfrm>
            <a:custGeom>
              <a:avLst/>
              <a:gdLst>
                <a:gd name="T0" fmla="*/ 8 w 12"/>
                <a:gd name="T1" fmla="*/ 2 h 9"/>
                <a:gd name="T2" fmla="*/ 3 w 12"/>
                <a:gd name="T3" fmla="*/ 5 h 9"/>
                <a:gd name="T4" fmla="*/ 4 w 12"/>
                <a:gd name="T5" fmla="*/ 8 h 9"/>
                <a:gd name="T6" fmla="*/ 11 w 12"/>
                <a:gd name="T7" fmla="*/ 4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6" y="3"/>
                    <a:pt x="4" y="4"/>
                    <a:pt x="3" y="5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3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2" name="Freeform 1007">
              <a:extLst>
                <a:ext uri="{FF2B5EF4-FFF2-40B4-BE49-F238E27FC236}">
                  <a16:creationId xmlns:a16="http://schemas.microsoft.com/office/drawing/2014/main" xmlns="" id="{CFFD4464-80FA-4858-8F00-A29D89676F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" y="3018"/>
              <a:ext cx="19" cy="14"/>
            </a:xfrm>
            <a:custGeom>
              <a:avLst/>
              <a:gdLst>
                <a:gd name="T0" fmla="*/ 8 w 12"/>
                <a:gd name="T1" fmla="*/ 2 h 9"/>
                <a:gd name="T2" fmla="*/ 2 w 12"/>
                <a:gd name="T3" fmla="*/ 5 h 9"/>
                <a:gd name="T4" fmla="*/ 3 w 12"/>
                <a:gd name="T5" fmla="*/ 9 h 9"/>
                <a:gd name="T6" fmla="*/ 11 w 12"/>
                <a:gd name="T7" fmla="*/ 5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6" y="3"/>
                    <a:pt x="4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6" y="8"/>
                    <a:pt x="8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3" name="Freeform 1008">
              <a:extLst>
                <a:ext uri="{FF2B5EF4-FFF2-40B4-BE49-F238E27FC236}">
                  <a16:creationId xmlns:a16="http://schemas.microsoft.com/office/drawing/2014/main" xmlns="" id="{B38B984E-F070-4632-A74E-BFA97AA324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038"/>
              <a:ext cx="25" cy="13"/>
            </a:xfrm>
            <a:custGeom>
              <a:avLst/>
              <a:gdLst>
                <a:gd name="T0" fmla="*/ 12 w 16"/>
                <a:gd name="T1" fmla="*/ 2 h 8"/>
                <a:gd name="T2" fmla="*/ 3 w 16"/>
                <a:gd name="T3" fmla="*/ 4 h 8"/>
                <a:gd name="T4" fmla="*/ 2 w 16"/>
                <a:gd name="T5" fmla="*/ 8 h 8"/>
                <a:gd name="T6" fmla="*/ 14 w 16"/>
                <a:gd name="T7" fmla="*/ 5 h 8"/>
                <a:gd name="T8" fmla="*/ 12 w 1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2"/>
                  </a:moveTo>
                  <a:cubicBezTo>
                    <a:pt x="9" y="3"/>
                    <a:pt x="6" y="5"/>
                    <a:pt x="3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7" y="8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4" name="Freeform 1009">
              <a:extLst>
                <a:ext uri="{FF2B5EF4-FFF2-40B4-BE49-F238E27FC236}">
                  <a16:creationId xmlns:a16="http://schemas.microsoft.com/office/drawing/2014/main" xmlns="" id="{4B9B2384-F5BA-4CEF-9E85-4E576E64D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6" y="3045"/>
              <a:ext cx="27" cy="15"/>
            </a:xfrm>
            <a:custGeom>
              <a:avLst/>
              <a:gdLst>
                <a:gd name="T0" fmla="*/ 13 w 17"/>
                <a:gd name="T1" fmla="*/ 1 h 10"/>
                <a:gd name="T2" fmla="*/ 2 w 17"/>
                <a:gd name="T3" fmla="*/ 6 h 10"/>
                <a:gd name="T4" fmla="*/ 2 w 17"/>
                <a:gd name="T5" fmla="*/ 9 h 10"/>
                <a:gd name="T6" fmla="*/ 15 w 17"/>
                <a:gd name="T7" fmla="*/ 4 h 10"/>
                <a:gd name="T8" fmla="*/ 13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"/>
                  </a:moveTo>
                  <a:cubicBezTo>
                    <a:pt x="10" y="4"/>
                    <a:pt x="6" y="5"/>
                    <a:pt x="2" y="6"/>
                  </a:cubicBezTo>
                  <a:cubicBezTo>
                    <a:pt x="0" y="6"/>
                    <a:pt x="0" y="10"/>
                    <a:pt x="2" y="9"/>
                  </a:cubicBezTo>
                  <a:cubicBezTo>
                    <a:pt x="7" y="9"/>
                    <a:pt x="12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5" name="Freeform 1010">
              <a:extLst>
                <a:ext uri="{FF2B5EF4-FFF2-40B4-BE49-F238E27FC236}">
                  <a16:creationId xmlns:a16="http://schemas.microsoft.com/office/drawing/2014/main" xmlns="" id="{AE962FC2-0D87-486A-AE54-58A4A8CA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4" y="3067"/>
              <a:ext cx="27" cy="9"/>
            </a:xfrm>
            <a:custGeom>
              <a:avLst/>
              <a:gdLst>
                <a:gd name="T0" fmla="*/ 14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5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7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1" y="6"/>
                    <a:pt x="15" y="5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6" name="Freeform 1011">
              <a:extLst>
                <a:ext uri="{FF2B5EF4-FFF2-40B4-BE49-F238E27FC236}">
                  <a16:creationId xmlns:a16="http://schemas.microsoft.com/office/drawing/2014/main" xmlns="" id="{7226262C-0743-435C-B821-ADF554C6B2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9" y="3137"/>
              <a:ext cx="25" cy="10"/>
            </a:xfrm>
            <a:custGeom>
              <a:avLst/>
              <a:gdLst>
                <a:gd name="T0" fmla="*/ 13 w 16"/>
                <a:gd name="T1" fmla="*/ 2 h 6"/>
                <a:gd name="T2" fmla="*/ 3 w 16"/>
                <a:gd name="T3" fmla="*/ 0 h 6"/>
                <a:gd name="T4" fmla="*/ 2 w 16"/>
                <a:gd name="T5" fmla="*/ 4 h 6"/>
                <a:gd name="T6" fmla="*/ 12 w 16"/>
                <a:gd name="T7" fmla="*/ 5 h 6"/>
                <a:gd name="T8" fmla="*/ 13 w 16"/>
                <a:gd name="T9" fmla="*/ 5 h 6"/>
                <a:gd name="T10" fmla="*/ 13 w 16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3" y="2"/>
                  </a:moveTo>
                  <a:cubicBezTo>
                    <a:pt x="10" y="1"/>
                    <a:pt x="6" y="1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9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6"/>
                    <a:pt x="16" y="2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7" name="Freeform 1012">
              <a:extLst>
                <a:ext uri="{FF2B5EF4-FFF2-40B4-BE49-F238E27FC236}">
                  <a16:creationId xmlns:a16="http://schemas.microsoft.com/office/drawing/2014/main" xmlns="" id="{4CCD7B26-DEDF-46FB-A9A2-4047B467F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9" y="3156"/>
              <a:ext cx="23" cy="7"/>
            </a:xfrm>
            <a:custGeom>
              <a:avLst/>
              <a:gdLst>
                <a:gd name="T0" fmla="*/ 14 w 15"/>
                <a:gd name="T1" fmla="*/ 0 h 4"/>
                <a:gd name="T2" fmla="*/ 9 w 15"/>
                <a:gd name="T3" fmla="*/ 0 h 4"/>
                <a:gd name="T4" fmla="*/ 3 w 15"/>
                <a:gd name="T5" fmla="*/ 0 h 4"/>
                <a:gd name="T6" fmla="*/ 2 w 15"/>
                <a:gd name="T7" fmla="*/ 4 h 4"/>
                <a:gd name="T8" fmla="*/ 8 w 15"/>
                <a:gd name="T9" fmla="*/ 4 h 4"/>
                <a:gd name="T10" fmla="*/ 11 w 15"/>
                <a:gd name="T11" fmla="*/ 4 h 4"/>
                <a:gd name="T12" fmla="*/ 12 w 15"/>
                <a:gd name="T13" fmla="*/ 4 h 4"/>
                <a:gd name="T14" fmla="*/ 13 w 15"/>
                <a:gd name="T15" fmla="*/ 4 h 4"/>
                <a:gd name="T16" fmla="*/ 14 w 15"/>
                <a:gd name="T17" fmla="*/ 3 h 4"/>
                <a:gd name="T18" fmla="*/ 14 w 15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6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5" y="2"/>
                    <a:pt x="14" y="1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8" name="Freeform 1013">
              <a:extLst>
                <a:ext uri="{FF2B5EF4-FFF2-40B4-BE49-F238E27FC236}">
                  <a16:creationId xmlns:a16="http://schemas.microsoft.com/office/drawing/2014/main" xmlns="" id="{355107EE-04A5-47EB-9E62-309110237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6" y="3175"/>
              <a:ext cx="26" cy="8"/>
            </a:xfrm>
            <a:custGeom>
              <a:avLst/>
              <a:gdLst>
                <a:gd name="T0" fmla="*/ 15 w 16"/>
                <a:gd name="T1" fmla="*/ 1 h 5"/>
                <a:gd name="T2" fmla="*/ 11 w 16"/>
                <a:gd name="T3" fmla="*/ 0 h 5"/>
                <a:gd name="T4" fmla="*/ 2 w 16"/>
                <a:gd name="T5" fmla="*/ 1 h 5"/>
                <a:gd name="T6" fmla="*/ 3 w 16"/>
                <a:gd name="T7" fmla="*/ 5 h 5"/>
                <a:gd name="T8" fmla="*/ 8 w 16"/>
                <a:gd name="T9" fmla="*/ 4 h 5"/>
                <a:gd name="T10" fmla="*/ 11 w 16"/>
                <a:gd name="T11" fmla="*/ 4 h 5"/>
                <a:gd name="T12" fmla="*/ 12 w 16"/>
                <a:gd name="T13" fmla="*/ 3 h 5"/>
                <a:gd name="T14" fmla="*/ 12 w 16"/>
                <a:gd name="T15" fmla="*/ 4 h 5"/>
                <a:gd name="T16" fmla="*/ 15 w 16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">
                  <a:moveTo>
                    <a:pt x="15" y="1"/>
                  </a:moveTo>
                  <a:cubicBezTo>
                    <a:pt x="14" y="0"/>
                    <a:pt x="12" y="0"/>
                    <a:pt x="11" y="0"/>
                  </a:cubicBezTo>
                  <a:cubicBezTo>
                    <a:pt x="8" y="0"/>
                    <a:pt x="5" y="1"/>
                    <a:pt x="2" y="1"/>
                  </a:cubicBezTo>
                  <a:cubicBezTo>
                    <a:pt x="0" y="2"/>
                    <a:pt x="0" y="5"/>
                    <a:pt x="3" y="5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3" y="5"/>
                    <a:pt x="16" y="3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9" name="Freeform 1014">
              <a:extLst>
                <a:ext uri="{FF2B5EF4-FFF2-40B4-BE49-F238E27FC236}">
                  <a16:creationId xmlns:a16="http://schemas.microsoft.com/office/drawing/2014/main" xmlns="" id="{8605E643-26A5-461B-9D40-4493E240E3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3191"/>
              <a:ext cx="25" cy="11"/>
            </a:xfrm>
            <a:custGeom>
              <a:avLst/>
              <a:gdLst>
                <a:gd name="T0" fmla="*/ 14 w 16"/>
                <a:gd name="T1" fmla="*/ 0 h 7"/>
                <a:gd name="T2" fmla="*/ 2 w 16"/>
                <a:gd name="T3" fmla="*/ 3 h 7"/>
                <a:gd name="T4" fmla="*/ 3 w 16"/>
                <a:gd name="T5" fmla="*/ 6 h 7"/>
                <a:gd name="T6" fmla="*/ 14 w 16"/>
                <a:gd name="T7" fmla="*/ 4 h 7"/>
                <a:gd name="T8" fmla="*/ 14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4" y="0"/>
                  </a:moveTo>
                  <a:cubicBezTo>
                    <a:pt x="10" y="1"/>
                    <a:pt x="6" y="1"/>
                    <a:pt x="2" y="3"/>
                  </a:cubicBezTo>
                  <a:cubicBezTo>
                    <a:pt x="0" y="3"/>
                    <a:pt x="1" y="7"/>
                    <a:pt x="3" y="6"/>
                  </a:cubicBezTo>
                  <a:cubicBezTo>
                    <a:pt x="7" y="5"/>
                    <a:pt x="10" y="5"/>
                    <a:pt x="14" y="4"/>
                  </a:cubicBezTo>
                  <a:cubicBezTo>
                    <a:pt x="16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0" name="Freeform 1015">
              <a:extLst>
                <a:ext uri="{FF2B5EF4-FFF2-40B4-BE49-F238E27FC236}">
                  <a16:creationId xmlns:a16="http://schemas.microsoft.com/office/drawing/2014/main" xmlns="" id="{D96ABBAA-8F88-41C5-B269-F0131EE56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1" y="3172"/>
              <a:ext cx="22" cy="9"/>
            </a:xfrm>
            <a:custGeom>
              <a:avLst/>
              <a:gdLst>
                <a:gd name="T0" fmla="*/ 12 w 14"/>
                <a:gd name="T1" fmla="*/ 1 h 6"/>
                <a:gd name="T2" fmla="*/ 11 w 14"/>
                <a:gd name="T3" fmla="*/ 1 h 6"/>
                <a:gd name="T4" fmla="*/ 10 w 14"/>
                <a:gd name="T5" fmla="*/ 1 h 6"/>
                <a:gd name="T6" fmla="*/ 7 w 14"/>
                <a:gd name="T7" fmla="*/ 1 h 6"/>
                <a:gd name="T8" fmla="*/ 2 w 14"/>
                <a:gd name="T9" fmla="*/ 2 h 6"/>
                <a:gd name="T10" fmla="*/ 3 w 14"/>
                <a:gd name="T11" fmla="*/ 5 h 6"/>
                <a:gd name="T12" fmla="*/ 8 w 14"/>
                <a:gd name="T13" fmla="*/ 5 h 6"/>
                <a:gd name="T14" fmla="*/ 12 w 14"/>
                <a:gd name="T15" fmla="*/ 4 h 6"/>
                <a:gd name="T16" fmla="*/ 12 w 1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">
                  <a:moveTo>
                    <a:pt x="12" y="1"/>
                  </a:moveTo>
                  <a:cubicBezTo>
                    <a:pt x="12" y="1"/>
                    <a:pt x="12" y="1"/>
                    <a:pt x="11" y="1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4" y="1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4" y="3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1" name="Freeform 1016">
              <a:extLst>
                <a:ext uri="{FF2B5EF4-FFF2-40B4-BE49-F238E27FC236}">
                  <a16:creationId xmlns:a16="http://schemas.microsoft.com/office/drawing/2014/main" xmlns="" id="{0BC7B1ED-D1C2-471E-9BCA-CC8425E1C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" y="3153"/>
              <a:ext cx="24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1 h 5"/>
                <a:gd name="T4" fmla="*/ 3 w 15"/>
                <a:gd name="T5" fmla="*/ 5 h 5"/>
                <a:gd name="T6" fmla="*/ 13 w 15"/>
                <a:gd name="T7" fmla="*/ 4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9" y="1"/>
                    <a:pt x="6" y="1"/>
                    <a:pt x="3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2" name="Freeform 1017">
              <a:extLst>
                <a:ext uri="{FF2B5EF4-FFF2-40B4-BE49-F238E27FC236}">
                  <a16:creationId xmlns:a16="http://schemas.microsoft.com/office/drawing/2014/main" xmlns="" id="{948C649E-019E-46CA-AA82-0E3A8947E0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133"/>
              <a:ext cx="24" cy="8"/>
            </a:xfrm>
            <a:custGeom>
              <a:avLst/>
              <a:gdLst>
                <a:gd name="T0" fmla="*/ 13 w 15"/>
                <a:gd name="T1" fmla="*/ 1 h 5"/>
                <a:gd name="T2" fmla="*/ 2 w 15"/>
                <a:gd name="T3" fmla="*/ 1 h 5"/>
                <a:gd name="T4" fmla="*/ 2 w 15"/>
                <a:gd name="T5" fmla="*/ 5 h 5"/>
                <a:gd name="T6" fmla="*/ 13 w 15"/>
                <a:gd name="T7" fmla="*/ 4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9" y="1"/>
                    <a:pt x="6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6" y="5"/>
                    <a:pt x="9" y="5"/>
                    <a:pt x="13" y="4"/>
                  </a:cubicBezTo>
                  <a:cubicBezTo>
                    <a:pt x="15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3" name="Freeform 1018">
              <a:extLst>
                <a:ext uri="{FF2B5EF4-FFF2-40B4-BE49-F238E27FC236}">
                  <a16:creationId xmlns:a16="http://schemas.microsoft.com/office/drawing/2014/main" xmlns="" id="{A39388A6-FA0D-46B7-8423-D69E33BBE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133"/>
              <a:ext cx="25" cy="12"/>
            </a:xfrm>
            <a:custGeom>
              <a:avLst/>
              <a:gdLst>
                <a:gd name="T0" fmla="*/ 13 w 16"/>
                <a:gd name="T1" fmla="*/ 1 h 8"/>
                <a:gd name="T2" fmla="*/ 2 w 16"/>
                <a:gd name="T3" fmla="*/ 4 h 8"/>
                <a:gd name="T4" fmla="*/ 3 w 16"/>
                <a:gd name="T5" fmla="*/ 7 h 8"/>
                <a:gd name="T6" fmla="*/ 14 w 16"/>
                <a:gd name="T7" fmla="*/ 4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9" y="2"/>
                    <a:pt x="6" y="2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7" y="6"/>
                    <a:pt x="11" y="5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4" name="Freeform 1019">
              <a:extLst>
                <a:ext uri="{FF2B5EF4-FFF2-40B4-BE49-F238E27FC236}">
                  <a16:creationId xmlns:a16="http://schemas.microsoft.com/office/drawing/2014/main" xmlns="" id="{1E3C78DC-887B-433A-880A-7FBA9F393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3144"/>
              <a:ext cx="30" cy="12"/>
            </a:xfrm>
            <a:custGeom>
              <a:avLst/>
              <a:gdLst>
                <a:gd name="T0" fmla="*/ 16 w 19"/>
                <a:gd name="T1" fmla="*/ 1 h 8"/>
                <a:gd name="T2" fmla="*/ 3 w 19"/>
                <a:gd name="T3" fmla="*/ 4 h 8"/>
                <a:gd name="T4" fmla="*/ 4 w 19"/>
                <a:gd name="T5" fmla="*/ 7 h 8"/>
                <a:gd name="T6" fmla="*/ 16 w 19"/>
                <a:gd name="T7" fmla="*/ 4 h 8"/>
                <a:gd name="T8" fmla="*/ 16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1"/>
                  </a:moveTo>
                  <a:cubicBezTo>
                    <a:pt x="11" y="1"/>
                    <a:pt x="7" y="2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8" y="6"/>
                    <a:pt x="12" y="5"/>
                    <a:pt x="16" y="4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5" name="Freeform 1020">
              <a:extLst>
                <a:ext uri="{FF2B5EF4-FFF2-40B4-BE49-F238E27FC236}">
                  <a16:creationId xmlns:a16="http://schemas.microsoft.com/office/drawing/2014/main" xmlns="" id="{AEAE4CA9-953F-423E-9639-60397F27B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6" y="3172"/>
              <a:ext cx="24" cy="8"/>
            </a:xfrm>
            <a:custGeom>
              <a:avLst/>
              <a:gdLst>
                <a:gd name="T0" fmla="*/ 11 w 15"/>
                <a:gd name="T1" fmla="*/ 0 h 5"/>
                <a:gd name="T2" fmla="*/ 3 w 15"/>
                <a:gd name="T3" fmla="*/ 1 h 5"/>
                <a:gd name="T4" fmla="*/ 2 w 15"/>
                <a:gd name="T5" fmla="*/ 5 h 5"/>
                <a:gd name="T6" fmla="*/ 12 w 15"/>
                <a:gd name="T7" fmla="*/ 4 h 5"/>
                <a:gd name="T8" fmla="*/ 11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1" y="0"/>
                  </a:moveTo>
                  <a:cubicBezTo>
                    <a:pt x="8" y="1"/>
                    <a:pt x="6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5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6" name="Freeform 1021">
              <a:extLst>
                <a:ext uri="{FF2B5EF4-FFF2-40B4-BE49-F238E27FC236}">
                  <a16:creationId xmlns:a16="http://schemas.microsoft.com/office/drawing/2014/main" xmlns="" id="{43AA3F73-A00C-49B2-8B3B-9D37DDDA02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6" y="3178"/>
              <a:ext cx="24" cy="10"/>
            </a:xfrm>
            <a:custGeom>
              <a:avLst/>
              <a:gdLst>
                <a:gd name="T0" fmla="*/ 12 w 15"/>
                <a:gd name="T1" fmla="*/ 1 h 6"/>
                <a:gd name="T2" fmla="*/ 11 w 15"/>
                <a:gd name="T3" fmla="*/ 1 h 6"/>
                <a:gd name="T4" fmla="*/ 8 w 15"/>
                <a:gd name="T5" fmla="*/ 1 h 6"/>
                <a:gd name="T6" fmla="*/ 3 w 15"/>
                <a:gd name="T7" fmla="*/ 1 h 6"/>
                <a:gd name="T8" fmla="*/ 2 w 15"/>
                <a:gd name="T9" fmla="*/ 4 h 6"/>
                <a:gd name="T10" fmla="*/ 13 w 15"/>
                <a:gd name="T11" fmla="*/ 5 h 6"/>
                <a:gd name="T12" fmla="*/ 12 w 1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5"/>
                    <a:pt x="10" y="6"/>
                    <a:pt x="13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7" name="Freeform 1022">
              <a:extLst>
                <a:ext uri="{FF2B5EF4-FFF2-40B4-BE49-F238E27FC236}">
                  <a16:creationId xmlns:a16="http://schemas.microsoft.com/office/drawing/2014/main" xmlns="" id="{4DADE2B0-8B62-4889-9857-E795A98CA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6" y="3159"/>
              <a:ext cx="30" cy="13"/>
            </a:xfrm>
            <a:custGeom>
              <a:avLst/>
              <a:gdLst>
                <a:gd name="T0" fmla="*/ 16 w 19"/>
                <a:gd name="T1" fmla="*/ 0 h 8"/>
                <a:gd name="T2" fmla="*/ 2 w 19"/>
                <a:gd name="T3" fmla="*/ 4 h 8"/>
                <a:gd name="T4" fmla="*/ 3 w 19"/>
                <a:gd name="T5" fmla="*/ 7 h 8"/>
                <a:gd name="T6" fmla="*/ 17 w 19"/>
                <a:gd name="T7" fmla="*/ 4 h 8"/>
                <a:gd name="T8" fmla="*/ 16 w 1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0"/>
                  </a:moveTo>
                  <a:cubicBezTo>
                    <a:pt x="11" y="0"/>
                    <a:pt x="7" y="2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8" y="5"/>
                    <a:pt x="12" y="4"/>
                    <a:pt x="17" y="4"/>
                  </a:cubicBezTo>
                  <a:cubicBezTo>
                    <a:pt x="19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8" name="Freeform 1023">
              <a:extLst>
                <a:ext uri="{FF2B5EF4-FFF2-40B4-BE49-F238E27FC236}">
                  <a16:creationId xmlns:a16="http://schemas.microsoft.com/office/drawing/2014/main" xmlns="" id="{00D14785-1236-4CDF-8229-8DAC139804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3139"/>
              <a:ext cx="26" cy="8"/>
            </a:xfrm>
            <a:custGeom>
              <a:avLst/>
              <a:gdLst>
                <a:gd name="T0" fmla="*/ 13 w 16"/>
                <a:gd name="T1" fmla="*/ 0 h 5"/>
                <a:gd name="T2" fmla="*/ 12 w 16"/>
                <a:gd name="T3" fmla="*/ 0 h 5"/>
                <a:gd name="T4" fmla="*/ 9 w 16"/>
                <a:gd name="T5" fmla="*/ 1 h 5"/>
                <a:gd name="T6" fmla="*/ 5 w 16"/>
                <a:gd name="T7" fmla="*/ 1 h 5"/>
                <a:gd name="T8" fmla="*/ 3 w 16"/>
                <a:gd name="T9" fmla="*/ 1 h 5"/>
                <a:gd name="T10" fmla="*/ 2 w 16"/>
                <a:gd name="T11" fmla="*/ 5 h 5"/>
                <a:gd name="T12" fmla="*/ 9 w 16"/>
                <a:gd name="T13" fmla="*/ 4 h 5"/>
                <a:gd name="T14" fmla="*/ 15 w 16"/>
                <a:gd name="T15" fmla="*/ 3 h 5"/>
                <a:gd name="T16" fmla="*/ 16 w 16"/>
                <a:gd name="T17" fmla="*/ 1 h 5"/>
                <a:gd name="T18" fmla="*/ 13 w 1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7" y="1"/>
                    <a:pt x="5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5" y="5"/>
                    <a:pt x="7" y="5"/>
                    <a:pt x="9" y="4"/>
                  </a:cubicBezTo>
                  <a:cubicBezTo>
                    <a:pt x="11" y="4"/>
                    <a:pt x="14" y="5"/>
                    <a:pt x="15" y="3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9" name="Freeform 1024">
              <a:extLst>
                <a:ext uri="{FF2B5EF4-FFF2-40B4-BE49-F238E27FC236}">
                  <a16:creationId xmlns:a16="http://schemas.microsoft.com/office/drawing/2014/main" xmlns="" id="{61D89BF4-77A4-4703-B8C5-C6D06449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3119"/>
              <a:ext cx="27" cy="11"/>
            </a:xfrm>
            <a:custGeom>
              <a:avLst/>
              <a:gdLst>
                <a:gd name="T0" fmla="*/ 15 w 17"/>
                <a:gd name="T1" fmla="*/ 0 h 7"/>
                <a:gd name="T2" fmla="*/ 3 w 17"/>
                <a:gd name="T3" fmla="*/ 2 h 7"/>
                <a:gd name="T4" fmla="*/ 4 w 17"/>
                <a:gd name="T5" fmla="*/ 6 h 7"/>
                <a:gd name="T6" fmla="*/ 14 w 17"/>
                <a:gd name="T7" fmla="*/ 4 h 7"/>
                <a:gd name="T8" fmla="*/ 15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cubicBezTo>
                    <a:pt x="11" y="0"/>
                    <a:pt x="6" y="1"/>
                    <a:pt x="3" y="2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7" y="5"/>
                    <a:pt x="11" y="3"/>
                    <a:pt x="14" y="4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0" name="Freeform 1025">
              <a:extLst>
                <a:ext uri="{FF2B5EF4-FFF2-40B4-BE49-F238E27FC236}">
                  <a16:creationId xmlns:a16="http://schemas.microsoft.com/office/drawing/2014/main" xmlns="" id="{040C2B84-DED6-439F-82D3-DBFDB8C79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1" y="3114"/>
              <a:ext cx="25" cy="9"/>
            </a:xfrm>
            <a:custGeom>
              <a:avLst/>
              <a:gdLst>
                <a:gd name="T0" fmla="*/ 13 w 16"/>
                <a:gd name="T1" fmla="*/ 0 h 6"/>
                <a:gd name="T2" fmla="*/ 2 w 16"/>
                <a:gd name="T3" fmla="*/ 2 h 6"/>
                <a:gd name="T4" fmla="*/ 4 w 16"/>
                <a:gd name="T5" fmla="*/ 6 h 6"/>
                <a:gd name="T6" fmla="*/ 13 w 16"/>
                <a:gd name="T7" fmla="*/ 4 h 6"/>
                <a:gd name="T8" fmla="*/ 13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0"/>
                  </a:moveTo>
                  <a:cubicBezTo>
                    <a:pt x="9" y="0"/>
                    <a:pt x="6" y="1"/>
                    <a:pt x="2" y="2"/>
                  </a:cubicBezTo>
                  <a:cubicBezTo>
                    <a:pt x="0" y="3"/>
                    <a:pt x="1" y="6"/>
                    <a:pt x="4" y="6"/>
                  </a:cubicBezTo>
                  <a:cubicBezTo>
                    <a:pt x="7" y="4"/>
                    <a:pt x="10" y="4"/>
                    <a:pt x="13" y="4"/>
                  </a:cubicBezTo>
                  <a:cubicBezTo>
                    <a:pt x="16" y="4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1" name="Freeform 1026">
              <a:extLst>
                <a:ext uri="{FF2B5EF4-FFF2-40B4-BE49-F238E27FC236}">
                  <a16:creationId xmlns:a16="http://schemas.microsoft.com/office/drawing/2014/main" xmlns="" id="{D4E4103C-E214-4D50-87A1-04EB3696E6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" y="3125"/>
              <a:ext cx="27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2"/>
                    <a:pt x="2" y="2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7" y="6"/>
                    <a:pt x="11" y="4"/>
                    <a:pt x="15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2" name="Freeform 1027">
              <a:extLst>
                <a:ext uri="{FF2B5EF4-FFF2-40B4-BE49-F238E27FC236}">
                  <a16:creationId xmlns:a16="http://schemas.microsoft.com/office/drawing/2014/main" xmlns="" id="{E9CBA7E4-796F-471E-9406-43BA09F6E3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3" y="3153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2 w 17"/>
                <a:gd name="T5" fmla="*/ 5 h 5"/>
                <a:gd name="T6" fmla="*/ 14 w 17"/>
                <a:gd name="T7" fmla="*/ 4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6" y="5"/>
                    <a:pt x="10" y="4"/>
                    <a:pt x="14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3" name="Freeform 1028">
              <a:extLst>
                <a:ext uri="{FF2B5EF4-FFF2-40B4-BE49-F238E27FC236}">
                  <a16:creationId xmlns:a16="http://schemas.microsoft.com/office/drawing/2014/main" xmlns="" id="{79AD8E11-93AF-4404-97BB-2F5D86EEBD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0" y="3164"/>
              <a:ext cx="27" cy="10"/>
            </a:xfrm>
            <a:custGeom>
              <a:avLst/>
              <a:gdLst>
                <a:gd name="T0" fmla="*/ 14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7" y="2"/>
                    <a:pt x="3" y="2"/>
                  </a:cubicBezTo>
                  <a:cubicBezTo>
                    <a:pt x="0" y="2"/>
                    <a:pt x="1" y="6"/>
                    <a:pt x="3" y="6"/>
                  </a:cubicBezTo>
                  <a:cubicBezTo>
                    <a:pt x="7" y="5"/>
                    <a:pt x="11" y="6"/>
                    <a:pt x="15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4" name="Freeform 1029">
              <a:extLst>
                <a:ext uri="{FF2B5EF4-FFF2-40B4-BE49-F238E27FC236}">
                  <a16:creationId xmlns:a16="http://schemas.microsoft.com/office/drawing/2014/main" xmlns="" id="{3B1A7D91-41FE-439B-B873-402C5183D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" y="3153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14 w 18"/>
                <a:gd name="T3" fmla="*/ 1 h 8"/>
                <a:gd name="T4" fmla="*/ 13 w 18"/>
                <a:gd name="T5" fmla="*/ 2 h 8"/>
                <a:gd name="T6" fmla="*/ 10 w 18"/>
                <a:gd name="T7" fmla="*/ 3 h 8"/>
                <a:gd name="T8" fmla="*/ 2 w 18"/>
                <a:gd name="T9" fmla="*/ 4 h 8"/>
                <a:gd name="T10" fmla="*/ 3 w 18"/>
                <a:gd name="T11" fmla="*/ 8 h 8"/>
                <a:gd name="T12" fmla="*/ 13 w 18"/>
                <a:gd name="T13" fmla="*/ 5 h 8"/>
                <a:gd name="T14" fmla="*/ 18 w 18"/>
                <a:gd name="T15" fmla="*/ 2 h 8"/>
                <a:gd name="T16" fmla="*/ 14 w 18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8" y="3"/>
                    <a:pt x="5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6" y="8"/>
                    <a:pt x="10" y="7"/>
                    <a:pt x="13" y="5"/>
                  </a:cubicBezTo>
                  <a:cubicBezTo>
                    <a:pt x="15" y="5"/>
                    <a:pt x="18" y="4"/>
                    <a:pt x="18" y="2"/>
                  </a:cubicBezTo>
                  <a:cubicBezTo>
                    <a:pt x="18" y="0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5" name="Freeform 1030">
              <a:extLst>
                <a:ext uri="{FF2B5EF4-FFF2-40B4-BE49-F238E27FC236}">
                  <a16:creationId xmlns:a16="http://schemas.microsoft.com/office/drawing/2014/main" xmlns="" id="{7CB96C7F-1909-4E1F-BC94-AFB439C0C8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7" y="3131"/>
              <a:ext cx="31" cy="16"/>
            </a:xfrm>
            <a:custGeom>
              <a:avLst/>
              <a:gdLst>
                <a:gd name="T0" fmla="*/ 16 w 20"/>
                <a:gd name="T1" fmla="*/ 1 h 10"/>
                <a:gd name="T2" fmla="*/ 3 w 20"/>
                <a:gd name="T3" fmla="*/ 6 h 10"/>
                <a:gd name="T4" fmla="*/ 3 w 20"/>
                <a:gd name="T5" fmla="*/ 9 h 10"/>
                <a:gd name="T6" fmla="*/ 18 w 20"/>
                <a:gd name="T7" fmla="*/ 4 h 10"/>
                <a:gd name="T8" fmla="*/ 16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6" y="1"/>
                  </a:moveTo>
                  <a:cubicBezTo>
                    <a:pt x="12" y="3"/>
                    <a:pt x="7" y="5"/>
                    <a:pt x="3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8" y="9"/>
                    <a:pt x="13" y="7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6" name="Freeform 1031">
              <a:extLst>
                <a:ext uri="{FF2B5EF4-FFF2-40B4-BE49-F238E27FC236}">
                  <a16:creationId xmlns:a16="http://schemas.microsoft.com/office/drawing/2014/main" xmlns="" id="{D7825C15-FE2F-4471-80E1-88FEEFD09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8" y="3109"/>
              <a:ext cx="30" cy="16"/>
            </a:xfrm>
            <a:custGeom>
              <a:avLst/>
              <a:gdLst>
                <a:gd name="T0" fmla="*/ 15 w 19"/>
                <a:gd name="T1" fmla="*/ 1 h 10"/>
                <a:gd name="T2" fmla="*/ 2 w 19"/>
                <a:gd name="T3" fmla="*/ 6 h 10"/>
                <a:gd name="T4" fmla="*/ 3 w 19"/>
                <a:gd name="T5" fmla="*/ 9 h 10"/>
                <a:gd name="T6" fmla="*/ 17 w 19"/>
                <a:gd name="T7" fmla="*/ 4 h 10"/>
                <a:gd name="T8" fmla="*/ 15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3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7" name="Freeform 1032">
              <a:extLst>
                <a:ext uri="{FF2B5EF4-FFF2-40B4-BE49-F238E27FC236}">
                  <a16:creationId xmlns:a16="http://schemas.microsoft.com/office/drawing/2014/main" xmlns="" id="{C6FA58CC-22F6-4275-BE15-FF634BAB5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5" y="3092"/>
              <a:ext cx="28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3 w 18"/>
                <a:gd name="T5" fmla="*/ 7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4"/>
                    <a:pt x="0" y="7"/>
                    <a:pt x="3" y="7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8" name="Freeform 1033">
              <a:extLst>
                <a:ext uri="{FF2B5EF4-FFF2-40B4-BE49-F238E27FC236}">
                  <a16:creationId xmlns:a16="http://schemas.microsoft.com/office/drawing/2014/main" xmlns="" id="{4602A393-7851-4E84-8F2F-F4CFD99AA1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9" y="3082"/>
              <a:ext cx="27" cy="15"/>
            </a:xfrm>
            <a:custGeom>
              <a:avLst/>
              <a:gdLst>
                <a:gd name="T0" fmla="*/ 14 w 17"/>
                <a:gd name="T1" fmla="*/ 1 h 9"/>
                <a:gd name="T2" fmla="*/ 2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4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9" name="Freeform 1034">
              <a:extLst>
                <a:ext uri="{FF2B5EF4-FFF2-40B4-BE49-F238E27FC236}">
                  <a16:creationId xmlns:a16="http://schemas.microsoft.com/office/drawing/2014/main" xmlns="" id="{2AC38F13-C0F8-4FF9-B722-31ED84B3F5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109"/>
              <a:ext cx="25" cy="11"/>
            </a:xfrm>
            <a:custGeom>
              <a:avLst/>
              <a:gdLst>
                <a:gd name="T0" fmla="*/ 12 w 16"/>
                <a:gd name="T1" fmla="*/ 0 h 7"/>
                <a:gd name="T2" fmla="*/ 3 w 16"/>
                <a:gd name="T3" fmla="*/ 3 h 7"/>
                <a:gd name="T4" fmla="*/ 4 w 16"/>
                <a:gd name="T5" fmla="*/ 7 h 7"/>
                <a:gd name="T6" fmla="*/ 14 w 16"/>
                <a:gd name="T7" fmla="*/ 4 h 7"/>
                <a:gd name="T8" fmla="*/ 1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1"/>
                    <a:pt x="6" y="2"/>
                    <a:pt x="3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7" y="5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0" name="Freeform 1035">
              <a:extLst>
                <a:ext uri="{FF2B5EF4-FFF2-40B4-BE49-F238E27FC236}">
                  <a16:creationId xmlns:a16="http://schemas.microsoft.com/office/drawing/2014/main" xmlns="" id="{44E8F9A8-BB95-438A-BC69-71F1BDC5A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6" y="3131"/>
              <a:ext cx="30" cy="11"/>
            </a:xfrm>
            <a:custGeom>
              <a:avLst/>
              <a:gdLst>
                <a:gd name="T0" fmla="*/ 15 w 19"/>
                <a:gd name="T1" fmla="*/ 1 h 7"/>
                <a:gd name="T2" fmla="*/ 3 w 19"/>
                <a:gd name="T3" fmla="*/ 3 h 7"/>
                <a:gd name="T4" fmla="*/ 2 w 19"/>
                <a:gd name="T5" fmla="*/ 6 h 7"/>
                <a:gd name="T6" fmla="*/ 16 w 19"/>
                <a:gd name="T7" fmla="*/ 4 h 7"/>
                <a:gd name="T8" fmla="*/ 15 w 1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9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1" name="Freeform 1036">
              <a:extLst>
                <a:ext uri="{FF2B5EF4-FFF2-40B4-BE49-F238E27FC236}">
                  <a16:creationId xmlns:a16="http://schemas.microsoft.com/office/drawing/2014/main" xmlns="" id="{535737B6-B97A-4F62-BD62-5CF6C384D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0" y="3126"/>
              <a:ext cx="24" cy="16"/>
            </a:xfrm>
            <a:custGeom>
              <a:avLst/>
              <a:gdLst>
                <a:gd name="T0" fmla="*/ 12 w 15"/>
                <a:gd name="T1" fmla="*/ 1 h 10"/>
                <a:gd name="T2" fmla="*/ 9 w 15"/>
                <a:gd name="T3" fmla="*/ 3 h 10"/>
                <a:gd name="T4" fmla="*/ 8 w 15"/>
                <a:gd name="T5" fmla="*/ 4 h 10"/>
                <a:gd name="T6" fmla="*/ 2 w 15"/>
                <a:gd name="T7" fmla="*/ 6 h 10"/>
                <a:gd name="T8" fmla="*/ 4 w 15"/>
                <a:gd name="T9" fmla="*/ 9 h 10"/>
                <a:gd name="T10" fmla="*/ 12 w 15"/>
                <a:gd name="T11" fmla="*/ 6 h 10"/>
                <a:gd name="T12" fmla="*/ 12 w 1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12" y="1"/>
                  </a:moveTo>
                  <a:cubicBezTo>
                    <a:pt x="10" y="0"/>
                    <a:pt x="9" y="2"/>
                    <a:pt x="9" y="3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6" y="5"/>
                    <a:pt x="4" y="5"/>
                    <a:pt x="2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8"/>
                    <a:pt x="10" y="8"/>
                    <a:pt x="12" y="6"/>
                  </a:cubicBezTo>
                  <a:cubicBezTo>
                    <a:pt x="15" y="5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2" name="Freeform 1037">
              <a:extLst>
                <a:ext uri="{FF2B5EF4-FFF2-40B4-BE49-F238E27FC236}">
                  <a16:creationId xmlns:a16="http://schemas.microsoft.com/office/drawing/2014/main" xmlns="" id="{3FF4916D-FAF2-4749-A5E6-C4F8C0F1C3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2" y="3098"/>
              <a:ext cx="28" cy="21"/>
            </a:xfrm>
            <a:custGeom>
              <a:avLst/>
              <a:gdLst>
                <a:gd name="T0" fmla="*/ 14 w 18"/>
                <a:gd name="T1" fmla="*/ 2 h 13"/>
                <a:gd name="T2" fmla="*/ 10 w 18"/>
                <a:gd name="T3" fmla="*/ 5 h 13"/>
                <a:gd name="T4" fmla="*/ 3 w 18"/>
                <a:gd name="T5" fmla="*/ 9 h 13"/>
                <a:gd name="T6" fmla="*/ 4 w 18"/>
                <a:gd name="T7" fmla="*/ 12 h 13"/>
                <a:gd name="T8" fmla="*/ 12 w 18"/>
                <a:gd name="T9" fmla="*/ 8 h 13"/>
                <a:gd name="T10" fmla="*/ 17 w 18"/>
                <a:gd name="T11" fmla="*/ 4 h 13"/>
                <a:gd name="T12" fmla="*/ 14 w 18"/>
                <a:gd name="T1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3" y="3"/>
                    <a:pt x="11" y="4"/>
                    <a:pt x="10" y="5"/>
                  </a:cubicBezTo>
                  <a:cubicBezTo>
                    <a:pt x="8" y="6"/>
                    <a:pt x="5" y="8"/>
                    <a:pt x="3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11"/>
                    <a:pt x="9" y="10"/>
                    <a:pt x="12" y="8"/>
                  </a:cubicBezTo>
                  <a:cubicBezTo>
                    <a:pt x="14" y="7"/>
                    <a:pt x="16" y="6"/>
                    <a:pt x="17" y="4"/>
                  </a:cubicBezTo>
                  <a:cubicBezTo>
                    <a:pt x="18" y="2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3" name="Freeform 1038">
              <a:extLst>
                <a:ext uri="{FF2B5EF4-FFF2-40B4-BE49-F238E27FC236}">
                  <a16:creationId xmlns:a16="http://schemas.microsoft.com/office/drawing/2014/main" xmlns="" id="{442ACC5D-6FA0-4802-9BF8-8183B75A9C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3076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4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4"/>
                    <a:pt x="7" y="5"/>
                    <a:pt x="3" y="7"/>
                  </a:cubicBezTo>
                  <a:cubicBezTo>
                    <a:pt x="0" y="8"/>
                    <a:pt x="2" y="11"/>
                    <a:pt x="4" y="10"/>
                  </a:cubicBezTo>
                  <a:cubicBezTo>
                    <a:pt x="9" y="8"/>
                    <a:pt x="14" y="7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4" name="Freeform 1039">
              <a:extLst>
                <a:ext uri="{FF2B5EF4-FFF2-40B4-BE49-F238E27FC236}">
                  <a16:creationId xmlns:a16="http://schemas.microsoft.com/office/drawing/2014/main" xmlns="" id="{36DCA88C-DDFC-4230-AB15-E626AA6743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" y="3057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2 w 17"/>
                <a:gd name="T3" fmla="*/ 3 h 7"/>
                <a:gd name="T4" fmla="*/ 2 w 17"/>
                <a:gd name="T5" fmla="*/ 7 h 7"/>
                <a:gd name="T6" fmla="*/ 14 w 17"/>
                <a:gd name="T7" fmla="*/ 4 h 7"/>
                <a:gd name="T8" fmla="*/ 14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0" y="1"/>
                    <a:pt x="6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6"/>
                    <a:pt x="10" y="5"/>
                    <a:pt x="14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5" name="Freeform 1040">
              <a:extLst>
                <a:ext uri="{FF2B5EF4-FFF2-40B4-BE49-F238E27FC236}">
                  <a16:creationId xmlns:a16="http://schemas.microsoft.com/office/drawing/2014/main" xmlns="" id="{0DA1160A-D569-40F0-BA4D-D8F376EB09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2" y="3070"/>
              <a:ext cx="26" cy="11"/>
            </a:xfrm>
            <a:custGeom>
              <a:avLst/>
              <a:gdLst>
                <a:gd name="T0" fmla="*/ 12 w 16"/>
                <a:gd name="T1" fmla="*/ 0 h 7"/>
                <a:gd name="T2" fmla="*/ 2 w 16"/>
                <a:gd name="T3" fmla="*/ 3 h 7"/>
                <a:gd name="T4" fmla="*/ 2 w 16"/>
                <a:gd name="T5" fmla="*/ 7 h 7"/>
                <a:gd name="T6" fmla="*/ 14 w 16"/>
                <a:gd name="T7" fmla="*/ 4 h 7"/>
                <a:gd name="T8" fmla="*/ 1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6" name="Freeform 1041">
              <a:extLst>
                <a:ext uri="{FF2B5EF4-FFF2-40B4-BE49-F238E27FC236}">
                  <a16:creationId xmlns:a16="http://schemas.microsoft.com/office/drawing/2014/main" xmlns="" id="{ADF18BA9-D6BC-4112-B8F3-B7FD85384E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1" y="3042"/>
              <a:ext cx="27" cy="14"/>
            </a:xfrm>
            <a:custGeom>
              <a:avLst/>
              <a:gdLst>
                <a:gd name="T0" fmla="*/ 13 w 17"/>
                <a:gd name="T1" fmla="*/ 1 h 9"/>
                <a:gd name="T2" fmla="*/ 3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10" y="2"/>
                    <a:pt x="6" y="4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7" y="8"/>
                    <a:pt x="11" y="6"/>
                    <a:pt x="15" y="4"/>
                  </a:cubicBezTo>
                  <a:cubicBezTo>
                    <a:pt x="17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7" name="Freeform 1042">
              <a:extLst>
                <a:ext uri="{FF2B5EF4-FFF2-40B4-BE49-F238E27FC236}">
                  <a16:creationId xmlns:a16="http://schemas.microsoft.com/office/drawing/2014/main" xmlns="" id="{0F3AF2A2-CA9E-47DC-ADAF-893D49F26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7" y="3062"/>
              <a:ext cx="18" cy="13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2 w 12"/>
                <a:gd name="T5" fmla="*/ 8 h 8"/>
                <a:gd name="T6" fmla="*/ 10 w 12"/>
                <a:gd name="T7" fmla="*/ 4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4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5" y="7"/>
                    <a:pt x="8" y="7"/>
                    <a:pt x="10" y="4"/>
                  </a:cubicBezTo>
                  <a:cubicBezTo>
                    <a:pt x="12" y="3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8" name="Freeform 1043">
              <a:extLst>
                <a:ext uri="{FF2B5EF4-FFF2-40B4-BE49-F238E27FC236}">
                  <a16:creationId xmlns:a16="http://schemas.microsoft.com/office/drawing/2014/main" xmlns="" id="{3A671C98-391C-4E8C-A0B2-0826C8425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3" y="3098"/>
              <a:ext cx="25" cy="11"/>
            </a:xfrm>
            <a:custGeom>
              <a:avLst/>
              <a:gdLst>
                <a:gd name="T0" fmla="*/ 12 w 16"/>
                <a:gd name="T1" fmla="*/ 0 h 7"/>
                <a:gd name="T2" fmla="*/ 3 w 16"/>
                <a:gd name="T3" fmla="*/ 3 h 7"/>
                <a:gd name="T4" fmla="*/ 3 w 16"/>
                <a:gd name="T5" fmla="*/ 7 h 7"/>
                <a:gd name="T6" fmla="*/ 9 w 16"/>
                <a:gd name="T7" fmla="*/ 5 h 7"/>
                <a:gd name="T8" fmla="*/ 12 w 16"/>
                <a:gd name="T9" fmla="*/ 4 h 7"/>
                <a:gd name="T10" fmla="*/ 13 w 16"/>
                <a:gd name="T11" fmla="*/ 4 h 7"/>
                <a:gd name="T12" fmla="*/ 13 w 16"/>
                <a:gd name="T13" fmla="*/ 4 h 7"/>
                <a:gd name="T14" fmla="*/ 16 w 16"/>
                <a:gd name="T15" fmla="*/ 2 h 7"/>
                <a:gd name="T16" fmla="*/ 12 w 1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1"/>
                    <a:pt x="6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5" y="6"/>
                    <a:pt x="7" y="6"/>
                    <a:pt x="9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6" y="2"/>
                  </a:cubicBezTo>
                  <a:cubicBezTo>
                    <a:pt x="16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9" name="Freeform 1044">
              <a:extLst>
                <a:ext uri="{FF2B5EF4-FFF2-40B4-BE49-F238E27FC236}">
                  <a16:creationId xmlns:a16="http://schemas.microsoft.com/office/drawing/2014/main" xmlns="" id="{8A48EAC3-77B6-42D0-BFB6-ECD479DAA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9" y="3112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9 w 18"/>
                <a:gd name="T3" fmla="*/ 3 h 8"/>
                <a:gd name="T4" fmla="*/ 3 w 18"/>
                <a:gd name="T5" fmla="*/ 4 h 8"/>
                <a:gd name="T6" fmla="*/ 3 w 18"/>
                <a:gd name="T7" fmla="*/ 8 h 8"/>
                <a:gd name="T8" fmla="*/ 11 w 18"/>
                <a:gd name="T9" fmla="*/ 7 h 8"/>
                <a:gd name="T10" fmla="*/ 16 w 18"/>
                <a:gd name="T11" fmla="*/ 4 h 8"/>
                <a:gd name="T12" fmla="*/ 14 w 1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3" y="2"/>
                    <a:pt x="11" y="3"/>
                    <a:pt x="9" y="3"/>
                  </a:cubicBezTo>
                  <a:cubicBezTo>
                    <a:pt x="7" y="4"/>
                    <a:pt x="5" y="4"/>
                    <a:pt x="3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6" y="8"/>
                    <a:pt x="8" y="7"/>
                    <a:pt x="11" y="7"/>
                  </a:cubicBezTo>
                  <a:cubicBezTo>
                    <a:pt x="12" y="6"/>
                    <a:pt x="15" y="6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0" name="Freeform 1045">
              <a:extLst>
                <a:ext uri="{FF2B5EF4-FFF2-40B4-BE49-F238E27FC236}">
                  <a16:creationId xmlns:a16="http://schemas.microsoft.com/office/drawing/2014/main" xmlns="" id="{35F98528-BAB2-48D4-82CE-C39CA1E75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9" y="3082"/>
              <a:ext cx="30" cy="19"/>
            </a:xfrm>
            <a:custGeom>
              <a:avLst/>
              <a:gdLst>
                <a:gd name="T0" fmla="*/ 15 w 19"/>
                <a:gd name="T1" fmla="*/ 2 h 12"/>
                <a:gd name="T2" fmla="*/ 3 w 19"/>
                <a:gd name="T3" fmla="*/ 7 h 12"/>
                <a:gd name="T4" fmla="*/ 4 w 19"/>
                <a:gd name="T5" fmla="*/ 11 h 12"/>
                <a:gd name="T6" fmla="*/ 12 w 19"/>
                <a:gd name="T7" fmla="*/ 8 h 12"/>
                <a:gd name="T8" fmla="*/ 17 w 19"/>
                <a:gd name="T9" fmla="*/ 5 h 12"/>
                <a:gd name="T10" fmla="*/ 15 w 19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5" y="2"/>
                  </a:moveTo>
                  <a:cubicBezTo>
                    <a:pt x="12" y="5"/>
                    <a:pt x="6" y="6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7" y="10"/>
                    <a:pt x="9" y="9"/>
                    <a:pt x="12" y="8"/>
                  </a:cubicBezTo>
                  <a:cubicBezTo>
                    <a:pt x="13" y="7"/>
                    <a:pt x="16" y="6"/>
                    <a:pt x="17" y="5"/>
                  </a:cubicBezTo>
                  <a:cubicBezTo>
                    <a:pt x="19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1" name="Freeform 1046">
              <a:extLst>
                <a:ext uri="{FF2B5EF4-FFF2-40B4-BE49-F238E27FC236}">
                  <a16:creationId xmlns:a16="http://schemas.microsoft.com/office/drawing/2014/main" xmlns="" id="{26C67391-6616-418D-BE20-C5AA52FE5E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5" y="3081"/>
              <a:ext cx="20" cy="16"/>
            </a:xfrm>
            <a:custGeom>
              <a:avLst/>
              <a:gdLst>
                <a:gd name="T0" fmla="*/ 8 w 13"/>
                <a:gd name="T1" fmla="*/ 2 h 10"/>
                <a:gd name="T2" fmla="*/ 2 w 13"/>
                <a:gd name="T3" fmla="*/ 6 h 10"/>
                <a:gd name="T4" fmla="*/ 2 w 13"/>
                <a:gd name="T5" fmla="*/ 10 h 10"/>
                <a:gd name="T6" fmla="*/ 12 w 13"/>
                <a:gd name="T7" fmla="*/ 4 h 10"/>
                <a:gd name="T8" fmla="*/ 8 w 1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8" y="2"/>
                  </a:moveTo>
                  <a:cubicBezTo>
                    <a:pt x="7" y="4"/>
                    <a:pt x="4" y="6"/>
                    <a:pt x="2" y="6"/>
                  </a:cubicBezTo>
                  <a:cubicBezTo>
                    <a:pt x="0" y="6"/>
                    <a:pt x="0" y="10"/>
                    <a:pt x="2" y="10"/>
                  </a:cubicBezTo>
                  <a:cubicBezTo>
                    <a:pt x="6" y="9"/>
                    <a:pt x="10" y="7"/>
                    <a:pt x="12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2" name="Freeform 1047">
              <a:extLst>
                <a:ext uri="{FF2B5EF4-FFF2-40B4-BE49-F238E27FC236}">
                  <a16:creationId xmlns:a16="http://schemas.microsoft.com/office/drawing/2014/main" xmlns="" id="{2EB70063-095F-4251-82A9-8246BC60BA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45" y="3618"/>
              <a:ext cx="30" cy="16"/>
            </a:xfrm>
            <a:custGeom>
              <a:avLst/>
              <a:gdLst>
                <a:gd name="T0" fmla="*/ 15 w 19"/>
                <a:gd name="T1" fmla="*/ 2 h 10"/>
                <a:gd name="T2" fmla="*/ 4 w 19"/>
                <a:gd name="T3" fmla="*/ 2 h 10"/>
                <a:gd name="T4" fmla="*/ 1 w 19"/>
                <a:gd name="T5" fmla="*/ 3 h 10"/>
                <a:gd name="T6" fmla="*/ 17 w 19"/>
                <a:gd name="T7" fmla="*/ 6 h 10"/>
                <a:gd name="T8" fmla="*/ 15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2"/>
                  </a:moveTo>
                  <a:cubicBezTo>
                    <a:pt x="12" y="4"/>
                    <a:pt x="6" y="6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4" y="10"/>
                    <a:pt x="12" y="9"/>
                    <a:pt x="17" y="6"/>
                  </a:cubicBezTo>
                  <a:cubicBezTo>
                    <a:pt x="19" y="4"/>
                    <a:pt x="17" y="1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3" name="Freeform 1048">
              <a:extLst>
                <a:ext uri="{FF2B5EF4-FFF2-40B4-BE49-F238E27FC236}">
                  <a16:creationId xmlns:a16="http://schemas.microsoft.com/office/drawing/2014/main" xmlns="" id="{25BF8E27-A1FF-483F-AE7D-16FAB5E3A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2" y="3612"/>
              <a:ext cx="36" cy="17"/>
            </a:xfrm>
            <a:custGeom>
              <a:avLst/>
              <a:gdLst>
                <a:gd name="T0" fmla="*/ 18 w 23"/>
                <a:gd name="T1" fmla="*/ 2 h 11"/>
                <a:gd name="T2" fmla="*/ 4 w 23"/>
                <a:gd name="T3" fmla="*/ 2 h 11"/>
                <a:gd name="T4" fmla="*/ 2 w 23"/>
                <a:gd name="T5" fmla="*/ 5 h 11"/>
                <a:gd name="T6" fmla="*/ 21 w 23"/>
                <a:gd name="T7" fmla="*/ 5 h 11"/>
                <a:gd name="T8" fmla="*/ 18 w 2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18" y="2"/>
                  </a:moveTo>
                  <a:cubicBezTo>
                    <a:pt x="14" y="6"/>
                    <a:pt x="9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8" y="9"/>
                    <a:pt x="15" y="11"/>
                    <a:pt x="21" y="5"/>
                  </a:cubicBezTo>
                  <a:cubicBezTo>
                    <a:pt x="23" y="3"/>
                    <a:pt x="20" y="1"/>
                    <a:pt x="1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4" name="Freeform 1049">
              <a:extLst>
                <a:ext uri="{FF2B5EF4-FFF2-40B4-BE49-F238E27FC236}">
                  <a16:creationId xmlns:a16="http://schemas.microsoft.com/office/drawing/2014/main" xmlns="" id="{0897991B-9384-481B-81A9-4A65288BC6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57" y="3642"/>
              <a:ext cx="41" cy="12"/>
            </a:xfrm>
            <a:custGeom>
              <a:avLst/>
              <a:gdLst>
                <a:gd name="T0" fmla="*/ 21 w 26"/>
                <a:gd name="T1" fmla="*/ 1 h 8"/>
                <a:gd name="T2" fmla="*/ 4 w 26"/>
                <a:gd name="T3" fmla="*/ 2 h 8"/>
                <a:gd name="T4" fmla="*/ 3 w 26"/>
                <a:gd name="T5" fmla="*/ 5 h 8"/>
                <a:gd name="T6" fmla="*/ 23 w 26"/>
                <a:gd name="T7" fmla="*/ 4 h 8"/>
                <a:gd name="T8" fmla="*/ 21 w 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21" y="1"/>
                  </a:moveTo>
                  <a:cubicBezTo>
                    <a:pt x="16" y="4"/>
                    <a:pt x="10" y="4"/>
                    <a:pt x="4" y="2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9" y="8"/>
                    <a:pt x="17" y="8"/>
                    <a:pt x="23" y="4"/>
                  </a:cubicBezTo>
                  <a:cubicBezTo>
                    <a:pt x="26" y="3"/>
                    <a:pt x="23" y="0"/>
                    <a:pt x="2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5" name="Freeform 1050">
              <a:extLst>
                <a:ext uri="{FF2B5EF4-FFF2-40B4-BE49-F238E27FC236}">
                  <a16:creationId xmlns:a16="http://schemas.microsoft.com/office/drawing/2014/main" xmlns="" id="{651CB37A-2614-4ABE-BC6D-39AB1A9A1B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3" y="3629"/>
              <a:ext cx="35" cy="14"/>
            </a:xfrm>
            <a:custGeom>
              <a:avLst/>
              <a:gdLst>
                <a:gd name="T0" fmla="*/ 18 w 22"/>
                <a:gd name="T1" fmla="*/ 1 h 9"/>
                <a:gd name="T2" fmla="*/ 5 w 22"/>
                <a:gd name="T3" fmla="*/ 2 h 9"/>
                <a:gd name="T4" fmla="*/ 2 w 22"/>
                <a:gd name="T5" fmla="*/ 5 h 9"/>
                <a:gd name="T6" fmla="*/ 20 w 22"/>
                <a:gd name="T7" fmla="*/ 4 h 9"/>
                <a:gd name="T8" fmla="*/ 18 w 2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4" y="4"/>
                    <a:pt x="9" y="5"/>
                    <a:pt x="5" y="2"/>
                  </a:cubicBezTo>
                  <a:cubicBezTo>
                    <a:pt x="3" y="1"/>
                    <a:pt x="0" y="4"/>
                    <a:pt x="2" y="5"/>
                  </a:cubicBezTo>
                  <a:cubicBezTo>
                    <a:pt x="8" y="9"/>
                    <a:pt x="15" y="8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6" name="Freeform 1051">
              <a:extLst>
                <a:ext uri="{FF2B5EF4-FFF2-40B4-BE49-F238E27FC236}">
                  <a16:creationId xmlns:a16="http://schemas.microsoft.com/office/drawing/2014/main" xmlns="" id="{CCE60FDA-B40B-4AA7-AC7C-56091C1BA0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" y="3610"/>
              <a:ext cx="33" cy="16"/>
            </a:xfrm>
            <a:custGeom>
              <a:avLst/>
              <a:gdLst>
                <a:gd name="T0" fmla="*/ 16 w 21"/>
                <a:gd name="T1" fmla="*/ 2 h 10"/>
                <a:gd name="T2" fmla="*/ 4 w 21"/>
                <a:gd name="T3" fmla="*/ 1 h 10"/>
                <a:gd name="T4" fmla="*/ 2 w 21"/>
                <a:gd name="T5" fmla="*/ 4 h 10"/>
                <a:gd name="T6" fmla="*/ 19 w 21"/>
                <a:gd name="T7" fmla="*/ 5 h 10"/>
                <a:gd name="T8" fmla="*/ 16 w 21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16" y="2"/>
                  </a:moveTo>
                  <a:cubicBezTo>
                    <a:pt x="12" y="6"/>
                    <a:pt x="8" y="5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  <a:cubicBezTo>
                    <a:pt x="7" y="9"/>
                    <a:pt x="14" y="10"/>
                    <a:pt x="19" y="5"/>
                  </a:cubicBezTo>
                  <a:cubicBezTo>
                    <a:pt x="21" y="3"/>
                    <a:pt x="18" y="1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7" name="Freeform 1052">
              <a:extLst>
                <a:ext uri="{FF2B5EF4-FFF2-40B4-BE49-F238E27FC236}">
                  <a16:creationId xmlns:a16="http://schemas.microsoft.com/office/drawing/2014/main" xmlns="" id="{34C518E1-4C2D-4BF2-8E88-ADD50E28AF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12"/>
              <a:ext cx="40" cy="13"/>
            </a:xfrm>
            <a:custGeom>
              <a:avLst/>
              <a:gdLst>
                <a:gd name="T0" fmla="*/ 21 w 25"/>
                <a:gd name="T1" fmla="*/ 2 h 8"/>
                <a:gd name="T2" fmla="*/ 5 w 25"/>
                <a:gd name="T3" fmla="*/ 1 h 8"/>
                <a:gd name="T4" fmla="*/ 2 w 25"/>
                <a:gd name="T5" fmla="*/ 4 h 8"/>
                <a:gd name="T6" fmla="*/ 22 w 25"/>
                <a:gd name="T7" fmla="*/ 6 h 8"/>
                <a:gd name="T8" fmla="*/ 21 w 2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1" y="2"/>
                  </a:moveTo>
                  <a:cubicBezTo>
                    <a:pt x="16" y="4"/>
                    <a:pt x="9" y="4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8" y="8"/>
                    <a:pt x="16" y="8"/>
                    <a:pt x="22" y="6"/>
                  </a:cubicBezTo>
                  <a:cubicBezTo>
                    <a:pt x="25" y="5"/>
                    <a:pt x="23" y="1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8" name="Freeform 1053">
              <a:extLst>
                <a:ext uri="{FF2B5EF4-FFF2-40B4-BE49-F238E27FC236}">
                  <a16:creationId xmlns:a16="http://schemas.microsoft.com/office/drawing/2014/main" xmlns="" id="{F400A88F-8EDA-4BF9-B624-54B15EAAF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32"/>
              <a:ext cx="30" cy="10"/>
            </a:xfrm>
            <a:custGeom>
              <a:avLst/>
              <a:gdLst>
                <a:gd name="T0" fmla="*/ 16 w 19"/>
                <a:gd name="T1" fmla="*/ 1 h 6"/>
                <a:gd name="T2" fmla="*/ 3 w 19"/>
                <a:gd name="T3" fmla="*/ 1 h 6"/>
                <a:gd name="T4" fmla="*/ 3 w 19"/>
                <a:gd name="T5" fmla="*/ 5 h 6"/>
                <a:gd name="T6" fmla="*/ 17 w 19"/>
                <a:gd name="T7" fmla="*/ 4 h 6"/>
                <a:gd name="T8" fmla="*/ 16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6" y="1"/>
                  </a:moveTo>
                  <a:cubicBezTo>
                    <a:pt x="12" y="2"/>
                    <a:pt x="8" y="2"/>
                    <a:pt x="3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7" y="6"/>
                    <a:pt x="12" y="5"/>
                    <a:pt x="17" y="4"/>
                  </a:cubicBezTo>
                  <a:cubicBezTo>
                    <a:pt x="19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9" name="Freeform 1054">
              <a:extLst>
                <a:ext uri="{FF2B5EF4-FFF2-40B4-BE49-F238E27FC236}">
                  <a16:creationId xmlns:a16="http://schemas.microsoft.com/office/drawing/2014/main" xmlns="" id="{F8F32CBE-4A19-4ED1-8395-1D2F9859BB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1" y="3648"/>
              <a:ext cx="27" cy="13"/>
            </a:xfrm>
            <a:custGeom>
              <a:avLst/>
              <a:gdLst>
                <a:gd name="T0" fmla="*/ 13 w 17"/>
                <a:gd name="T1" fmla="*/ 3 h 8"/>
                <a:gd name="T2" fmla="*/ 3 w 17"/>
                <a:gd name="T3" fmla="*/ 1 h 8"/>
                <a:gd name="T4" fmla="*/ 2 w 17"/>
                <a:gd name="T5" fmla="*/ 4 h 8"/>
                <a:gd name="T6" fmla="*/ 15 w 17"/>
                <a:gd name="T7" fmla="*/ 6 h 8"/>
                <a:gd name="T8" fmla="*/ 13 w 1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3"/>
                  </a:moveTo>
                  <a:cubicBezTo>
                    <a:pt x="10" y="4"/>
                    <a:pt x="7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8"/>
                    <a:pt x="15" y="6"/>
                  </a:cubicBezTo>
                  <a:cubicBezTo>
                    <a:pt x="17" y="5"/>
                    <a:pt x="16" y="2"/>
                    <a:pt x="1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0" name="Freeform 1055">
              <a:extLst>
                <a:ext uri="{FF2B5EF4-FFF2-40B4-BE49-F238E27FC236}">
                  <a16:creationId xmlns:a16="http://schemas.microsoft.com/office/drawing/2014/main" xmlns="" id="{3C4C8AF6-DF7A-481D-931E-A5B311BD00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3653"/>
              <a:ext cx="33" cy="14"/>
            </a:xfrm>
            <a:custGeom>
              <a:avLst/>
              <a:gdLst>
                <a:gd name="T0" fmla="*/ 18 w 21"/>
                <a:gd name="T1" fmla="*/ 5 h 9"/>
                <a:gd name="T2" fmla="*/ 4 w 21"/>
                <a:gd name="T3" fmla="*/ 2 h 9"/>
                <a:gd name="T4" fmla="*/ 2 w 21"/>
                <a:gd name="T5" fmla="*/ 4 h 9"/>
                <a:gd name="T6" fmla="*/ 18 w 21"/>
                <a:gd name="T7" fmla="*/ 8 h 9"/>
                <a:gd name="T8" fmla="*/ 18 w 2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18" y="5"/>
                  </a:moveTo>
                  <a:cubicBezTo>
                    <a:pt x="13" y="5"/>
                    <a:pt x="8" y="4"/>
                    <a:pt x="4" y="2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7" y="8"/>
                    <a:pt x="12" y="9"/>
                    <a:pt x="18" y="8"/>
                  </a:cubicBezTo>
                  <a:cubicBezTo>
                    <a:pt x="21" y="8"/>
                    <a:pt x="20" y="4"/>
                    <a:pt x="18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1" name="Freeform 1056">
              <a:extLst>
                <a:ext uri="{FF2B5EF4-FFF2-40B4-BE49-F238E27FC236}">
                  <a16:creationId xmlns:a16="http://schemas.microsoft.com/office/drawing/2014/main" xmlns="" id="{6689EF0C-76E9-49F3-A6C1-653FE7DFE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81"/>
              <a:ext cx="32" cy="8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5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5"/>
                    <a:pt x="12" y="4"/>
                    <a:pt x="17" y="4"/>
                  </a:cubicBezTo>
                  <a:cubicBezTo>
                    <a:pt x="20" y="4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2" name="Freeform 1057">
              <a:extLst>
                <a:ext uri="{FF2B5EF4-FFF2-40B4-BE49-F238E27FC236}">
                  <a16:creationId xmlns:a16="http://schemas.microsoft.com/office/drawing/2014/main" xmlns="" id="{9638BCA5-25F8-46A4-8C8C-6D3E3271EE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3" y="3661"/>
              <a:ext cx="41" cy="11"/>
            </a:xfrm>
            <a:custGeom>
              <a:avLst/>
              <a:gdLst>
                <a:gd name="T0" fmla="*/ 22 w 26"/>
                <a:gd name="T1" fmla="*/ 1 h 7"/>
                <a:gd name="T2" fmla="*/ 4 w 26"/>
                <a:gd name="T3" fmla="*/ 1 h 7"/>
                <a:gd name="T4" fmla="*/ 2 w 26"/>
                <a:gd name="T5" fmla="*/ 4 h 7"/>
                <a:gd name="T6" fmla="*/ 24 w 26"/>
                <a:gd name="T7" fmla="*/ 5 h 7"/>
                <a:gd name="T8" fmla="*/ 22 w 2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2" y="1"/>
                  </a:moveTo>
                  <a:cubicBezTo>
                    <a:pt x="17" y="3"/>
                    <a:pt x="10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7"/>
                    <a:pt x="17" y="7"/>
                    <a:pt x="24" y="5"/>
                  </a:cubicBezTo>
                  <a:cubicBezTo>
                    <a:pt x="26" y="4"/>
                    <a:pt x="25" y="0"/>
                    <a:pt x="2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3" name="Freeform 1058">
              <a:extLst>
                <a:ext uri="{FF2B5EF4-FFF2-40B4-BE49-F238E27FC236}">
                  <a16:creationId xmlns:a16="http://schemas.microsoft.com/office/drawing/2014/main" xmlns="" id="{3DDF698B-5A1C-4BFA-8E99-809FEB767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3636"/>
              <a:ext cx="36" cy="15"/>
            </a:xfrm>
            <a:custGeom>
              <a:avLst/>
              <a:gdLst>
                <a:gd name="T0" fmla="*/ 19 w 23"/>
                <a:gd name="T1" fmla="*/ 3 h 10"/>
                <a:gd name="T2" fmla="*/ 3 w 23"/>
                <a:gd name="T3" fmla="*/ 1 h 10"/>
                <a:gd name="T4" fmla="*/ 2 w 23"/>
                <a:gd name="T5" fmla="*/ 5 h 10"/>
                <a:gd name="T6" fmla="*/ 21 w 23"/>
                <a:gd name="T7" fmla="*/ 6 h 10"/>
                <a:gd name="T8" fmla="*/ 19 w 23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19" y="3"/>
                  </a:moveTo>
                  <a:cubicBezTo>
                    <a:pt x="14" y="6"/>
                    <a:pt x="8" y="4"/>
                    <a:pt x="3" y="1"/>
                  </a:cubicBezTo>
                  <a:cubicBezTo>
                    <a:pt x="1" y="0"/>
                    <a:pt x="0" y="3"/>
                    <a:pt x="2" y="5"/>
                  </a:cubicBezTo>
                  <a:cubicBezTo>
                    <a:pt x="7" y="8"/>
                    <a:pt x="15" y="10"/>
                    <a:pt x="21" y="6"/>
                  </a:cubicBezTo>
                  <a:cubicBezTo>
                    <a:pt x="23" y="4"/>
                    <a:pt x="21" y="1"/>
                    <a:pt x="1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4" name="Freeform 1059">
              <a:extLst>
                <a:ext uri="{FF2B5EF4-FFF2-40B4-BE49-F238E27FC236}">
                  <a16:creationId xmlns:a16="http://schemas.microsoft.com/office/drawing/2014/main" xmlns="" id="{BCA0251D-E8CB-4C29-B72E-0C8A84F5C2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9" y="3618"/>
              <a:ext cx="28" cy="10"/>
            </a:xfrm>
            <a:custGeom>
              <a:avLst/>
              <a:gdLst>
                <a:gd name="T0" fmla="*/ 15 w 18"/>
                <a:gd name="T1" fmla="*/ 1 h 6"/>
                <a:gd name="T2" fmla="*/ 2 w 18"/>
                <a:gd name="T3" fmla="*/ 2 h 6"/>
                <a:gd name="T4" fmla="*/ 2 w 18"/>
                <a:gd name="T5" fmla="*/ 6 h 6"/>
                <a:gd name="T6" fmla="*/ 16 w 18"/>
                <a:gd name="T7" fmla="*/ 4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6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5" name="Freeform 1060">
              <a:extLst>
                <a:ext uri="{FF2B5EF4-FFF2-40B4-BE49-F238E27FC236}">
                  <a16:creationId xmlns:a16="http://schemas.microsoft.com/office/drawing/2014/main" xmlns="" id="{2D9E62BE-2111-48F6-B20D-98E3856AB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7" y="3621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5 w 19"/>
                <a:gd name="T3" fmla="*/ 1 h 8"/>
                <a:gd name="T4" fmla="*/ 2 w 19"/>
                <a:gd name="T5" fmla="*/ 4 h 8"/>
                <a:gd name="T6" fmla="*/ 17 w 19"/>
                <a:gd name="T7" fmla="*/ 4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3"/>
                    <a:pt x="8" y="3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7" y="7"/>
                    <a:pt x="12" y="8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6" name="Freeform 1061">
              <a:extLst>
                <a:ext uri="{FF2B5EF4-FFF2-40B4-BE49-F238E27FC236}">
                  <a16:creationId xmlns:a16="http://schemas.microsoft.com/office/drawing/2014/main" xmlns="" id="{72589B11-D069-4402-A33B-ECA1134F8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1" y="3598"/>
              <a:ext cx="30" cy="14"/>
            </a:xfrm>
            <a:custGeom>
              <a:avLst/>
              <a:gdLst>
                <a:gd name="T0" fmla="*/ 14 w 19"/>
                <a:gd name="T1" fmla="*/ 2 h 9"/>
                <a:gd name="T2" fmla="*/ 4 w 19"/>
                <a:gd name="T3" fmla="*/ 2 h 9"/>
                <a:gd name="T4" fmla="*/ 3 w 19"/>
                <a:gd name="T5" fmla="*/ 6 h 9"/>
                <a:gd name="T6" fmla="*/ 18 w 19"/>
                <a:gd name="T7" fmla="*/ 3 h 9"/>
                <a:gd name="T8" fmla="*/ 14 w 1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4" y="2"/>
                  </a:moveTo>
                  <a:cubicBezTo>
                    <a:pt x="14" y="4"/>
                    <a:pt x="5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7" y="9"/>
                    <a:pt x="18" y="3"/>
                  </a:cubicBezTo>
                  <a:cubicBezTo>
                    <a:pt x="19" y="0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7" name="Freeform 1062">
              <a:extLst>
                <a:ext uri="{FF2B5EF4-FFF2-40B4-BE49-F238E27FC236}">
                  <a16:creationId xmlns:a16="http://schemas.microsoft.com/office/drawing/2014/main" xmlns="" id="{C80C81BA-9D39-440C-992F-43DBC231C1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9" y="3606"/>
              <a:ext cx="29" cy="12"/>
            </a:xfrm>
            <a:custGeom>
              <a:avLst/>
              <a:gdLst>
                <a:gd name="T0" fmla="*/ 14 w 18"/>
                <a:gd name="T1" fmla="*/ 2 h 8"/>
                <a:gd name="T2" fmla="*/ 4 w 18"/>
                <a:gd name="T3" fmla="*/ 1 h 8"/>
                <a:gd name="T4" fmla="*/ 2 w 18"/>
                <a:gd name="T5" fmla="*/ 5 h 8"/>
                <a:gd name="T6" fmla="*/ 16 w 18"/>
                <a:gd name="T7" fmla="*/ 5 h 8"/>
                <a:gd name="T8" fmla="*/ 14 w 1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2"/>
                  </a:moveTo>
                  <a:cubicBezTo>
                    <a:pt x="11" y="4"/>
                    <a:pt x="7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7"/>
                    <a:pt x="12" y="8"/>
                    <a:pt x="16" y="5"/>
                  </a:cubicBezTo>
                  <a:cubicBezTo>
                    <a:pt x="18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8" name="Freeform 1063">
              <a:extLst>
                <a:ext uri="{FF2B5EF4-FFF2-40B4-BE49-F238E27FC236}">
                  <a16:creationId xmlns:a16="http://schemas.microsoft.com/office/drawing/2014/main" xmlns="" id="{BABBEC7F-9713-4D66-B779-64D27FFC9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6" y="3634"/>
              <a:ext cx="26" cy="13"/>
            </a:xfrm>
            <a:custGeom>
              <a:avLst/>
              <a:gdLst>
                <a:gd name="T0" fmla="*/ 12 w 16"/>
                <a:gd name="T1" fmla="*/ 3 h 8"/>
                <a:gd name="T2" fmla="*/ 4 w 16"/>
                <a:gd name="T3" fmla="*/ 2 h 8"/>
                <a:gd name="T4" fmla="*/ 2 w 16"/>
                <a:gd name="T5" fmla="*/ 5 h 8"/>
                <a:gd name="T6" fmla="*/ 13 w 16"/>
                <a:gd name="T7" fmla="*/ 6 h 8"/>
                <a:gd name="T8" fmla="*/ 12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3"/>
                  </a:moveTo>
                  <a:cubicBezTo>
                    <a:pt x="9" y="4"/>
                    <a:pt x="6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5" y="8"/>
                    <a:pt x="9" y="8"/>
                    <a:pt x="13" y="6"/>
                  </a:cubicBezTo>
                  <a:cubicBezTo>
                    <a:pt x="16" y="5"/>
                    <a:pt x="14" y="2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9" name="Freeform 1064">
              <a:extLst>
                <a:ext uri="{FF2B5EF4-FFF2-40B4-BE49-F238E27FC236}">
                  <a16:creationId xmlns:a16="http://schemas.microsoft.com/office/drawing/2014/main" xmlns="" id="{A8CA4E20-37B8-4CA9-A5EF-936624626E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" y="3654"/>
              <a:ext cx="28" cy="13"/>
            </a:xfrm>
            <a:custGeom>
              <a:avLst/>
              <a:gdLst>
                <a:gd name="T0" fmla="*/ 15 w 18"/>
                <a:gd name="T1" fmla="*/ 2 h 8"/>
                <a:gd name="T2" fmla="*/ 4 w 18"/>
                <a:gd name="T3" fmla="*/ 2 h 8"/>
                <a:gd name="T4" fmla="*/ 3 w 18"/>
                <a:gd name="T5" fmla="*/ 5 h 8"/>
                <a:gd name="T6" fmla="*/ 17 w 18"/>
                <a:gd name="T7" fmla="*/ 5 h 8"/>
                <a:gd name="T8" fmla="*/ 15 w 1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2"/>
                  </a:moveTo>
                  <a:cubicBezTo>
                    <a:pt x="12" y="4"/>
                    <a:pt x="7" y="3"/>
                    <a:pt x="4" y="2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7" y="7"/>
                    <a:pt x="13" y="8"/>
                    <a:pt x="17" y="5"/>
                  </a:cubicBezTo>
                  <a:cubicBezTo>
                    <a:pt x="18" y="3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0" name="Freeform 1065">
              <a:extLst>
                <a:ext uri="{FF2B5EF4-FFF2-40B4-BE49-F238E27FC236}">
                  <a16:creationId xmlns:a16="http://schemas.microsoft.com/office/drawing/2014/main" xmlns="" id="{C8FD3F2D-5B9C-4B1C-81A7-6622661CC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4" y="3672"/>
              <a:ext cx="31" cy="11"/>
            </a:xfrm>
            <a:custGeom>
              <a:avLst/>
              <a:gdLst>
                <a:gd name="T0" fmla="*/ 16 w 20"/>
                <a:gd name="T1" fmla="*/ 2 h 7"/>
                <a:gd name="T2" fmla="*/ 3 w 20"/>
                <a:gd name="T3" fmla="*/ 1 h 7"/>
                <a:gd name="T4" fmla="*/ 2 w 20"/>
                <a:gd name="T5" fmla="*/ 4 h 7"/>
                <a:gd name="T6" fmla="*/ 17 w 20"/>
                <a:gd name="T7" fmla="*/ 5 h 7"/>
                <a:gd name="T8" fmla="*/ 16 w 2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6" y="2"/>
                  </a:moveTo>
                  <a:cubicBezTo>
                    <a:pt x="12" y="3"/>
                    <a:pt x="7" y="2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7" y="5"/>
                    <a:pt x="12" y="7"/>
                    <a:pt x="17" y="5"/>
                  </a:cubicBezTo>
                  <a:cubicBezTo>
                    <a:pt x="20" y="4"/>
                    <a:pt x="18" y="1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1" name="Freeform 1066">
              <a:extLst>
                <a:ext uri="{FF2B5EF4-FFF2-40B4-BE49-F238E27FC236}">
                  <a16:creationId xmlns:a16="http://schemas.microsoft.com/office/drawing/2014/main" xmlns="" id="{80A6CE1B-7D02-4DD9-A332-00C93155C2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3" y="3691"/>
              <a:ext cx="38" cy="12"/>
            </a:xfrm>
            <a:custGeom>
              <a:avLst/>
              <a:gdLst>
                <a:gd name="T0" fmla="*/ 20 w 24"/>
                <a:gd name="T1" fmla="*/ 2 h 8"/>
                <a:gd name="T2" fmla="*/ 4 w 24"/>
                <a:gd name="T3" fmla="*/ 1 h 8"/>
                <a:gd name="T4" fmla="*/ 3 w 24"/>
                <a:gd name="T5" fmla="*/ 4 h 8"/>
                <a:gd name="T6" fmla="*/ 21 w 24"/>
                <a:gd name="T7" fmla="*/ 6 h 8"/>
                <a:gd name="T8" fmla="*/ 20 w 2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0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9" y="7"/>
                    <a:pt x="15" y="8"/>
                    <a:pt x="21" y="6"/>
                  </a:cubicBezTo>
                  <a:cubicBezTo>
                    <a:pt x="24" y="5"/>
                    <a:pt x="22" y="1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2" name="Freeform 1067">
              <a:extLst>
                <a:ext uri="{FF2B5EF4-FFF2-40B4-BE49-F238E27FC236}">
                  <a16:creationId xmlns:a16="http://schemas.microsoft.com/office/drawing/2014/main" xmlns="" id="{FA88C20B-66EB-43AE-A888-54D250FE8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7" y="3702"/>
              <a:ext cx="27" cy="12"/>
            </a:xfrm>
            <a:custGeom>
              <a:avLst/>
              <a:gdLst>
                <a:gd name="T0" fmla="*/ 14 w 17"/>
                <a:gd name="T1" fmla="*/ 1 h 8"/>
                <a:gd name="T2" fmla="*/ 3 w 17"/>
                <a:gd name="T3" fmla="*/ 3 h 8"/>
                <a:gd name="T4" fmla="*/ 4 w 17"/>
                <a:gd name="T5" fmla="*/ 7 h 8"/>
                <a:gd name="T6" fmla="*/ 15 w 17"/>
                <a:gd name="T7" fmla="*/ 4 h 8"/>
                <a:gd name="T8" fmla="*/ 14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4" y="1"/>
                  </a:moveTo>
                  <a:cubicBezTo>
                    <a:pt x="10" y="1"/>
                    <a:pt x="7" y="2"/>
                    <a:pt x="3" y="3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8" y="6"/>
                    <a:pt x="11" y="5"/>
                    <a:pt x="15" y="4"/>
                  </a:cubicBezTo>
                  <a:cubicBezTo>
                    <a:pt x="17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3" name="Freeform 1068">
              <a:extLst>
                <a:ext uri="{FF2B5EF4-FFF2-40B4-BE49-F238E27FC236}">
                  <a16:creationId xmlns:a16="http://schemas.microsoft.com/office/drawing/2014/main" xmlns="" id="{A272BA55-AECE-47D7-9C1C-DCACF9DC89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3705"/>
              <a:ext cx="32" cy="8"/>
            </a:xfrm>
            <a:custGeom>
              <a:avLst/>
              <a:gdLst>
                <a:gd name="T0" fmla="*/ 17 w 20"/>
                <a:gd name="T1" fmla="*/ 1 h 5"/>
                <a:gd name="T2" fmla="*/ 2 w 20"/>
                <a:gd name="T3" fmla="*/ 2 h 5"/>
                <a:gd name="T4" fmla="*/ 2 w 20"/>
                <a:gd name="T5" fmla="*/ 5 h 5"/>
                <a:gd name="T6" fmla="*/ 17 w 20"/>
                <a:gd name="T7" fmla="*/ 4 h 5"/>
                <a:gd name="T8" fmla="*/ 17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1"/>
                  </a:moveTo>
                  <a:cubicBezTo>
                    <a:pt x="12" y="1"/>
                    <a:pt x="7" y="1"/>
                    <a:pt x="2" y="2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7" y="5"/>
                    <a:pt x="12" y="5"/>
                    <a:pt x="17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4" name="Freeform 1069">
              <a:extLst>
                <a:ext uri="{FF2B5EF4-FFF2-40B4-BE49-F238E27FC236}">
                  <a16:creationId xmlns:a16="http://schemas.microsoft.com/office/drawing/2014/main" xmlns="" id="{9D56DE59-C862-4000-9701-52271BEE56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1" y="3714"/>
              <a:ext cx="36" cy="13"/>
            </a:xfrm>
            <a:custGeom>
              <a:avLst/>
              <a:gdLst>
                <a:gd name="T0" fmla="*/ 20 w 23"/>
                <a:gd name="T1" fmla="*/ 1 h 8"/>
                <a:gd name="T2" fmla="*/ 3 w 23"/>
                <a:gd name="T3" fmla="*/ 3 h 8"/>
                <a:gd name="T4" fmla="*/ 2 w 23"/>
                <a:gd name="T5" fmla="*/ 7 h 8"/>
                <a:gd name="T6" fmla="*/ 21 w 23"/>
                <a:gd name="T7" fmla="*/ 5 h 8"/>
                <a:gd name="T8" fmla="*/ 20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1"/>
                  </a:moveTo>
                  <a:cubicBezTo>
                    <a:pt x="14" y="3"/>
                    <a:pt x="9" y="4"/>
                    <a:pt x="3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9" y="8"/>
                    <a:pt x="15" y="7"/>
                    <a:pt x="21" y="5"/>
                  </a:cubicBezTo>
                  <a:cubicBezTo>
                    <a:pt x="23" y="4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5" name="Freeform 1070">
              <a:extLst>
                <a:ext uri="{FF2B5EF4-FFF2-40B4-BE49-F238E27FC236}">
                  <a16:creationId xmlns:a16="http://schemas.microsoft.com/office/drawing/2014/main" xmlns="" id="{E9C0E832-C390-4060-8B0B-FB867CEB77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3727"/>
              <a:ext cx="36" cy="9"/>
            </a:xfrm>
            <a:custGeom>
              <a:avLst/>
              <a:gdLst>
                <a:gd name="T0" fmla="*/ 20 w 23"/>
                <a:gd name="T1" fmla="*/ 0 h 6"/>
                <a:gd name="T2" fmla="*/ 2 w 23"/>
                <a:gd name="T3" fmla="*/ 2 h 6"/>
                <a:gd name="T4" fmla="*/ 3 w 23"/>
                <a:gd name="T5" fmla="*/ 6 h 6"/>
                <a:gd name="T6" fmla="*/ 20 w 23"/>
                <a:gd name="T7" fmla="*/ 4 h 6"/>
                <a:gd name="T8" fmla="*/ 20 w 2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20" y="0"/>
                  </a:moveTo>
                  <a:cubicBezTo>
                    <a:pt x="14" y="1"/>
                    <a:pt x="8" y="1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5"/>
                    <a:pt x="14" y="4"/>
                    <a:pt x="20" y="4"/>
                  </a:cubicBezTo>
                  <a:cubicBezTo>
                    <a:pt x="23" y="3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6" name="Freeform 1071">
              <a:extLst>
                <a:ext uri="{FF2B5EF4-FFF2-40B4-BE49-F238E27FC236}">
                  <a16:creationId xmlns:a16="http://schemas.microsoft.com/office/drawing/2014/main" xmlns="" id="{8AA9DDA7-039F-469D-A933-12414B2D3B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4" y="3736"/>
              <a:ext cx="32" cy="13"/>
            </a:xfrm>
            <a:custGeom>
              <a:avLst/>
              <a:gdLst>
                <a:gd name="T0" fmla="*/ 17 w 20"/>
                <a:gd name="T1" fmla="*/ 1 h 8"/>
                <a:gd name="T2" fmla="*/ 3 w 20"/>
                <a:gd name="T3" fmla="*/ 3 h 8"/>
                <a:gd name="T4" fmla="*/ 3 w 20"/>
                <a:gd name="T5" fmla="*/ 7 h 8"/>
                <a:gd name="T6" fmla="*/ 18 w 20"/>
                <a:gd name="T7" fmla="*/ 5 h 8"/>
                <a:gd name="T8" fmla="*/ 17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7" y="1"/>
                  </a:moveTo>
                  <a:cubicBezTo>
                    <a:pt x="12" y="3"/>
                    <a:pt x="8" y="4"/>
                    <a:pt x="3" y="3"/>
                  </a:cubicBezTo>
                  <a:cubicBezTo>
                    <a:pt x="1" y="3"/>
                    <a:pt x="0" y="6"/>
                    <a:pt x="3" y="7"/>
                  </a:cubicBezTo>
                  <a:cubicBezTo>
                    <a:pt x="8" y="8"/>
                    <a:pt x="13" y="6"/>
                    <a:pt x="18" y="5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7" name="Freeform 1072">
              <a:extLst>
                <a:ext uri="{FF2B5EF4-FFF2-40B4-BE49-F238E27FC236}">
                  <a16:creationId xmlns:a16="http://schemas.microsoft.com/office/drawing/2014/main" xmlns="" id="{C8E0C328-2568-46CC-8B89-2D33F9C558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8" y="3717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3 w 17"/>
                <a:gd name="T3" fmla="*/ 1 h 5"/>
                <a:gd name="T4" fmla="*/ 2 w 17"/>
                <a:gd name="T5" fmla="*/ 5 h 5"/>
                <a:gd name="T6" fmla="*/ 15 w 17"/>
                <a:gd name="T7" fmla="*/ 4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1" y="1"/>
                    <a:pt x="7" y="2"/>
                    <a:pt x="3" y="1"/>
                  </a:cubicBezTo>
                  <a:cubicBezTo>
                    <a:pt x="1" y="1"/>
                    <a:pt x="0" y="5"/>
                    <a:pt x="2" y="5"/>
                  </a:cubicBezTo>
                  <a:cubicBezTo>
                    <a:pt x="6" y="5"/>
                    <a:pt x="11" y="4"/>
                    <a:pt x="15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8" name="Freeform 1073">
              <a:extLst>
                <a:ext uri="{FF2B5EF4-FFF2-40B4-BE49-F238E27FC236}">
                  <a16:creationId xmlns:a16="http://schemas.microsoft.com/office/drawing/2014/main" xmlns="" id="{5D5BB977-788B-416A-AD52-AE091DA36F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0" y="3691"/>
              <a:ext cx="31" cy="12"/>
            </a:xfrm>
            <a:custGeom>
              <a:avLst/>
              <a:gdLst>
                <a:gd name="T0" fmla="*/ 16 w 20"/>
                <a:gd name="T1" fmla="*/ 3 h 8"/>
                <a:gd name="T2" fmla="*/ 15 w 20"/>
                <a:gd name="T3" fmla="*/ 3 h 8"/>
                <a:gd name="T4" fmla="*/ 11 w 20"/>
                <a:gd name="T5" fmla="*/ 3 h 8"/>
                <a:gd name="T6" fmla="*/ 3 w 20"/>
                <a:gd name="T7" fmla="*/ 3 h 8"/>
                <a:gd name="T8" fmla="*/ 3 w 20"/>
                <a:gd name="T9" fmla="*/ 7 h 8"/>
                <a:gd name="T10" fmla="*/ 14 w 20"/>
                <a:gd name="T11" fmla="*/ 7 h 8"/>
                <a:gd name="T12" fmla="*/ 19 w 20"/>
                <a:gd name="T13" fmla="*/ 3 h 8"/>
                <a:gd name="T14" fmla="*/ 16 w 20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">
                  <a:moveTo>
                    <a:pt x="16" y="3"/>
                  </a:moveTo>
                  <a:cubicBezTo>
                    <a:pt x="15" y="2"/>
                    <a:pt x="16" y="2"/>
                    <a:pt x="15" y="3"/>
                  </a:cubicBezTo>
                  <a:cubicBezTo>
                    <a:pt x="14" y="3"/>
                    <a:pt x="12" y="3"/>
                    <a:pt x="11" y="3"/>
                  </a:cubicBezTo>
                  <a:cubicBezTo>
                    <a:pt x="9" y="4"/>
                    <a:pt x="6" y="4"/>
                    <a:pt x="3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8"/>
                    <a:pt x="10" y="7"/>
                    <a:pt x="14" y="7"/>
                  </a:cubicBezTo>
                  <a:cubicBezTo>
                    <a:pt x="16" y="6"/>
                    <a:pt x="20" y="5"/>
                    <a:pt x="19" y="3"/>
                  </a:cubicBezTo>
                  <a:cubicBezTo>
                    <a:pt x="19" y="0"/>
                    <a:pt x="15" y="1"/>
                    <a:pt x="16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9" name="Freeform 1074">
              <a:extLst>
                <a:ext uri="{FF2B5EF4-FFF2-40B4-BE49-F238E27FC236}">
                  <a16:creationId xmlns:a16="http://schemas.microsoft.com/office/drawing/2014/main" xmlns="" id="{7D07F066-D715-465B-A01F-5E6247204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5" y="3673"/>
              <a:ext cx="29" cy="11"/>
            </a:xfrm>
            <a:custGeom>
              <a:avLst/>
              <a:gdLst>
                <a:gd name="T0" fmla="*/ 13 w 18"/>
                <a:gd name="T1" fmla="*/ 1 h 7"/>
                <a:gd name="T2" fmla="*/ 3 w 18"/>
                <a:gd name="T3" fmla="*/ 2 h 7"/>
                <a:gd name="T4" fmla="*/ 2 w 18"/>
                <a:gd name="T5" fmla="*/ 6 h 7"/>
                <a:gd name="T6" fmla="*/ 16 w 18"/>
                <a:gd name="T7" fmla="*/ 4 h 7"/>
                <a:gd name="T8" fmla="*/ 13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3" y="1"/>
                  </a:moveTo>
                  <a:cubicBezTo>
                    <a:pt x="11" y="4"/>
                    <a:pt x="6" y="3"/>
                    <a:pt x="3" y="2"/>
                  </a:cubicBezTo>
                  <a:cubicBezTo>
                    <a:pt x="1" y="1"/>
                    <a:pt x="0" y="5"/>
                    <a:pt x="2" y="6"/>
                  </a:cubicBezTo>
                  <a:cubicBezTo>
                    <a:pt x="7" y="7"/>
                    <a:pt x="12" y="7"/>
                    <a:pt x="16" y="4"/>
                  </a:cubicBezTo>
                  <a:cubicBezTo>
                    <a:pt x="18" y="2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0" name="Freeform 1075">
              <a:extLst>
                <a:ext uri="{FF2B5EF4-FFF2-40B4-BE49-F238E27FC236}">
                  <a16:creationId xmlns:a16="http://schemas.microsoft.com/office/drawing/2014/main" xmlns="" id="{298DAEF2-C8F2-442D-96D4-09013912C8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5" y="3651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3 w 19"/>
                <a:gd name="T3" fmla="*/ 2 h 8"/>
                <a:gd name="T4" fmla="*/ 2 w 19"/>
                <a:gd name="T5" fmla="*/ 5 h 8"/>
                <a:gd name="T6" fmla="*/ 17 w 19"/>
                <a:gd name="T7" fmla="*/ 5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4"/>
                    <a:pt x="6" y="3"/>
                    <a:pt x="3" y="2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6"/>
                    <a:pt x="12" y="8"/>
                    <a:pt x="17" y="5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1" name="Freeform 1076">
              <a:extLst>
                <a:ext uri="{FF2B5EF4-FFF2-40B4-BE49-F238E27FC236}">
                  <a16:creationId xmlns:a16="http://schemas.microsoft.com/office/drawing/2014/main" xmlns="" id="{75C1D225-8840-49CC-8159-EDB08ED94E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" y="3632"/>
              <a:ext cx="32" cy="13"/>
            </a:xfrm>
            <a:custGeom>
              <a:avLst/>
              <a:gdLst>
                <a:gd name="T0" fmla="*/ 15 w 20"/>
                <a:gd name="T1" fmla="*/ 2 h 8"/>
                <a:gd name="T2" fmla="*/ 4 w 20"/>
                <a:gd name="T3" fmla="*/ 2 h 8"/>
                <a:gd name="T4" fmla="*/ 2 w 20"/>
                <a:gd name="T5" fmla="*/ 5 h 8"/>
                <a:gd name="T6" fmla="*/ 18 w 20"/>
                <a:gd name="T7" fmla="*/ 4 h 8"/>
                <a:gd name="T8" fmla="*/ 15 w 20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5" y="2"/>
                  </a:moveTo>
                  <a:cubicBezTo>
                    <a:pt x="13" y="4"/>
                    <a:pt x="7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7" y="8"/>
                    <a:pt x="14" y="8"/>
                    <a:pt x="18" y="4"/>
                  </a:cubicBezTo>
                  <a:cubicBezTo>
                    <a:pt x="20" y="2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2" name="Freeform 1077">
              <a:extLst>
                <a:ext uri="{FF2B5EF4-FFF2-40B4-BE49-F238E27FC236}">
                  <a16:creationId xmlns:a16="http://schemas.microsoft.com/office/drawing/2014/main" xmlns="" id="{E33F5090-C6C6-41D9-AE3A-FD3865611D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9" y="3609"/>
              <a:ext cx="25" cy="8"/>
            </a:xfrm>
            <a:custGeom>
              <a:avLst/>
              <a:gdLst>
                <a:gd name="T0" fmla="*/ 14 w 16"/>
                <a:gd name="T1" fmla="*/ 1 h 5"/>
                <a:gd name="T2" fmla="*/ 3 w 16"/>
                <a:gd name="T3" fmla="*/ 1 h 5"/>
                <a:gd name="T4" fmla="*/ 2 w 16"/>
                <a:gd name="T5" fmla="*/ 4 h 5"/>
                <a:gd name="T6" fmla="*/ 14 w 16"/>
                <a:gd name="T7" fmla="*/ 5 h 5"/>
                <a:gd name="T8" fmla="*/ 14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4" y="1"/>
                  </a:moveTo>
                  <a:cubicBezTo>
                    <a:pt x="10" y="1"/>
                    <a:pt x="7" y="1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6" y="5"/>
                    <a:pt x="10" y="5"/>
                    <a:pt x="14" y="5"/>
                  </a:cubicBezTo>
                  <a:cubicBezTo>
                    <a:pt x="16" y="5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3" name="Freeform 1078">
              <a:extLst>
                <a:ext uri="{FF2B5EF4-FFF2-40B4-BE49-F238E27FC236}">
                  <a16:creationId xmlns:a16="http://schemas.microsoft.com/office/drawing/2014/main" xmlns="" id="{29CB74F5-7224-48A0-A6C0-9CF95474E8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7" y="3609"/>
              <a:ext cx="28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2 w 18"/>
                <a:gd name="T5" fmla="*/ 6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4" name="Freeform 1079">
              <a:extLst>
                <a:ext uri="{FF2B5EF4-FFF2-40B4-BE49-F238E27FC236}">
                  <a16:creationId xmlns:a16="http://schemas.microsoft.com/office/drawing/2014/main" xmlns="" id="{F784577D-2C3B-49DA-BDBD-AAB833F8DE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4" y="3637"/>
              <a:ext cx="29" cy="6"/>
            </a:xfrm>
            <a:custGeom>
              <a:avLst/>
              <a:gdLst>
                <a:gd name="T0" fmla="*/ 16 w 19"/>
                <a:gd name="T1" fmla="*/ 0 h 4"/>
                <a:gd name="T2" fmla="*/ 3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2" y="0"/>
                    <a:pt x="7" y="0"/>
                    <a:pt x="3" y="0"/>
                  </a:cubicBezTo>
                  <a:cubicBezTo>
                    <a:pt x="0" y="1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5" name="Freeform 1080">
              <a:extLst>
                <a:ext uri="{FF2B5EF4-FFF2-40B4-BE49-F238E27FC236}">
                  <a16:creationId xmlns:a16="http://schemas.microsoft.com/office/drawing/2014/main" xmlns="" id="{6749A8A9-6859-47D0-A050-B4046E4F11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2" y="3654"/>
              <a:ext cx="29" cy="10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5 h 6"/>
                <a:gd name="T6" fmla="*/ 16 w 18"/>
                <a:gd name="T7" fmla="*/ 5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8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7" y="6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6" name="Freeform 1081">
              <a:extLst>
                <a:ext uri="{FF2B5EF4-FFF2-40B4-BE49-F238E27FC236}">
                  <a16:creationId xmlns:a16="http://schemas.microsoft.com/office/drawing/2014/main" xmlns="" id="{5C7E1238-2796-422F-8A67-6EFAF5886C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9" y="3678"/>
              <a:ext cx="23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0 h 5"/>
                <a:gd name="T4" fmla="*/ 3 w 15"/>
                <a:gd name="T5" fmla="*/ 4 h 5"/>
                <a:gd name="T6" fmla="*/ 12 w 15"/>
                <a:gd name="T7" fmla="*/ 5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5" y="5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7" name="Freeform 1082">
              <a:extLst>
                <a:ext uri="{FF2B5EF4-FFF2-40B4-BE49-F238E27FC236}">
                  <a16:creationId xmlns:a16="http://schemas.microsoft.com/office/drawing/2014/main" xmlns="" id="{92E92E24-E2C5-459D-ACDE-203F4716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5" y="3692"/>
              <a:ext cx="33" cy="11"/>
            </a:xfrm>
            <a:custGeom>
              <a:avLst/>
              <a:gdLst>
                <a:gd name="T0" fmla="*/ 17 w 21"/>
                <a:gd name="T1" fmla="*/ 1 h 7"/>
                <a:gd name="T2" fmla="*/ 3 w 21"/>
                <a:gd name="T3" fmla="*/ 2 h 7"/>
                <a:gd name="T4" fmla="*/ 3 w 21"/>
                <a:gd name="T5" fmla="*/ 5 h 7"/>
                <a:gd name="T6" fmla="*/ 18 w 21"/>
                <a:gd name="T7" fmla="*/ 4 h 7"/>
                <a:gd name="T8" fmla="*/ 17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7" y="1"/>
                  </a:moveTo>
                  <a:cubicBezTo>
                    <a:pt x="13" y="3"/>
                    <a:pt x="8" y="3"/>
                    <a:pt x="3" y="2"/>
                  </a:cubicBezTo>
                  <a:cubicBezTo>
                    <a:pt x="1" y="1"/>
                    <a:pt x="0" y="5"/>
                    <a:pt x="3" y="5"/>
                  </a:cubicBezTo>
                  <a:cubicBezTo>
                    <a:pt x="8" y="7"/>
                    <a:pt x="13" y="6"/>
                    <a:pt x="18" y="4"/>
                  </a:cubicBezTo>
                  <a:cubicBezTo>
                    <a:pt x="21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8" name="Freeform 1083">
              <a:extLst>
                <a:ext uri="{FF2B5EF4-FFF2-40B4-BE49-F238E27FC236}">
                  <a16:creationId xmlns:a16="http://schemas.microsoft.com/office/drawing/2014/main" xmlns="" id="{4422F96F-F06E-439B-ADC8-ED9EEE0AA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3706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4 w 18"/>
                <a:gd name="T3" fmla="*/ 3 h 8"/>
                <a:gd name="T4" fmla="*/ 2 w 18"/>
                <a:gd name="T5" fmla="*/ 6 h 8"/>
                <a:gd name="T6" fmla="*/ 16 w 18"/>
                <a:gd name="T7" fmla="*/ 5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1" y="2"/>
                    <a:pt x="7" y="4"/>
                    <a:pt x="4" y="3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7" y="8"/>
                    <a:pt x="11" y="6"/>
                    <a:pt x="16" y="5"/>
                  </a:cubicBezTo>
                  <a:cubicBezTo>
                    <a:pt x="18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9" name="Freeform 1084">
              <a:extLst>
                <a:ext uri="{FF2B5EF4-FFF2-40B4-BE49-F238E27FC236}">
                  <a16:creationId xmlns:a16="http://schemas.microsoft.com/office/drawing/2014/main" xmlns="" id="{873C94E5-BDAA-48DE-B360-62428A2D7D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3724"/>
              <a:ext cx="33" cy="6"/>
            </a:xfrm>
            <a:custGeom>
              <a:avLst/>
              <a:gdLst>
                <a:gd name="T0" fmla="*/ 18 w 21"/>
                <a:gd name="T1" fmla="*/ 0 h 4"/>
                <a:gd name="T2" fmla="*/ 3 w 21"/>
                <a:gd name="T3" fmla="*/ 0 h 4"/>
                <a:gd name="T4" fmla="*/ 3 w 21"/>
                <a:gd name="T5" fmla="*/ 3 h 4"/>
                <a:gd name="T6" fmla="*/ 19 w 21"/>
                <a:gd name="T7" fmla="*/ 4 h 4"/>
                <a:gd name="T8" fmla="*/ 18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18" y="0"/>
                  </a:moveTo>
                  <a:cubicBezTo>
                    <a:pt x="13" y="0"/>
                    <a:pt x="8" y="0"/>
                    <a:pt x="3" y="0"/>
                  </a:cubicBezTo>
                  <a:cubicBezTo>
                    <a:pt x="0" y="0"/>
                    <a:pt x="1" y="4"/>
                    <a:pt x="3" y="3"/>
                  </a:cubicBezTo>
                  <a:cubicBezTo>
                    <a:pt x="8" y="3"/>
                    <a:pt x="13" y="4"/>
                    <a:pt x="19" y="4"/>
                  </a:cubicBezTo>
                  <a:cubicBezTo>
                    <a:pt x="21" y="4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0" name="Freeform 1085">
              <a:extLst>
                <a:ext uri="{FF2B5EF4-FFF2-40B4-BE49-F238E27FC236}">
                  <a16:creationId xmlns:a16="http://schemas.microsoft.com/office/drawing/2014/main" xmlns="" id="{FF717064-AB0E-48DC-96CF-69B42E453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3741"/>
              <a:ext cx="28" cy="9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5 h 6"/>
                <a:gd name="T6" fmla="*/ 16 w 18"/>
                <a:gd name="T7" fmla="*/ 5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7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7" y="6"/>
                    <a:pt x="11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1" name="Freeform 1086">
              <a:extLst>
                <a:ext uri="{FF2B5EF4-FFF2-40B4-BE49-F238E27FC236}">
                  <a16:creationId xmlns:a16="http://schemas.microsoft.com/office/drawing/2014/main" xmlns="" id="{164BDD0B-B613-4494-831A-93A949085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" y="3749"/>
              <a:ext cx="33" cy="8"/>
            </a:xfrm>
            <a:custGeom>
              <a:avLst/>
              <a:gdLst>
                <a:gd name="T0" fmla="*/ 18 w 21"/>
                <a:gd name="T1" fmla="*/ 1 h 5"/>
                <a:gd name="T2" fmla="*/ 3 w 21"/>
                <a:gd name="T3" fmla="*/ 0 h 5"/>
                <a:gd name="T4" fmla="*/ 3 w 21"/>
                <a:gd name="T5" fmla="*/ 4 h 5"/>
                <a:gd name="T6" fmla="*/ 19 w 21"/>
                <a:gd name="T7" fmla="*/ 4 h 5"/>
                <a:gd name="T8" fmla="*/ 18 w 21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8" y="1"/>
                  </a:moveTo>
                  <a:cubicBezTo>
                    <a:pt x="13" y="1"/>
                    <a:pt x="8" y="1"/>
                    <a:pt x="3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8" y="5"/>
                    <a:pt x="13" y="5"/>
                    <a:pt x="19" y="4"/>
                  </a:cubicBezTo>
                  <a:cubicBezTo>
                    <a:pt x="21" y="4"/>
                    <a:pt x="21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2" name="Freeform 1087">
              <a:extLst>
                <a:ext uri="{FF2B5EF4-FFF2-40B4-BE49-F238E27FC236}">
                  <a16:creationId xmlns:a16="http://schemas.microsoft.com/office/drawing/2014/main" xmlns="" id="{7EF877D3-15A2-4ACF-BAB4-E092EC450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3720"/>
              <a:ext cx="28" cy="13"/>
            </a:xfrm>
            <a:custGeom>
              <a:avLst/>
              <a:gdLst>
                <a:gd name="T0" fmla="*/ 15 w 18"/>
                <a:gd name="T1" fmla="*/ 1 h 8"/>
                <a:gd name="T2" fmla="*/ 4 w 18"/>
                <a:gd name="T3" fmla="*/ 3 h 8"/>
                <a:gd name="T4" fmla="*/ 3 w 18"/>
                <a:gd name="T5" fmla="*/ 6 h 8"/>
                <a:gd name="T6" fmla="*/ 16 w 18"/>
                <a:gd name="T7" fmla="*/ 5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2"/>
                    <a:pt x="8" y="4"/>
                    <a:pt x="4" y="3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7" y="8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3" name="Freeform 1088">
              <a:extLst>
                <a:ext uri="{FF2B5EF4-FFF2-40B4-BE49-F238E27FC236}">
                  <a16:creationId xmlns:a16="http://schemas.microsoft.com/office/drawing/2014/main" xmlns="" id="{302EAB48-D025-4BB3-9882-C0AA300C52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3695"/>
              <a:ext cx="25" cy="11"/>
            </a:xfrm>
            <a:custGeom>
              <a:avLst/>
              <a:gdLst>
                <a:gd name="T0" fmla="*/ 13 w 16"/>
                <a:gd name="T1" fmla="*/ 1 h 7"/>
                <a:gd name="T2" fmla="*/ 4 w 16"/>
                <a:gd name="T3" fmla="*/ 2 h 7"/>
                <a:gd name="T4" fmla="*/ 2 w 16"/>
                <a:gd name="T5" fmla="*/ 5 h 7"/>
                <a:gd name="T6" fmla="*/ 14 w 16"/>
                <a:gd name="T7" fmla="*/ 5 h 7"/>
                <a:gd name="T8" fmla="*/ 13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2"/>
                    <a:pt x="7" y="3"/>
                    <a:pt x="4" y="2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7"/>
                    <a:pt x="10" y="6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4" name="Freeform 1089">
              <a:extLst>
                <a:ext uri="{FF2B5EF4-FFF2-40B4-BE49-F238E27FC236}">
                  <a16:creationId xmlns:a16="http://schemas.microsoft.com/office/drawing/2014/main" xmlns="" id="{0F8D8ADD-8E6C-43BE-B5C2-5E9865F7ED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7" y="3670"/>
              <a:ext cx="28" cy="10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4 h 6"/>
                <a:gd name="T6" fmla="*/ 16 w 18"/>
                <a:gd name="T7" fmla="*/ 4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8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5" name="Freeform 1090">
              <a:extLst>
                <a:ext uri="{FF2B5EF4-FFF2-40B4-BE49-F238E27FC236}">
                  <a16:creationId xmlns:a16="http://schemas.microsoft.com/office/drawing/2014/main" xmlns="" id="{C52AAC10-1A51-42E8-9DA9-EC70796DDF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" y="3637"/>
              <a:ext cx="27" cy="16"/>
            </a:xfrm>
            <a:custGeom>
              <a:avLst/>
              <a:gdLst>
                <a:gd name="T0" fmla="*/ 12 w 17"/>
                <a:gd name="T1" fmla="*/ 2 h 10"/>
                <a:gd name="T2" fmla="*/ 3 w 17"/>
                <a:gd name="T3" fmla="*/ 4 h 10"/>
                <a:gd name="T4" fmla="*/ 2 w 17"/>
                <a:gd name="T5" fmla="*/ 8 h 10"/>
                <a:gd name="T6" fmla="*/ 15 w 17"/>
                <a:gd name="T7" fmla="*/ 4 h 10"/>
                <a:gd name="T8" fmla="*/ 12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2" y="2"/>
                  </a:moveTo>
                  <a:cubicBezTo>
                    <a:pt x="10" y="5"/>
                    <a:pt x="7" y="6"/>
                    <a:pt x="3" y="4"/>
                  </a:cubicBezTo>
                  <a:cubicBezTo>
                    <a:pt x="1" y="3"/>
                    <a:pt x="0" y="7"/>
                    <a:pt x="2" y="8"/>
                  </a:cubicBezTo>
                  <a:cubicBezTo>
                    <a:pt x="7" y="10"/>
                    <a:pt x="12" y="9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6" name="Freeform 1091">
              <a:extLst>
                <a:ext uri="{FF2B5EF4-FFF2-40B4-BE49-F238E27FC236}">
                  <a16:creationId xmlns:a16="http://schemas.microsoft.com/office/drawing/2014/main" xmlns="" id="{FEEBB03C-3624-4359-BC0D-457C693427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3617"/>
              <a:ext cx="29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2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4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7" name="Freeform 1092">
              <a:extLst>
                <a:ext uri="{FF2B5EF4-FFF2-40B4-BE49-F238E27FC236}">
                  <a16:creationId xmlns:a16="http://schemas.microsoft.com/office/drawing/2014/main" xmlns="" id="{AC7A2C85-91E7-4489-9481-FDAF7C22F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3598"/>
              <a:ext cx="32" cy="12"/>
            </a:xfrm>
            <a:custGeom>
              <a:avLst/>
              <a:gdLst>
                <a:gd name="T0" fmla="*/ 16 w 20"/>
                <a:gd name="T1" fmla="*/ 1 h 8"/>
                <a:gd name="T2" fmla="*/ 3 w 20"/>
                <a:gd name="T3" fmla="*/ 4 h 8"/>
                <a:gd name="T4" fmla="*/ 3 w 20"/>
                <a:gd name="T5" fmla="*/ 8 h 8"/>
                <a:gd name="T6" fmla="*/ 17 w 20"/>
                <a:gd name="T7" fmla="*/ 4 h 8"/>
                <a:gd name="T8" fmla="*/ 16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6" y="1"/>
                  </a:moveTo>
                  <a:cubicBezTo>
                    <a:pt x="12" y="2"/>
                    <a:pt x="7" y="4"/>
                    <a:pt x="3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8" y="8"/>
                    <a:pt x="13" y="6"/>
                    <a:pt x="17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8" name="Freeform 1093">
              <a:extLst>
                <a:ext uri="{FF2B5EF4-FFF2-40B4-BE49-F238E27FC236}">
                  <a16:creationId xmlns:a16="http://schemas.microsoft.com/office/drawing/2014/main" xmlns="" id="{9032CDF4-632D-4A72-B7F2-A75CF29698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3" y="3617"/>
              <a:ext cx="32" cy="9"/>
            </a:xfrm>
            <a:custGeom>
              <a:avLst/>
              <a:gdLst>
                <a:gd name="T0" fmla="*/ 17 w 20"/>
                <a:gd name="T1" fmla="*/ 1 h 6"/>
                <a:gd name="T2" fmla="*/ 2 w 20"/>
                <a:gd name="T3" fmla="*/ 2 h 6"/>
                <a:gd name="T4" fmla="*/ 3 w 20"/>
                <a:gd name="T5" fmla="*/ 5 h 6"/>
                <a:gd name="T6" fmla="*/ 18 w 20"/>
                <a:gd name="T7" fmla="*/ 4 h 6"/>
                <a:gd name="T8" fmla="*/ 17 w 2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7" y="1"/>
                  </a:moveTo>
                  <a:cubicBezTo>
                    <a:pt x="12" y="2"/>
                    <a:pt x="7" y="1"/>
                    <a:pt x="2" y="2"/>
                  </a:cubicBezTo>
                  <a:cubicBezTo>
                    <a:pt x="0" y="2"/>
                    <a:pt x="0" y="5"/>
                    <a:pt x="3" y="5"/>
                  </a:cubicBezTo>
                  <a:cubicBezTo>
                    <a:pt x="8" y="5"/>
                    <a:pt x="13" y="6"/>
                    <a:pt x="18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9" name="Freeform 1094">
              <a:extLst>
                <a:ext uri="{FF2B5EF4-FFF2-40B4-BE49-F238E27FC236}">
                  <a16:creationId xmlns:a16="http://schemas.microsoft.com/office/drawing/2014/main" xmlns="" id="{B7336FC4-B27C-4EAB-BA18-1AB397FAF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4" y="3601"/>
              <a:ext cx="31" cy="8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4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20" y="3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0" name="Freeform 1095">
              <a:extLst>
                <a:ext uri="{FF2B5EF4-FFF2-40B4-BE49-F238E27FC236}">
                  <a16:creationId xmlns:a16="http://schemas.microsoft.com/office/drawing/2014/main" xmlns="" id="{3ADEDBCA-5616-4CE4-870D-63E8982A82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1" y="3642"/>
              <a:ext cx="29" cy="8"/>
            </a:xfrm>
            <a:custGeom>
              <a:avLst/>
              <a:gdLst>
                <a:gd name="T0" fmla="*/ 15 w 18"/>
                <a:gd name="T1" fmla="*/ 0 h 5"/>
                <a:gd name="T2" fmla="*/ 3 w 18"/>
                <a:gd name="T3" fmla="*/ 0 h 5"/>
                <a:gd name="T4" fmla="*/ 3 w 18"/>
                <a:gd name="T5" fmla="*/ 4 h 5"/>
                <a:gd name="T6" fmla="*/ 15 w 18"/>
                <a:gd name="T7" fmla="*/ 4 h 5"/>
                <a:gd name="T8" fmla="*/ 15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5" y="0"/>
                  </a:moveTo>
                  <a:cubicBezTo>
                    <a:pt x="11" y="1"/>
                    <a:pt x="7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7" y="5"/>
                    <a:pt x="11" y="4"/>
                    <a:pt x="15" y="4"/>
                  </a:cubicBezTo>
                  <a:cubicBezTo>
                    <a:pt x="18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1" name="Freeform 1096">
              <a:extLst>
                <a:ext uri="{FF2B5EF4-FFF2-40B4-BE49-F238E27FC236}">
                  <a16:creationId xmlns:a16="http://schemas.microsoft.com/office/drawing/2014/main" xmlns="" id="{C60CEDEF-F71B-455F-B945-4A2461B0F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5" y="3664"/>
              <a:ext cx="37" cy="12"/>
            </a:xfrm>
            <a:custGeom>
              <a:avLst/>
              <a:gdLst>
                <a:gd name="T0" fmla="*/ 20 w 23"/>
                <a:gd name="T1" fmla="*/ 2 h 8"/>
                <a:gd name="T2" fmla="*/ 4 w 23"/>
                <a:gd name="T3" fmla="*/ 1 h 8"/>
                <a:gd name="T4" fmla="*/ 2 w 23"/>
                <a:gd name="T5" fmla="*/ 4 h 8"/>
                <a:gd name="T6" fmla="*/ 21 w 23"/>
                <a:gd name="T7" fmla="*/ 6 h 8"/>
                <a:gd name="T8" fmla="*/ 20 w 2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2"/>
                  </a:moveTo>
                  <a:cubicBezTo>
                    <a:pt x="14" y="4"/>
                    <a:pt x="9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8" y="7"/>
                    <a:pt x="14" y="8"/>
                    <a:pt x="21" y="6"/>
                  </a:cubicBezTo>
                  <a:cubicBezTo>
                    <a:pt x="23" y="5"/>
                    <a:pt x="22" y="1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2" name="Freeform 1097">
              <a:extLst>
                <a:ext uri="{FF2B5EF4-FFF2-40B4-BE49-F238E27FC236}">
                  <a16:creationId xmlns:a16="http://schemas.microsoft.com/office/drawing/2014/main" xmlns="" id="{A060597A-AD59-4E02-9F58-44FE3D19D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4" y="3662"/>
              <a:ext cx="30" cy="10"/>
            </a:xfrm>
            <a:custGeom>
              <a:avLst/>
              <a:gdLst>
                <a:gd name="T0" fmla="*/ 15 w 19"/>
                <a:gd name="T1" fmla="*/ 1 h 6"/>
                <a:gd name="T2" fmla="*/ 3 w 19"/>
                <a:gd name="T3" fmla="*/ 3 h 6"/>
                <a:gd name="T4" fmla="*/ 3 w 19"/>
                <a:gd name="T5" fmla="*/ 6 h 6"/>
                <a:gd name="T6" fmla="*/ 17 w 19"/>
                <a:gd name="T7" fmla="*/ 4 h 6"/>
                <a:gd name="T8" fmla="*/ 15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1"/>
                  </a:moveTo>
                  <a:cubicBezTo>
                    <a:pt x="11" y="2"/>
                    <a:pt x="7" y="2"/>
                    <a:pt x="3" y="3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8" y="6"/>
                    <a:pt x="12" y="6"/>
                    <a:pt x="17" y="4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3" name="Freeform 1098">
              <a:extLst>
                <a:ext uri="{FF2B5EF4-FFF2-40B4-BE49-F238E27FC236}">
                  <a16:creationId xmlns:a16="http://schemas.microsoft.com/office/drawing/2014/main" xmlns="" id="{897B8E67-81C1-4F04-85B1-F7A661D8A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1" y="3643"/>
              <a:ext cx="23" cy="10"/>
            </a:xfrm>
            <a:custGeom>
              <a:avLst/>
              <a:gdLst>
                <a:gd name="T0" fmla="*/ 11 w 15"/>
                <a:gd name="T1" fmla="*/ 1 h 6"/>
                <a:gd name="T2" fmla="*/ 4 w 15"/>
                <a:gd name="T3" fmla="*/ 1 h 6"/>
                <a:gd name="T4" fmla="*/ 2 w 15"/>
                <a:gd name="T5" fmla="*/ 4 h 6"/>
                <a:gd name="T6" fmla="*/ 13 w 15"/>
                <a:gd name="T7" fmla="*/ 4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4" name="Freeform 1099">
              <a:extLst>
                <a:ext uri="{FF2B5EF4-FFF2-40B4-BE49-F238E27FC236}">
                  <a16:creationId xmlns:a16="http://schemas.microsoft.com/office/drawing/2014/main" xmlns="" id="{947F7BB4-39CA-4EE9-8773-C533DEB9CD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6" y="3623"/>
              <a:ext cx="33" cy="8"/>
            </a:xfrm>
            <a:custGeom>
              <a:avLst/>
              <a:gdLst>
                <a:gd name="T0" fmla="*/ 18 w 21"/>
                <a:gd name="T1" fmla="*/ 0 h 5"/>
                <a:gd name="T2" fmla="*/ 2 w 21"/>
                <a:gd name="T3" fmla="*/ 1 h 5"/>
                <a:gd name="T4" fmla="*/ 2 w 21"/>
                <a:gd name="T5" fmla="*/ 5 h 5"/>
                <a:gd name="T6" fmla="*/ 19 w 21"/>
                <a:gd name="T7" fmla="*/ 4 h 5"/>
                <a:gd name="T8" fmla="*/ 18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8" y="0"/>
                  </a:moveTo>
                  <a:cubicBezTo>
                    <a:pt x="13" y="0"/>
                    <a:pt x="7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8" y="4"/>
                    <a:pt x="13" y="4"/>
                    <a:pt x="19" y="4"/>
                  </a:cubicBezTo>
                  <a:cubicBezTo>
                    <a:pt x="21" y="3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5" name="Freeform 1100">
              <a:extLst>
                <a:ext uri="{FF2B5EF4-FFF2-40B4-BE49-F238E27FC236}">
                  <a16:creationId xmlns:a16="http://schemas.microsoft.com/office/drawing/2014/main" xmlns="" id="{DE17B715-DF0A-44AD-9331-719C59F12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9" y="3599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2 w 17"/>
                <a:gd name="T5" fmla="*/ 5 h 5"/>
                <a:gd name="T6" fmla="*/ 14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6" y="5"/>
                    <a:pt x="10" y="4"/>
                    <a:pt x="14" y="3"/>
                  </a:cubicBezTo>
                  <a:cubicBezTo>
                    <a:pt x="17" y="3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6" name="Freeform 1101">
              <a:extLst>
                <a:ext uri="{FF2B5EF4-FFF2-40B4-BE49-F238E27FC236}">
                  <a16:creationId xmlns:a16="http://schemas.microsoft.com/office/drawing/2014/main" xmlns="" id="{075A8673-62FC-4FFA-891B-E1D2BB517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4" y="3686"/>
              <a:ext cx="28" cy="11"/>
            </a:xfrm>
            <a:custGeom>
              <a:avLst/>
              <a:gdLst>
                <a:gd name="T0" fmla="*/ 16 w 18"/>
                <a:gd name="T1" fmla="*/ 0 h 7"/>
                <a:gd name="T2" fmla="*/ 3 w 18"/>
                <a:gd name="T3" fmla="*/ 3 h 7"/>
                <a:gd name="T4" fmla="*/ 4 w 18"/>
                <a:gd name="T5" fmla="*/ 7 h 7"/>
                <a:gd name="T6" fmla="*/ 16 w 18"/>
                <a:gd name="T7" fmla="*/ 4 h 7"/>
                <a:gd name="T8" fmla="*/ 16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6" y="0"/>
                  </a:moveTo>
                  <a:cubicBezTo>
                    <a:pt x="11" y="0"/>
                    <a:pt x="7" y="2"/>
                    <a:pt x="3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8" y="5"/>
                    <a:pt x="12" y="4"/>
                    <a:pt x="16" y="4"/>
                  </a:cubicBezTo>
                  <a:cubicBezTo>
                    <a:pt x="18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7" name="Freeform 1102">
              <a:extLst>
                <a:ext uri="{FF2B5EF4-FFF2-40B4-BE49-F238E27FC236}">
                  <a16:creationId xmlns:a16="http://schemas.microsoft.com/office/drawing/2014/main" xmlns="" id="{E76257E7-7AD1-4276-952E-F6027BE0F0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" y="3705"/>
              <a:ext cx="31" cy="11"/>
            </a:xfrm>
            <a:custGeom>
              <a:avLst/>
              <a:gdLst>
                <a:gd name="T0" fmla="*/ 17 w 20"/>
                <a:gd name="T1" fmla="*/ 1 h 7"/>
                <a:gd name="T2" fmla="*/ 3 w 20"/>
                <a:gd name="T3" fmla="*/ 2 h 7"/>
                <a:gd name="T4" fmla="*/ 2 w 20"/>
                <a:gd name="T5" fmla="*/ 5 h 7"/>
                <a:gd name="T6" fmla="*/ 18 w 20"/>
                <a:gd name="T7" fmla="*/ 4 h 7"/>
                <a:gd name="T8" fmla="*/ 17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1"/>
                  </a:moveTo>
                  <a:cubicBezTo>
                    <a:pt x="12" y="3"/>
                    <a:pt x="7" y="3"/>
                    <a:pt x="3" y="2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7"/>
                    <a:pt x="13" y="6"/>
                    <a:pt x="18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8" name="Freeform 1103">
              <a:extLst>
                <a:ext uri="{FF2B5EF4-FFF2-40B4-BE49-F238E27FC236}">
                  <a16:creationId xmlns:a16="http://schemas.microsoft.com/office/drawing/2014/main" xmlns="" id="{E6AA83AF-25CC-4410-8943-96E629CA7B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2" y="3724"/>
              <a:ext cx="32" cy="9"/>
            </a:xfrm>
            <a:custGeom>
              <a:avLst/>
              <a:gdLst>
                <a:gd name="T0" fmla="*/ 17 w 20"/>
                <a:gd name="T1" fmla="*/ 2 h 6"/>
                <a:gd name="T2" fmla="*/ 3 w 20"/>
                <a:gd name="T3" fmla="*/ 1 h 6"/>
                <a:gd name="T4" fmla="*/ 3 w 20"/>
                <a:gd name="T5" fmla="*/ 5 h 6"/>
                <a:gd name="T6" fmla="*/ 17 w 20"/>
                <a:gd name="T7" fmla="*/ 5 h 6"/>
                <a:gd name="T8" fmla="*/ 17 w 20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7" y="2"/>
                  </a:moveTo>
                  <a:cubicBezTo>
                    <a:pt x="12" y="2"/>
                    <a:pt x="8" y="2"/>
                    <a:pt x="3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8" y="6"/>
                    <a:pt x="12" y="6"/>
                    <a:pt x="17" y="5"/>
                  </a:cubicBezTo>
                  <a:cubicBezTo>
                    <a:pt x="20" y="5"/>
                    <a:pt x="19" y="2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9" name="Freeform 1104">
              <a:extLst>
                <a:ext uri="{FF2B5EF4-FFF2-40B4-BE49-F238E27FC236}">
                  <a16:creationId xmlns:a16="http://schemas.microsoft.com/office/drawing/2014/main" xmlns="" id="{D2B8702E-5D80-4B3F-B480-6795BF6887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4" y="3742"/>
              <a:ext cx="32" cy="8"/>
            </a:xfrm>
            <a:custGeom>
              <a:avLst/>
              <a:gdLst>
                <a:gd name="T0" fmla="*/ 17 w 20"/>
                <a:gd name="T1" fmla="*/ 1 h 5"/>
                <a:gd name="T2" fmla="*/ 3 w 20"/>
                <a:gd name="T3" fmla="*/ 0 h 5"/>
                <a:gd name="T4" fmla="*/ 3 w 20"/>
                <a:gd name="T5" fmla="*/ 4 h 5"/>
                <a:gd name="T6" fmla="*/ 17 w 20"/>
                <a:gd name="T7" fmla="*/ 4 h 5"/>
                <a:gd name="T8" fmla="*/ 17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1"/>
                  </a:moveTo>
                  <a:cubicBezTo>
                    <a:pt x="13" y="0"/>
                    <a:pt x="8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8" y="3"/>
                    <a:pt x="12" y="3"/>
                    <a:pt x="17" y="4"/>
                  </a:cubicBezTo>
                  <a:cubicBezTo>
                    <a:pt x="19" y="5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0" name="Freeform 1105">
              <a:extLst>
                <a:ext uri="{FF2B5EF4-FFF2-40B4-BE49-F238E27FC236}">
                  <a16:creationId xmlns:a16="http://schemas.microsoft.com/office/drawing/2014/main" xmlns="" id="{50E665B0-5A2F-4F1E-8EF7-0415F2952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1" y="3752"/>
              <a:ext cx="33" cy="11"/>
            </a:xfrm>
            <a:custGeom>
              <a:avLst/>
              <a:gdLst>
                <a:gd name="T0" fmla="*/ 19 w 21"/>
                <a:gd name="T1" fmla="*/ 3 h 7"/>
                <a:gd name="T2" fmla="*/ 3 w 21"/>
                <a:gd name="T3" fmla="*/ 1 h 7"/>
                <a:gd name="T4" fmla="*/ 2 w 21"/>
                <a:gd name="T5" fmla="*/ 5 h 7"/>
                <a:gd name="T6" fmla="*/ 18 w 21"/>
                <a:gd name="T7" fmla="*/ 6 h 7"/>
                <a:gd name="T8" fmla="*/ 19 w 21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9" y="3"/>
                  </a:moveTo>
                  <a:cubicBezTo>
                    <a:pt x="13" y="2"/>
                    <a:pt x="8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6"/>
                    <a:pt x="13" y="6"/>
                    <a:pt x="18" y="6"/>
                  </a:cubicBezTo>
                  <a:cubicBezTo>
                    <a:pt x="21" y="7"/>
                    <a:pt x="21" y="3"/>
                    <a:pt x="1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1" name="Freeform 1106">
              <a:extLst>
                <a:ext uri="{FF2B5EF4-FFF2-40B4-BE49-F238E27FC236}">
                  <a16:creationId xmlns:a16="http://schemas.microsoft.com/office/drawing/2014/main" xmlns="" id="{8A183262-C81F-4059-B0D8-E8D7D234A4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6" y="3755"/>
              <a:ext cx="23" cy="11"/>
            </a:xfrm>
            <a:custGeom>
              <a:avLst/>
              <a:gdLst>
                <a:gd name="T0" fmla="*/ 12 w 15"/>
                <a:gd name="T1" fmla="*/ 1 h 7"/>
                <a:gd name="T2" fmla="*/ 2 w 15"/>
                <a:gd name="T3" fmla="*/ 3 h 7"/>
                <a:gd name="T4" fmla="*/ 3 w 15"/>
                <a:gd name="T5" fmla="*/ 6 h 7"/>
                <a:gd name="T6" fmla="*/ 13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5" y="2"/>
                    <a:pt x="2" y="3"/>
                  </a:cubicBezTo>
                  <a:cubicBezTo>
                    <a:pt x="0" y="4"/>
                    <a:pt x="1" y="7"/>
                    <a:pt x="3" y="6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2" name="Freeform 1107">
              <a:extLst>
                <a:ext uri="{FF2B5EF4-FFF2-40B4-BE49-F238E27FC236}">
                  <a16:creationId xmlns:a16="http://schemas.microsoft.com/office/drawing/2014/main" xmlns="" id="{8040AF05-1A61-419A-BF43-2B0B797C7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3733"/>
              <a:ext cx="25" cy="8"/>
            </a:xfrm>
            <a:custGeom>
              <a:avLst/>
              <a:gdLst>
                <a:gd name="T0" fmla="*/ 13 w 16"/>
                <a:gd name="T1" fmla="*/ 1 h 5"/>
                <a:gd name="T2" fmla="*/ 3 w 16"/>
                <a:gd name="T3" fmla="*/ 1 h 5"/>
                <a:gd name="T4" fmla="*/ 2 w 16"/>
                <a:gd name="T5" fmla="*/ 5 h 5"/>
                <a:gd name="T6" fmla="*/ 14 w 16"/>
                <a:gd name="T7" fmla="*/ 4 h 5"/>
                <a:gd name="T8" fmla="*/ 13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3" y="1"/>
                  </a:moveTo>
                  <a:cubicBezTo>
                    <a:pt x="10" y="1"/>
                    <a:pt x="6" y="1"/>
                    <a:pt x="3" y="1"/>
                  </a:cubicBezTo>
                  <a:cubicBezTo>
                    <a:pt x="1" y="1"/>
                    <a:pt x="0" y="5"/>
                    <a:pt x="2" y="5"/>
                  </a:cubicBezTo>
                  <a:cubicBezTo>
                    <a:pt x="6" y="5"/>
                    <a:pt x="10" y="5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3" name="Freeform 1108">
              <a:extLst>
                <a:ext uri="{FF2B5EF4-FFF2-40B4-BE49-F238E27FC236}">
                  <a16:creationId xmlns:a16="http://schemas.microsoft.com/office/drawing/2014/main" xmlns="" id="{2F623E88-508A-4206-9930-8BBAE7BD95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9" y="3703"/>
              <a:ext cx="29" cy="13"/>
            </a:xfrm>
            <a:custGeom>
              <a:avLst/>
              <a:gdLst>
                <a:gd name="T0" fmla="*/ 14 w 18"/>
                <a:gd name="T1" fmla="*/ 3 h 8"/>
                <a:gd name="T2" fmla="*/ 5 w 18"/>
                <a:gd name="T3" fmla="*/ 1 h 8"/>
                <a:gd name="T4" fmla="*/ 2 w 18"/>
                <a:gd name="T5" fmla="*/ 4 h 8"/>
                <a:gd name="T6" fmla="*/ 16 w 18"/>
                <a:gd name="T7" fmla="*/ 7 h 8"/>
                <a:gd name="T8" fmla="*/ 14 w 1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3"/>
                  </a:moveTo>
                  <a:cubicBezTo>
                    <a:pt x="11" y="4"/>
                    <a:pt x="8" y="4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7" y="7"/>
                    <a:pt x="11" y="8"/>
                    <a:pt x="16" y="7"/>
                  </a:cubicBezTo>
                  <a:cubicBezTo>
                    <a:pt x="18" y="6"/>
                    <a:pt x="17" y="2"/>
                    <a:pt x="14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4" name="Freeform 1109">
              <a:extLst>
                <a:ext uri="{FF2B5EF4-FFF2-40B4-BE49-F238E27FC236}">
                  <a16:creationId xmlns:a16="http://schemas.microsoft.com/office/drawing/2014/main" xmlns="" id="{7452329B-382A-44FA-AAEA-54653AE9F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1" y="3687"/>
              <a:ext cx="24" cy="8"/>
            </a:xfrm>
            <a:custGeom>
              <a:avLst/>
              <a:gdLst>
                <a:gd name="T0" fmla="*/ 11 w 15"/>
                <a:gd name="T1" fmla="*/ 1 h 5"/>
                <a:gd name="T2" fmla="*/ 3 w 15"/>
                <a:gd name="T3" fmla="*/ 1 h 5"/>
                <a:gd name="T4" fmla="*/ 2 w 15"/>
                <a:gd name="T5" fmla="*/ 5 h 5"/>
                <a:gd name="T6" fmla="*/ 12 w 15"/>
                <a:gd name="T7" fmla="*/ 4 h 5"/>
                <a:gd name="T8" fmla="*/ 11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1" y="1"/>
                  </a:moveTo>
                  <a:cubicBezTo>
                    <a:pt x="9" y="2"/>
                    <a:pt x="6" y="1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5" name="Freeform 1110">
              <a:extLst>
                <a:ext uri="{FF2B5EF4-FFF2-40B4-BE49-F238E27FC236}">
                  <a16:creationId xmlns:a16="http://schemas.microsoft.com/office/drawing/2014/main" xmlns="" id="{B2E7868B-2D4A-4C31-BB51-193CCE8F53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2" y="3667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2 w 16"/>
                <a:gd name="T3" fmla="*/ 2 h 6"/>
                <a:gd name="T4" fmla="*/ 3 w 16"/>
                <a:gd name="T5" fmla="*/ 5 h 6"/>
                <a:gd name="T6" fmla="*/ 13 w 16"/>
                <a:gd name="T7" fmla="*/ 4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0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4"/>
                    <a:pt x="13" y="4"/>
                  </a:cubicBezTo>
                  <a:cubicBezTo>
                    <a:pt x="15" y="5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6" name="Freeform 1111">
              <a:extLst>
                <a:ext uri="{FF2B5EF4-FFF2-40B4-BE49-F238E27FC236}">
                  <a16:creationId xmlns:a16="http://schemas.microsoft.com/office/drawing/2014/main" xmlns="" id="{D4E2F146-0D4E-4397-A0FC-09B15722D8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" y="3656"/>
              <a:ext cx="30" cy="6"/>
            </a:xfrm>
            <a:custGeom>
              <a:avLst/>
              <a:gdLst>
                <a:gd name="T0" fmla="*/ 16 w 19"/>
                <a:gd name="T1" fmla="*/ 0 h 4"/>
                <a:gd name="T2" fmla="*/ 2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1" y="0"/>
                    <a:pt x="7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7" name="Freeform 1112">
              <a:extLst>
                <a:ext uri="{FF2B5EF4-FFF2-40B4-BE49-F238E27FC236}">
                  <a16:creationId xmlns:a16="http://schemas.microsoft.com/office/drawing/2014/main" xmlns="" id="{BE3A4B01-0758-4EE7-96BE-77A964DE3E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9" y="3628"/>
              <a:ext cx="25" cy="12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3 h 8"/>
                <a:gd name="T4" fmla="*/ 4 w 16"/>
                <a:gd name="T5" fmla="*/ 7 h 8"/>
                <a:gd name="T6" fmla="*/ 14 w 16"/>
                <a:gd name="T7" fmla="*/ 5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2"/>
                    <a:pt x="6" y="2"/>
                    <a:pt x="2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7" y="6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8" name="Freeform 1113">
              <a:extLst>
                <a:ext uri="{FF2B5EF4-FFF2-40B4-BE49-F238E27FC236}">
                  <a16:creationId xmlns:a16="http://schemas.microsoft.com/office/drawing/2014/main" xmlns="" id="{7B9F83D4-23C9-4BD1-BF29-4111F0A57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7" y="3604"/>
              <a:ext cx="30" cy="10"/>
            </a:xfrm>
            <a:custGeom>
              <a:avLst/>
              <a:gdLst>
                <a:gd name="T0" fmla="*/ 15 w 19"/>
                <a:gd name="T1" fmla="*/ 1 h 6"/>
                <a:gd name="T2" fmla="*/ 3 w 19"/>
                <a:gd name="T3" fmla="*/ 3 h 6"/>
                <a:gd name="T4" fmla="*/ 3 w 19"/>
                <a:gd name="T5" fmla="*/ 6 h 6"/>
                <a:gd name="T6" fmla="*/ 17 w 19"/>
                <a:gd name="T7" fmla="*/ 5 h 6"/>
                <a:gd name="T8" fmla="*/ 15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8" y="6"/>
                    <a:pt x="12" y="6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9" name="Freeform 1114">
              <a:extLst>
                <a:ext uri="{FF2B5EF4-FFF2-40B4-BE49-F238E27FC236}">
                  <a16:creationId xmlns:a16="http://schemas.microsoft.com/office/drawing/2014/main" xmlns="" id="{1BB3AAA8-4EB4-4B29-B9A7-39FC74DA49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" y="3584"/>
              <a:ext cx="40" cy="12"/>
            </a:xfrm>
            <a:custGeom>
              <a:avLst/>
              <a:gdLst>
                <a:gd name="T0" fmla="*/ 21 w 25"/>
                <a:gd name="T1" fmla="*/ 2 h 8"/>
                <a:gd name="T2" fmla="*/ 3 w 25"/>
                <a:gd name="T3" fmla="*/ 4 h 8"/>
                <a:gd name="T4" fmla="*/ 3 w 25"/>
                <a:gd name="T5" fmla="*/ 7 h 8"/>
                <a:gd name="T6" fmla="*/ 23 w 25"/>
                <a:gd name="T7" fmla="*/ 5 h 8"/>
                <a:gd name="T8" fmla="*/ 21 w 2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1" y="2"/>
                  </a:moveTo>
                  <a:cubicBezTo>
                    <a:pt x="15" y="5"/>
                    <a:pt x="10" y="4"/>
                    <a:pt x="3" y="4"/>
                  </a:cubicBezTo>
                  <a:cubicBezTo>
                    <a:pt x="1" y="4"/>
                    <a:pt x="0" y="7"/>
                    <a:pt x="3" y="7"/>
                  </a:cubicBezTo>
                  <a:cubicBezTo>
                    <a:pt x="10" y="8"/>
                    <a:pt x="17" y="8"/>
                    <a:pt x="23" y="5"/>
                  </a:cubicBezTo>
                  <a:cubicBezTo>
                    <a:pt x="25" y="4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0" name="Freeform 1115">
              <a:extLst>
                <a:ext uri="{FF2B5EF4-FFF2-40B4-BE49-F238E27FC236}">
                  <a16:creationId xmlns:a16="http://schemas.microsoft.com/office/drawing/2014/main" xmlns="" id="{9821C3FC-9932-4AC8-B21E-28345318FE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" y="3758"/>
              <a:ext cx="39" cy="11"/>
            </a:xfrm>
            <a:custGeom>
              <a:avLst/>
              <a:gdLst>
                <a:gd name="T0" fmla="*/ 21 w 25"/>
                <a:gd name="T1" fmla="*/ 1 h 7"/>
                <a:gd name="T2" fmla="*/ 4 w 25"/>
                <a:gd name="T3" fmla="*/ 0 h 7"/>
                <a:gd name="T4" fmla="*/ 3 w 25"/>
                <a:gd name="T5" fmla="*/ 4 h 7"/>
                <a:gd name="T6" fmla="*/ 23 w 25"/>
                <a:gd name="T7" fmla="*/ 5 h 7"/>
                <a:gd name="T8" fmla="*/ 21 w 2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1" y="1"/>
                  </a:moveTo>
                  <a:cubicBezTo>
                    <a:pt x="16" y="3"/>
                    <a:pt x="9" y="3"/>
                    <a:pt x="4" y="0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9" y="6"/>
                    <a:pt x="17" y="7"/>
                    <a:pt x="23" y="5"/>
                  </a:cubicBezTo>
                  <a:cubicBezTo>
                    <a:pt x="25" y="4"/>
                    <a:pt x="24" y="0"/>
                    <a:pt x="2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1" name="Freeform 1116">
              <a:extLst>
                <a:ext uri="{FF2B5EF4-FFF2-40B4-BE49-F238E27FC236}">
                  <a16:creationId xmlns:a16="http://schemas.microsoft.com/office/drawing/2014/main" xmlns="" id="{1A74D73F-C1EE-4786-8D0B-373CDED585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3" y="3736"/>
              <a:ext cx="26" cy="10"/>
            </a:xfrm>
            <a:custGeom>
              <a:avLst/>
              <a:gdLst>
                <a:gd name="T0" fmla="*/ 13 w 16"/>
                <a:gd name="T1" fmla="*/ 2 h 6"/>
                <a:gd name="T2" fmla="*/ 3 w 16"/>
                <a:gd name="T3" fmla="*/ 1 h 6"/>
                <a:gd name="T4" fmla="*/ 2 w 16"/>
                <a:gd name="T5" fmla="*/ 5 h 6"/>
                <a:gd name="T6" fmla="*/ 14 w 16"/>
                <a:gd name="T7" fmla="*/ 5 h 6"/>
                <a:gd name="T8" fmla="*/ 13 w 1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2"/>
                  </a:moveTo>
                  <a:cubicBezTo>
                    <a:pt x="10" y="2"/>
                    <a:pt x="6" y="3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6" y="6"/>
                    <a:pt x="10" y="6"/>
                    <a:pt x="14" y="5"/>
                  </a:cubicBezTo>
                  <a:cubicBezTo>
                    <a:pt x="16" y="5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2" name="Freeform 1117">
              <a:extLst>
                <a:ext uri="{FF2B5EF4-FFF2-40B4-BE49-F238E27FC236}">
                  <a16:creationId xmlns:a16="http://schemas.microsoft.com/office/drawing/2014/main" xmlns="" id="{78800127-8F81-45F7-AFBD-4F40350458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" y="3711"/>
              <a:ext cx="27" cy="11"/>
            </a:xfrm>
            <a:custGeom>
              <a:avLst/>
              <a:gdLst>
                <a:gd name="T0" fmla="*/ 13 w 17"/>
                <a:gd name="T1" fmla="*/ 2 h 7"/>
                <a:gd name="T2" fmla="*/ 4 w 17"/>
                <a:gd name="T3" fmla="*/ 1 h 7"/>
                <a:gd name="T4" fmla="*/ 2 w 17"/>
                <a:gd name="T5" fmla="*/ 4 h 7"/>
                <a:gd name="T6" fmla="*/ 15 w 17"/>
                <a:gd name="T7" fmla="*/ 5 h 7"/>
                <a:gd name="T8" fmla="*/ 13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0" y="3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10" y="7"/>
                    <a:pt x="15" y="5"/>
                  </a:cubicBezTo>
                  <a:cubicBezTo>
                    <a:pt x="17" y="4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3" name="Freeform 1118">
              <a:extLst>
                <a:ext uri="{FF2B5EF4-FFF2-40B4-BE49-F238E27FC236}">
                  <a16:creationId xmlns:a16="http://schemas.microsoft.com/office/drawing/2014/main" xmlns="" id="{29399146-0DD7-4317-9F59-5FED7FB4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8" y="3691"/>
              <a:ext cx="26" cy="12"/>
            </a:xfrm>
            <a:custGeom>
              <a:avLst/>
              <a:gdLst>
                <a:gd name="T0" fmla="*/ 14 w 17"/>
                <a:gd name="T1" fmla="*/ 4 h 8"/>
                <a:gd name="T2" fmla="*/ 3 w 17"/>
                <a:gd name="T3" fmla="*/ 1 h 8"/>
                <a:gd name="T4" fmla="*/ 2 w 17"/>
                <a:gd name="T5" fmla="*/ 4 h 8"/>
                <a:gd name="T6" fmla="*/ 15 w 17"/>
                <a:gd name="T7" fmla="*/ 8 h 8"/>
                <a:gd name="T8" fmla="*/ 14 w 1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4" y="4"/>
                  </a:moveTo>
                  <a:cubicBezTo>
                    <a:pt x="11" y="4"/>
                    <a:pt x="7" y="3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8"/>
                    <a:pt x="15" y="8"/>
                  </a:cubicBezTo>
                  <a:cubicBezTo>
                    <a:pt x="17" y="8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4" name="Freeform 1119">
              <a:extLst>
                <a:ext uri="{FF2B5EF4-FFF2-40B4-BE49-F238E27FC236}">
                  <a16:creationId xmlns:a16="http://schemas.microsoft.com/office/drawing/2014/main" xmlns="" id="{F2EEBF13-0403-43AF-B703-4FCB7A690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0" y="3664"/>
              <a:ext cx="33" cy="9"/>
            </a:xfrm>
            <a:custGeom>
              <a:avLst/>
              <a:gdLst>
                <a:gd name="T0" fmla="*/ 17 w 21"/>
                <a:gd name="T1" fmla="*/ 0 h 6"/>
                <a:gd name="T2" fmla="*/ 3 w 21"/>
                <a:gd name="T3" fmla="*/ 1 h 6"/>
                <a:gd name="T4" fmla="*/ 3 w 21"/>
                <a:gd name="T5" fmla="*/ 5 h 6"/>
                <a:gd name="T6" fmla="*/ 19 w 21"/>
                <a:gd name="T7" fmla="*/ 4 h 6"/>
                <a:gd name="T8" fmla="*/ 17 w 2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17" y="0"/>
                  </a:moveTo>
                  <a:cubicBezTo>
                    <a:pt x="13" y="2"/>
                    <a:pt x="8" y="2"/>
                    <a:pt x="3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8" y="6"/>
                    <a:pt x="13" y="6"/>
                    <a:pt x="19" y="4"/>
                  </a:cubicBezTo>
                  <a:cubicBezTo>
                    <a:pt x="21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5" name="Freeform 1120">
              <a:extLst>
                <a:ext uri="{FF2B5EF4-FFF2-40B4-BE49-F238E27FC236}">
                  <a16:creationId xmlns:a16="http://schemas.microsoft.com/office/drawing/2014/main" xmlns="" id="{8AB40370-817F-4E6C-9D29-1DBDA9B3FB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" y="3631"/>
              <a:ext cx="24" cy="9"/>
            </a:xfrm>
            <a:custGeom>
              <a:avLst/>
              <a:gdLst>
                <a:gd name="T0" fmla="*/ 11 w 15"/>
                <a:gd name="T1" fmla="*/ 1 h 6"/>
                <a:gd name="T2" fmla="*/ 4 w 15"/>
                <a:gd name="T3" fmla="*/ 1 h 6"/>
                <a:gd name="T4" fmla="*/ 2 w 15"/>
                <a:gd name="T5" fmla="*/ 5 h 6"/>
                <a:gd name="T6" fmla="*/ 13 w 15"/>
                <a:gd name="T7" fmla="*/ 5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6" y="6"/>
                    <a:pt x="9" y="6"/>
                    <a:pt x="13" y="5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6" name="Freeform 1121">
              <a:extLst>
                <a:ext uri="{FF2B5EF4-FFF2-40B4-BE49-F238E27FC236}">
                  <a16:creationId xmlns:a16="http://schemas.microsoft.com/office/drawing/2014/main" xmlns="" id="{99665432-23BD-42D4-B84E-30C717F6F6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9" y="3632"/>
              <a:ext cx="20" cy="10"/>
            </a:xfrm>
            <a:custGeom>
              <a:avLst/>
              <a:gdLst>
                <a:gd name="T0" fmla="*/ 10 w 13"/>
                <a:gd name="T1" fmla="*/ 1 h 6"/>
                <a:gd name="T2" fmla="*/ 4 w 13"/>
                <a:gd name="T3" fmla="*/ 2 h 6"/>
                <a:gd name="T4" fmla="*/ 3 w 13"/>
                <a:gd name="T5" fmla="*/ 6 h 6"/>
                <a:gd name="T6" fmla="*/ 11 w 13"/>
                <a:gd name="T7" fmla="*/ 4 h 6"/>
                <a:gd name="T8" fmla="*/ 10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1"/>
                  </a:moveTo>
                  <a:cubicBezTo>
                    <a:pt x="8" y="2"/>
                    <a:pt x="6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6"/>
                    <a:pt x="8" y="6"/>
                    <a:pt x="11" y="4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7" name="Freeform 1122">
              <a:extLst>
                <a:ext uri="{FF2B5EF4-FFF2-40B4-BE49-F238E27FC236}">
                  <a16:creationId xmlns:a16="http://schemas.microsoft.com/office/drawing/2014/main" xmlns="" id="{4B6B8E98-BC5E-4B51-959F-62E240E4B1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6" y="3607"/>
              <a:ext cx="22" cy="7"/>
            </a:xfrm>
            <a:custGeom>
              <a:avLst/>
              <a:gdLst>
                <a:gd name="T0" fmla="*/ 12 w 14"/>
                <a:gd name="T1" fmla="*/ 0 h 4"/>
                <a:gd name="T2" fmla="*/ 3 w 14"/>
                <a:gd name="T3" fmla="*/ 0 h 4"/>
                <a:gd name="T4" fmla="*/ 2 w 14"/>
                <a:gd name="T5" fmla="*/ 4 h 4"/>
                <a:gd name="T6" fmla="*/ 11 w 14"/>
                <a:gd name="T7" fmla="*/ 4 h 4"/>
                <a:gd name="T8" fmla="*/ 12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8" y="3"/>
                    <a:pt x="11" y="4"/>
                  </a:cubicBezTo>
                  <a:cubicBezTo>
                    <a:pt x="13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8" name="Freeform 1123">
              <a:extLst>
                <a:ext uri="{FF2B5EF4-FFF2-40B4-BE49-F238E27FC236}">
                  <a16:creationId xmlns:a16="http://schemas.microsoft.com/office/drawing/2014/main" xmlns="" id="{D797D311-C33D-4AC5-AD7F-215F31B2E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5" y="3606"/>
              <a:ext cx="24" cy="9"/>
            </a:xfrm>
            <a:custGeom>
              <a:avLst/>
              <a:gdLst>
                <a:gd name="T0" fmla="*/ 12 w 15"/>
                <a:gd name="T1" fmla="*/ 1 h 6"/>
                <a:gd name="T2" fmla="*/ 4 w 15"/>
                <a:gd name="T3" fmla="*/ 1 h 6"/>
                <a:gd name="T4" fmla="*/ 2 w 15"/>
                <a:gd name="T5" fmla="*/ 4 h 6"/>
                <a:gd name="T6" fmla="*/ 13 w 15"/>
                <a:gd name="T7" fmla="*/ 4 h 6"/>
                <a:gd name="T8" fmla="*/ 12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9" y="2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9" name="Freeform 1124">
              <a:extLst>
                <a:ext uri="{FF2B5EF4-FFF2-40B4-BE49-F238E27FC236}">
                  <a16:creationId xmlns:a16="http://schemas.microsoft.com/office/drawing/2014/main" xmlns="" id="{9DD28947-55A5-415A-90C4-13DEFC19D3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3581"/>
              <a:ext cx="29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2 w 18"/>
                <a:gd name="T5" fmla="*/ 6 h 7"/>
                <a:gd name="T6" fmla="*/ 16 w 18"/>
                <a:gd name="T7" fmla="*/ 5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3"/>
                    <a:pt x="7" y="4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1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0" name="Freeform 1125">
              <a:extLst>
                <a:ext uri="{FF2B5EF4-FFF2-40B4-BE49-F238E27FC236}">
                  <a16:creationId xmlns:a16="http://schemas.microsoft.com/office/drawing/2014/main" xmlns="" id="{589D6336-3BCB-420F-9E7B-CD499EF67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3" y="3571"/>
              <a:ext cx="32" cy="10"/>
            </a:xfrm>
            <a:custGeom>
              <a:avLst/>
              <a:gdLst>
                <a:gd name="T0" fmla="*/ 16 w 20"/>
                <a:gd name="T1" fmla="*/ 0 h 6"/>
                <a:gd name="T2" fmla="*/ 2 w 20"/>
                <a:gd name="T3" fmla="*/ 3 h 6"/>
                <a:gd name="T4" fmla="*/ 2 w 20"/>
                <a:gd name="T5" fmla="*/ 6 h 6"/>
                <a:gd name="T6" fmla="*/ 17 w 20"/>
                <a:gd name="T7" fmla="*/ 4 h 6"/>
                <a:gd name="T8" fmla="*/ 16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6" y="0"/>
                  </a:moveTo>
                  <a:cubicBezTo>
                    <a:pt x="11" y="2"/>
                    <a:pt x="7" y="2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7" y="6"/>
                    <a:pt x="12" y="6"/>
                    <a:pt x="17" y="4"/>
                  </a:cubicBezTo>
                  <a:cubicBezTo>
                    <a:pt x="20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1" name="Freeform 1126">
              <a:extLst>
                <a:ext uri="{FF2B5EF4-FFF2-40B4-BE49-F238E27FC236}">
                  <a16:creationId xmlns:a16="http://schemas.microsoft.com/office/drawing/2014/main" xmlns="" id="{B3A63CC6-796B-4D6A-98BA-092B97CAC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" y="3590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7 h 7"/>
                <a:gd name="T6" fmla="*/ 12 w 14"/>
                <a:gd name="T7" fmla="*/ 5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1" y="3"/>
                    <a:pt x="0" y="6"/>
                    <a:pt x="3" y="7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2" name="Freeform 1127">
              <a:extLst>
                <a:ext uri="{FF2B5EF4-FFF2-40B4-BE49-F238E27FC236}">
                  <a16:creationId xmlns:a16="http://schemas.microsoft.com/office/drawing/2014/main" xmlns="" id="{DA650A55-FF99-4A82-A339-614F3A0308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" y="3573"/>
              <a:ext cx="35" cy="8"/>
            </a:xfrm>
            <a:custGeom>
              <a:avLst/>
              <a:gdLst>
                <a:gd name="T0" fmla="*/ 20 w 22"/>
                <a:gd name="T1" fmla="*/ 1 h 5"/>
                <a:gd name="T2" fmla="*/ 3 w 22"/>
                <a:gd name="T3" fmla="*/ 1 h 5"/>
                <a:gd name="T4" fmla="*/ 3 w 22"/>
                <a:gd name="T5" fmla="*/ 4 h 5"/>
                <a:gd name="T6" fmla="*/ 19 w 22"/>
                <a:gd name="T7" fmla="*/ 4 h 5"/>
                <a:gd name="T8" fmla="*/ 20 w 2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">
                  <a:moveTo>
                    <a:pt x="20" y="1"/>
                  </a:moveTo>
                  <a:cubicBezTo>
                    <a:pt x="14" y="0"/>
                    <a:pt x="9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9" y="4"/>
                    <a:pt x="14" y="4"/>
                    <a:pt x="19" y="4"/>
                  </a:cubicBezTo>
                  <a:cubicBezTo>
                    <a:pt x="22" y="4"/>
                    <a:pt x="22" y="1"/>
                    <a:pt x="2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3" name="Freeform 1128">
              <a:extLst>
                <a:ext uri="{FF2B5EF4-FFF2-40B4-BE49-F238E27FC236}">
                  <a16:creationId xmlns:a16="http://schemas.microsoft.com/office/drawing/2014/main" xmlns="" id="{222FDD01-0817-4A6D-B693-2036B64B2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3" y="3621"/>
              <a:ext cx="30" cy="7"/>
            </a:xfrm>
            <a:custGeom>
              <a:avLst/>
              <a:gdLst>
                <a:gd name="T0" fmla="*/ 16 w 19"/>
                <a:gd name="T1" fmla="*/ 0 h 4"/>
                <a:gd name="T2" fmla="*/ 2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2" y="0"/>
                    <a:pt x="7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4" name="Freeform 1129">
              <a:extLst>
                <a:ext uri="{FF2B5EF4-FFF2-40B4-BE49-F238E27FC236}">
                  <a16:creationId xmlns:a16="http://schemas.microsoft.com/office/drawing/2014/main" xmlns="" id="{9A29CE3A-25AB-4158-B4E9-EA7399BBCC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9" y="3650"/>
              <a:ext cx="25" cy="8"/>
            </a:xfrm>
            <a:custGeom>
              <a:avLst/>
              <a:gdLst>
                <a:gd name="T0" fmla="*/ 13 w 16"/>
                <a:gd name="T1" fmla="*/ 0 h 5"/>
                <a:gd name="T2" fmla="*/ 3 w 16"/>
                <a:gd name="T3" fmla="*/ 1 h 5"/>
                <a:gd name="T4" fmla="*/ 2 w 16"/>
                <a:gd name="T5" fmla="*/ 5 h 5"/>
                <a:gd name="T6" fmla="*/ 12 w 16"/>
                <a:gd name="T7" fmla="*/ 4 h 5"/>
                <a:gd name="T8" fmla="*/ 13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10" y="0"/>
                    <a:pt x="6" y="1"/>
                    <a:pt x="3" y="1"/>
                  </a:cubicBezTo>
                  <a:cubicBezTo>
                    <a:pt x="0" y="1"/>
                    <a:pt x="0" y="4"/>
                    <a:pt x="2" y="5"/>
                  </a:cubicBezTo>
                  <a:cubicBezTo>
                    <a:pt x="6" y="5"/>
                    <a:pt x="9" y="4"/>
                    <a:pt x="12" y="4"/>
                  </a:cubicBezTo>
                  <a:cubicBezTo>
                    <a:pt x="15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5" name="Freeform 1130">
              <a:extLst>
                <a:ext uri="{FF2B5EF4-FFF2-40B4-BE49-F238E27FC236}">
                  <a16:creationId xmlns:a16="http://schemas.microsoft.com/office/drawing/2014/main" xmlns="" id="{1656DD46-8551-46BC-A40F-8F6279D317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3669"/>
              <a:ext cx="30" cy="12"/>
            </a:xfrm>
            <a:custGeom>
              <a:avLst/>
              <a:gdLst>
                <a:gd name="T0" fmla="*/ 15 w 19"/>
                <a:gd name="T1" fmla="*/ 3 h 8"/>
                <a:gd name="T2" fmla="*/ 4 w 19"/>
                <a:gd name="T3" fmla="*/ 1 h 8"/>
                <a:gd name="T4" fmla="*/ 2 w 19"/>
                <a:gd name="T5" fmla="*/ 5 h 8"/>
                <a:gd name="T6" fmla="*/ 16 w 19"/>
                <a:gd name="T7" fmla="*/ 6 h 8"/>
                <a:gd name="T8" fmla="*/ 15 w 1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3"/>
                  </a:moveTo>
                  <a:cubicBezTo>
                    <a:pt x="11" y="4"/>
                    <a:pt x="7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7"/>
                    <a:pt x="11" y="8"/>
                    <a:pt x="16" y="6"/>
                  </a:cubicBezTo>
                  <a:cubicBezTo>
                    <a:pt x="19" y="5"/>
                    <a:pt x="17" y="2"/>
                    <a:pt x="15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6" name="Freeform 1131">
              <a:extLst>
                <a:ext uri="{FF2B5EF4-FFF2-40B4-BE49-F238E27FC236}">
                  <a16:creationId xmlns:a16="http://schemas.microsoft.com/office/drawing/2014/main" xmlns="" id="{46F01636-45B5-46EC-AB36-502FBACA4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3705"/>
              <a:ext cx="27" cy="8"/>
            </a:xfrm>
            <a:custGeom>
              <a:avLst/>
              <a:gdLst>
                <a:gd name="T0" fmla="*/ 14 w 17"/>
                <a:gd name="T1" fmla="*/ 1 h 5"/>
                <a:gd name="T2" fmla="*/ 3 w 17"/>
                <a:gd name="T3" fmla="*/ 0 h 5"/>
                <a:gd name="T4" fmla="*/ 3 w 17"/>
                <a:gd name="T5" fmla="*/ 4 h 5"/>
                <a:gd name="T6" fmla="*/ 14 w 17"/>
                <a:gd name="T7" fmla="*/ 4 h 5"/>
                <a:gd name="T8" fmla="*/ 14 w 1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1"/>
                  </a:moveTo>
                  <a:cubicBezTo>
                    <a:pt x="11" y="0"/>
                    <a:pt x="7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4"/>
                    <a:pt x="10" y="4"/>
                    <a:pt x="14" y="4"/>
                  </a:cubicBezTo>
                  <a:cubicBezTo>
                    <a:pt x="16" y="5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7" name="Freeform 1132">
              <a:extLst>
                <a:ext uri="{FF2B5EF4-FFF2-40B4-BE49-F238E27FC236}">
                  <a16:creationId xmlns:a16="http://schemas.microsoft.com/office/drawing/2014/main" xmlns="" id="{AD8652A2-4B94-46AC-A25F-C1D88121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" y="3725"/>
              <a:ext cx="33" cy="11"/>
            </a:xfrm>
            <a:custGeom>
              <a:avLst/>
              <a:gdLst>
                <a:gd name="T0" fmla="*/ 17 w 21"/>
                <a:gd name="T1" fmla="*/ 1 h 7"/>
                <a:gd name="T2" fmla="*/ 3 w 21"/>
                <a:gd name="T3" fmla="*/ 1 h 7"/>
                <a:gd name="T4" fmla="*/ 2 w 21"/>
                <a:gd name="T5" fmla="*/ 5 h 7"/>
                <a:gd name="T6" fmla="*/ 19 w 21"/>
                <a:gd name="T7" fmla="*/ 5 h 7"/>
                <a:gd name="T8" fmla="*/ 17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7" y="1"/>
                  </a:moveTo>
                  <a:cubicBezTo>
                    <a:pt x="13" y="3"/>
                    <a:pt x="8" y="2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8" y="6"/>
                    <a:pt x="13" y="7"/>
                    <a:pt x="19" y="5"/>
                  </a:cubicBezTo>
                  <a:cubicBezTo>
                    <a:pt x="21" y="4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8" name="Freeform 1133">
              <a:extLst>
                <a:ext uri="{FF2B5EF4-FFF2-40B4-BE49-F238E27FC236}">
                  <a16:creationId xmlns:a16="http://schemas.microsoft.com/office/drawing/2014/main" xmlns="" id="{9FD4B4F1-3FF6-4221-9625-0E088F95E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3744"/>
              <a:ext cx="34" cy="9"/>
            </a:xfrm>
            <a:custGeom>
              <a:avLst/>
              <a:gdLst>
                <a:gd name="T0" fmla="*/ 19 w 22"/>
                <a:gd name="T1" fmla="*/ 1 h 6"/>
                <a:gd name="T2" fmla="*/ 2 w 22"/>
                <a:gd name="T3" fmla="*/ 2 h 6"/>
                <a:gd name="T4" fmla="*/ 3 w 22"/>
                <a:gd name="T5" fmla="*/ 6 h 6"/>
                <a:gd name="T6" fmla="*/ 19 w 22"/>
                <a:gd name="T7" fmla="*/ 4 h 6"/>
                <a:gd name="T8" fmla="*/ 19 w 2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19" y="1"/>
                  </a:moveTo>
                  <a:cubicBezTo>
                    <a:pt x="13" y="1"/>
                    <a:pt x="8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6"/>
                    <a:pt x="14" y="5"/>
                    <a:pt x="19" y="4"/>
                  </a:cubicBezTo>
                  <a:cubicBezTo>
                    <a:pt x="22" y="4"/>
                    <a:pt x="21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9" name="Freeform 1134">
              <a:extLst>
                <a:ext uri="{FF2B5EF4-FFF2-40B4-BE49-F238E27FC236}">
                  <a16:creationId xmlns:a16="http://schemas.microsoft.com/office/drawing/2014/main" xmlns="" id="{85767801-FCD1-48AC-909B-90A935B82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3757"/>
              <a:ext cx="22" cy="9"/>
            </a:xfrm>
            <a:custGeom>
              <a:avLst/>
              <a:gdLst>
                <a:gd name="T0" fmla="*/ 11 w 14"/>
                <a:gd name="T1" fmla="*/ 0 h 6"/>
                <a:gd name="T2" fmla="*/ 3 w 14"/>
                <a:gd name="T3" fmla="*/ 2 h 6"/>
                <a:gd name="T4" fmla="*/ 3 w 14"/>
                <a:gd name="T5" fmla="*/ 6 h 6"/>
                <a:gd name="T6" fmla="*/ 12 w 14"/>
                <a:gd name="T7" fmla="*/ 4 h 6"/>
                <a:gd name="T8" fmla="*/ 11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1" y="0"/>
                  </a:moveTo>
                  <a:cubicBezTo>
                    <a:pt x="8" y="1"/>
                    <a:pt x="6" y="2"/>
                    <a:pt x="3" y="2"/>
                  </a:cubicBezTo>
                  <a:cubicBezTo>
                    <a:pt x="1" y="2"/>
                    <a:pt x="0" y="5"/>
                    <a:pt x="3" y="6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4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0" name="Freeform 1135">
              <a:extLst>
                <a:ext uri="{FF2B5EF4-FFF2-40B4-BE49-F238E27FC236}">
                  <a16:creationId xmlns:a16="http://schemas.microsoft.com/office/drawing/2014/main" xmlns="" id="{E7DF5704-2287-4CB6-97CA-410D1C3108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4" y="3731"/>
              <a:ext cx="31" cy="10"/>
            </a:xfrm>
            <a:custGeom>
              <a:avLst/>
              <a:gdLst>
                <a:gd name="T0" fmla="*/ 16 w 20"/>
                <a:gd name="T1" fmla="*/ 1 h 6"/>
                <a:gd name="T2" fmla="*/ 4 w 20"/>
                <a:gd name="T3" fmla="*/ 1 h 6"/>
                <a:gd name="T4" fmla="*/ 3 w 20"/>
                <a:gd name="T5" fmla="*/ 5 h 6"/>
                <a:gd name="T6" fmla="*/ 18 w 20"/>
                <a:gd name="T7" fmla="*/ 4 h 6"/>
                <a:gd name="T8" fmla="*/ 16 w 2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6" y="1"/>
                  </a:moveTo>
                  <a:cubicBezTo>
                    <a:pt x="13" y="2"/>
                    <a:pt x="8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6"/>
                    <a:pt x="13" y="6"/>
                    <a:pt x="18" y="4"/>
                  </a:cubicBezTo>
                  <a:cubicBezTo>
                    <a:pt x="20" y="3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1" name="Freeform 1136">
              <a:extLst>
                <a:ext uri="{FF2B5EF4-FFF2-40B4-BE49-F238E27FC236}">
                  <a16:creationId xmlns:a16="http://schemas.microsoft.com/office/drawing/2014/main" xmlns="" id="{F9ED8EAE-D779-418E-9F5B-8181E3A733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702"/>
              <a:ext cx="30" cy="9"/>
            </a:xfrm>
            <a:custGeom>
              <a:avLst/>
              <a:gdLst>
                <a:gd name="T0" fmla="*/ 15 w 19"/>
                <a:gd name="T1" fmla="*/ 0 h 6"/>
                <a:gd name="T2" fmla="*/ 2 w 19"/>
                <a:gd name="T3" fmla="*/ 2 h 6"/>
                <a:gd name="T4" fmla="*/ 3 w 19"/>
                <a:gd name="T5" fmla="*/ 6 h 6"/>
                <a:gd name="T6" fmla="*/ 16 w 19"/>
                <a:gd name="T7" fmla="*/ 4 h 6"/>
                <a:gd name="T8" fmla="*/ 15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cubicBezTo>
                    <a:pt x="11" y="2"/>
                    <a:pt x="7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6"/>
                    <a:pt x="12" y="5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2" name="Freeform 1137">
              <a:extLst>
                <a:ext uri="{FF2B5EF4-FFF2-40B4-BE49-F238E27FC236}">
                  <a16:creationId xmlns:a16="http://schemas.microsoft.com/office/drawing/2014/main" xmlns="" id="{F523B02F-2547-4572-9343-909A779C3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2" y="3676"/>
              <a:ext cx="23" cy="13"/>
            </a:xfrm>
            <a:custGeom>
              <a:avLst/>
              <a:gdLst>
                <a:gd name="T0" fmla="*/ 11 w 15"/>
                <a:gd name="T1" fmla="*/ 1 h 8"/>
                <a:gd name="T2" fmla="*/ 4 w 15"/>
                <a:gd name="T3" fmla="*/ 2 h 8"/>
                <a:gd name="T4" fmla="*/ 2 w 15"/>
                <a:gd name="T5" fmla="*/ 4 h 8"/>
                <a:gd name="T6" fmla="*/ 13 w 15"/>
                <a:gd name="T7" fmla="*/ 4 h 8"/>
                <a:gd name="T8" fmla="*/ 1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1"/>
                  </a:moveTo>
                  <a:cubicBezTo>
                    <a:pt x="9" y="3"/>
                    <a:pt x="7" y="4"/>
                    <a:pt x="4" y="2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6" y="8"/>
                    <a:pt x="10" y="7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3" name="Freeform 1138">
              <a:extLst>
                <a:ext uri="{FF2B5EF4-FFF2-40B4-BE49-F238E27FC236}">
                  <a16:creationId xmlns:a16="http://schemas.microsoft.com/office/drawing/2014/main" xmlns="" id="{B5042D6B-B1AE-4B94-B417-20649100F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3725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3 w 17"/>
                <a:gd name="T5" fmla="*/ 5 h 5"/>
                <a:gd name="T6" fmla="*/ 15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7" y="3"/>
                    <a:pt x="11" y="4"/>
                    <a:pt x="15" y="3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4" name="Freeform 1139">
              <a:extLst>
                <a:ext uri="{FF2B5EF4-FFF2-40B4-BE49-F238E27FC236}">
                  <a16:creationId xmlns:a16="http://schemas.microsoft.com/office/drawing/2014/main" xmlns="" id="{502B2895-8035-4432-9B0D-6BDC32D48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6" y="3746"/>
              <a:ext cx="40" cy="14"/>
            </a:xfrm>
            <a:custGeom>
              <a:avLst/>
              <a:gdLst>
                <a:gd name="T0" fmla="*/ 21 w 25"/>
                <a:gd name="T1" fmla="*/ 3 h 9"/>
                <a:gd name="T2" fmla="*/ 3 w 25"/>
                <a:gd name="T3" fmla="*/ 1 h 9"/>
                <a:gd name="T4" fmla="*/ 2 w 25"/>
                <a:gd name="T5" fmla="*/ 4 h 9"/>
                <a:gd name="T6" fmla="*/ 22 w 25"/>
                <a:gd name="T7" fmla="*/ 6 h 9"/>
                <a:gd name="T8" fmla="*/ 21 w 2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1" y="3"/>
                  </a:moveTo>
                  <a:cubicBezTo>
                    <a:pt x="15" y="5"/>
                    <a:pt x="9" y="3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8" y="7"/>
                    <a:pt x="15" y="9"/>
                    <a:pt x="22" y="6"/>
                  </a:cubicBezTo>
                  <a:cubicBezTo>
                    <a:pt x="25" y="6"/>
                    <a:pt x="23" y="2"/>
                    <a:pt x="2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5" name="Freeform 1140">
              <a:extLst>
                <a:ext uri="{FF2B5EF4-FFF2-40B4-BE49-F238E27FC236}">
                  <a16:creationId xmlns:a16="http://schemas.microsoft.com/office/drawing/2014/main" xmlns="" id="{B489A429-2A0E-4117-90FC-33605C6F8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3735"/>
              <a:ext cx="36" cy="11"/>
            </a:xfrm>
            <a:custGeom>
              <a:avLst/>
              <a:gdLst>
                <a:gd name="T0" fmla="*/ 19 w 23"/>
                <a:gd name="T1" fmla="*/ 1 h 7"/>
                <a:gd name="T2" fmla="*/ 3 w 23"/>
                <a:gd name="T3" fmla="*/ 3 h 7"/>
                <a:gd name="T4" fmla="*/ 2 w 23"/>
                <a:gd name="T5" fmla="*/ 7 h 7"/>
                <a:gd name="T6" fmla="*/ 21 w 23"/>
                <a:gd name="T7" fmla="*/ 5 h 7"/>
                <a:gd name="T8" fmla="*/ 19 w 2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19" y="1"/>
                  </a:moveTo>
                  <a:cubicBezTo>
                    <a:pt x="14" y="3"/>
                    <a:pt x="8" y="4"/>
                    <a:pt x="3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7"/>
                    <a:pt x="15" y="7"/>
                    <a:pt x="21" y="5"/>
                  </a:cubicBezTo>
                  <a:cubicBezTo>
                    <a:pt x="23" y="4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6" name="Freeform 1141">
              <a:extLst>
                <a:ext uri="{FF2B5EF4-FFF2-40B4-BE49-F238E27FC236}">
                  <a16:creationId xmlns:a16="http://schemas.microsoft.com/office/drawing/2014/main" xmlns="" id="{C23C2103-00FC-425A-9C3A-720088043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3711"/>
              <a:ext cx="26" cy="11"/>
            </a:xfrm>
            <a:custGeom>
              <a:avLst/>
              <a:gdLst>
                <a:gd name="T0" fmla="*/ 12 w 16"/>
                <a:gd name="T1" fmla="*/ 1 h 7"/>
                <a:gd name="T2" fmla="*/ 4 w 16"/>
                <a:gd name="T3" fmla="*/ 3 h 7"/>
                <a:gd name="T4" fmla="*/ 3 w 16"/>
                <a:gd name="T5" fmla="*/ 7 h 7"/>
                <a:gd name="T6" fmla="*/ 14 w 16"/>
                <a:gd name="T7" fmla="*/ 5 h 7"/>
                <a:gd name="T8" fmla="*/ 12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1"/>
                  </a:moveTo>
                  <a:cubicBezTo>
                    <a:pt x="10" y="2"/>
                    <a:pt x="7" y="4"/>
                    <a:pt x="4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7" name="Freeform 1142">
              <a:extLst>
                <a:ext uri="{FF2B5EF4-FFF2-40B4-BE49-F238E27FC236}">
                  <a16:creationId xmlns:a16="http://schemas.microsoft.com/office/drawing/2014/main" xmlns="" id="{4B440F64-9E39-402F-9F37-84DA2C254C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5" y="3687"/>
              <a:ext cx="27" cy="11"/>
            </a:xfrm>
            <a:custGeom>
              <a:avLst/>
              <a:gdLst>
                <a:gd name="T0" fmla="*/ 14 w 17"/>
                <a:gd name="T1" fmla="*/ 0 h 7"/>
                <a:gd name="T2" fmla="*/ 2 w 17"/>
                <a:gd name="T3" fmla="*/ 3 h 7"/>
                <a:gd name="T4" fmla="*/ 4 w 17"/>
                <a:gd name="T5" fmla="*/ 7 h 7"/>
                <a:gd name="T6" fmla="*/ 15 w 17"/>
                <a:gd name="T7" fmla="*/ 4 h 7"/>
                <a:gd name="T8" fmla="*/ 14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0"/>
                  </a:moveTo>
                  <a:cubicBezTo>
                    <a:pt x="10" y="1"/>
                    <a:pt x="6" y="2"/>
                    <a:pt x="2" y="3"/>
                  </a:cubicBezTo>
                  <a:cubicBezTo>
                    <a:pt x="0" y="4"/>
                    <a:pt x="1" y="7"/>
                    <a:pt x="4" y="7"/>
                  </a:cubicBezTo>
                  <a:cubicBezTo>
                    <a:pt x="7" y="5"/>
                    <a:pt x="11" y="4"/>
                    <a:pt x="15" y="4"/>
                  </a:cubicBezTo>
                  <a:cubicBezTo>
                    <a:pt x="17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8" name="Freeform 1143">
              <a:extLst>
                <a:ext uri="{FF2B5EF4-FFF2-40B4-BE49-F238E27FC236}">
                  <a16:creationId xmlns:a16="http://schemas.microsoft.com/office/drawing/2014/main" xmlns="" id="{8232BF76-D405-4EE0-8CEF-8270075D0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" y="3650"/>
              <a:ext cx="26" cy="9"/>
            </a:xfrm>
            <a:custGeom>
              <a:avLst/>
              <a:gdLst>
                <a:gd name="T0" fmla="*/ 14 w 17"/>
                <a:gd name="T1" fmla="*/ 1 h 6"/>
                <a:gd name="T2" fmla="*/ 2 w 17"/>
                <a:gd name="T3" fmla="*/ 2 h 6"/>
                <a:gd name="T4" fmla="*/ 3 w 17"/>
                <a:gd name="T5" fmla="*/ 5 h 6"/>
                <a:gd name="T6" fmla="*/ 15 w 17"/>
                <a:gd name="T7" fmla="*/ 4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6" y="2"/>
                    <a:pt x="2" y="2"/>
                  </a:cubicBezTo>
                  <a:cubicBezTo>
                    <a:pt x="0" y="2"/>
                    <a:pt x="0" y="6"/>
                    <a:pt x="3" y="5"/>
                  </a:cubicBezTo>
                  <a:cubicBezTo>
                    <a:pt x="7" y="5"/>
                    <a:pt x="11" y="5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9" name="Freeform 1144">
              <a:extLst>
                <a:ext uri="{FF2B5EF4-FFF2-40B4-BE49-F238E27FC236}">
                  <a16:creationId xmlns:a16="http://schemas.microsoft.com/office/drawing/2014/main" xmlns="" id="{F463157C-A42F-45DE-8EDE-D9B6BBFB63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3" y="3623"/>
              <a:ext cx="38" cy="13"/>
            </a:xfrm>
            <a:custGeom>
              <a:avLst/>
              <a:gdLst>
                <a:gd name="T0" fmla="*/ 20 w 24"/>
                <a:gd name="T1" fmla="*/ 2 h 8"/>
                <a:gd name="T2" fmla="*/ 4 w 24"/>
                <a:gd name="T3" fmla="*/ 1 h 8"/>
                <a:gd name="T4" fmla="*/ 3 w 24"/>
                <a:gd name="T5" fmla="*/ 5 h 8"/>
                <a:gd name="T6" fmla="*/ 21 w 24"/>
                <a:gd name="T7" fmla="*/ 6 h 8"/>
                <a:gd name="T8" fmla="*/ 20 w 2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0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9" y="7"/>
                    <a:pt x="15" y="8"/>
                    <a:pt x="21" y="6"/>
                  </a:cubicBezTo>
                  <a:cubicBezTo>
                    <a:pt x="24" y="5"/>
                    <a:pt x="22" y="2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0" name="Freeform 1145">
              <a:extLst>
                <a:ext uri="{FF2B5EF4-FFF2-40B4-BE49-F238E27FC236}">
                  <a16:creationId xmlns:a16="http://schemas.microsoft.com/office/drawing/2014/main" xmlns="" id="{43C17903-9819-4CDB-AA7B-AE709857B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596"/>
              <a:ext cx="36" cy="13"/>
            </a:xfrm>
            <a:custGeom>
              <a:avLst/>
              <a:gdLst>
                <a:gd name="T0" fmla="*/ 19 w 23"/>
                <a:gd name="T1" fmla="*/ 1 h 8"/>
                <a:gd name="T2" fmla="*/ 3 w 23"/>
                <a:gd name="T3" fmla="*/ 4 h 8"/>
                <a:gd name="T4" fmla="*/ 2 w 23"/>
                <a:gd name="T5" fmla="*/ 7 h 8"/>
                <a:gd name="T6" fmla="*/ 21 w 23"/>
                <a:gd name="T7" fmla="*/ 4 h 8"/>
                <a:gd name="T8" fmla="*/ 19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19" y="1"/>
                  </a:moveTo>
                  <a:cubicBezTo>
                    <a:pt x="14" y="3"/>
                    <a:pt x="9" y="4"/>
                    <a:pt x="3" y="4"/>
                  </a:cubicBezTo>
                  <a:cubicBezTo>
                    <a:pt x="1" y="4"/>
                    <a:pt x="0" y="7"/>
                    <a:pt x="2" y="7"/>
                  </a:cubicBezTo>
                  <a:cubicBezTo>
                    <a:pt x="9" y="8"/>
                    <a:pt x="15" y="6"/>
                    <a:pt x="21" y="4"/>
                  </a:cubicBezTo>
                  <a:cubicBezTo>
                    <a:pt x="23" y="3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1" name="Freeform 1146">
              <a:extLst>
                <a:ext uri="{FF2B5EF4-FFF2-40B4-BE49-F238E27FC236}">
                  <a16:creationId xmlns:a16="http://schemas.microsoft.com/office/drawing/2014/main" xmlns="" id="{FCC5E174-8D1B-41ED-903A-F22A51B99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7" y="3614"/>
              <a:ext cx="28" cy="7"/>
            </a:xfrm>
            <a:custGeom>
              <a:avLst/>
              <a:gdLst>
                <a:gd name="T0" fmla="*/ 16 w 18"/>
                <a:gd name="T1" fmla="*/ 0 h 5"/>
                <a:gd name="T2" fmla="*/ 2 w 18"/>
                <a:gd name="T3" fmla="*/ 1 h 5"/>
                <a:gd name="T4" fmla="*/ 2 w 18"/>
                <a:gd name="T5" fmla="*/ 5 h 5"/>
                <a:gd name="T6" fmla="*/ 16 w 18"/>
                <a:gd name="T7" fmla="*/ 4 h 5"/>
                <a:gd name="T8" fmla="*/ 16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0"/>
                  </a:moveTo>
                  <a:cubicBezTo>
                    <a:pt x="11" y="1"/>
                    <a:pt x="7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5"/>
                    <a:pt x="12" y="4"/>
                    <a:pt x="16" y="4"/>
                  </a:cubicBezTo>
                  <a:cubicBezTo>
                    <a:pt x="18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2" name="Freeform 1147">
              <a:extLst>
                <a:ext uri="{FF2B5EF4-FFF2-40B4-BE49-F238E27FC236}">
                  <a16:creationId xmlns:a16="http://schemas.microsoft.com/office/drawing/2014/main" xmlns="" id="{87B28C72-4504-4BF5-8911-D4DC31CC0A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7" y="3565"/>
              <a:ext cx="23" cy="11"/>
            </a:xfrm>
            <a:custGeom>
              <a:avLst/>
              <a:gdLst>
                <a:gd name="T0" fmla="*/ 11 w 15"/>
                <a:gd name="T1" fmla="*/ 1 h 7"/>
                <a:gd name="T2" fmla="*/ 2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1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1" y="1"/>
                  </a:moveTo>
                  <a:cubicBezTo>
                    <a:pt x="8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6"/>
                    <a:pt x="9" y="6"/>
                    <a:pt x="13" y="4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3" name="Freeform 1148">
              <a:extLst>
                <a:ext uri="{FF2B5EF4-FFF2-40B4-BE49-F238E27FC236}">
                  <a16:creationId xmlns:a16="http://schemas.microsoft.com/office/drawing/2014/main" xmlns="" id="{0B6A0B03-6E0B-4732-B2DE-78F79A516F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5" y="3549"/>
              <a:ext cx="23" cy="10"/>
            </a:xfrm>
            <a:custGeom>
              <a:avLst/>
              <a:gdLst>
                <a:gd name="T0" fmla="*/ 11 w 15"/>
                <a:gd name="T1" fmla="*/ 1 h 6"/>
                <a:gd name="T2" fmla="*/ 3 w 15"/>
                <a:gd name="T3" fmla="*/ 2 h 6"/>
                <a:gd name="T4" fmla="*/ 3 w 15"/>
                <a:gd name="T5" fmla="*/ 6 h 6"/>
                <a:gd name="T6" fmla="*/ 12 w 15"/>
                <a:gd name="T7" fmla="*/ 4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6"/>
                    <a:pt x="9" y="6"/>
                    <a:pt x="12" y="4"/>
                  </a:cubicBezTo>
                  <a:cubicBezTo>
                    <a:pt x="15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4" name="Freeform 1149">
              <a:extLst>
                <a:ext uri="{FF2B5EF4-FFF2-40B4-BE49-F238E27FC236}">
                  <a16:creationId xmlns:a16="http://schemas.microsoft.com/office/drawing/2014/main" xmlns="" id="{BAA864ED-4D30-4D41-AAFD-3FD2D84122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09" y="3584"/>
              <a:ext cx="30" cy="8"/>
            </a:xfrm>
            <a:custGeom>
              <a:avLst/>
              <a:gdLst>
                <a:gd name="T0" fmla="*/ 16 w 19"/>
                <a:gd name="T1" fmla="*/ 0 h 5"/>
                <a:gd name="T2" fmla="*/ 2 w 19"/>
                <a:gd name="T3" fmla="*/ 1 h 5"/>
                <a:gd name="T4" fmla="*/ 3 w 19"/>
                <a:gd name="T5" fmla="*/ 5 h 5"/>
                <a:gd name="T6" fmla="*/ 16 w 19"/>
                <a:gd name="T7" fmla="*/ 4 h 5"/>
                <a:gd name="T8" fmla="*/ 16 w 1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5" name="Freeform 1150">
              <a:extLst>
                <a:ext uri="{FF2B5EF4-FFF2-40B4-BE49-F238E27FC236}">
                  <a16:creationId xmlns:a16="http://schemas.microsoft.com/office/drawing/2014/main" xmlns="" id="{D13818A6-042A-4EFB-98CE-1876506B32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6" y="3549"/>
              <a:ext cx="28" cy="10"/>
            </a:xfrm>
            <a:custGeom>
              <a:avLst/>
              <a:gdLst>
                <a:gd name="T0" fmla="*/ 15 w 18"/>
                <a:gd name="T1" fmla="*/ 0 h 6"/>
                <a:gd name="T2" fmla="*/ 2 w 18"/>
                <a:gd name="T3" fmla="*/ 2 h 6"/>
                <a:gd name="T4" fmla="*/ 2 w 18"/>
                <a:gd name="T5" fmla="*/ 6 h 6"/>
                <a:gd name="T6" fmla="*/ 16 w 18"/>
                <a:gd name="T7" fmla="*/ 4 h 6"/>
                <a:gd name="T8" fmla="*/ 15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1" y="1"/>
                    <a:pt x="7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6"/>
                    <a:pt x="11" y="4"/>
                    <a:pt x="16" y="4"/>
                  </a:cubicBezTo>
                  <a:cubicBezTo>
                    <a:pt x="18" y="4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6" name="Freeform 1151">
              <a:extLst>
                <a:ext uri="{FF2B5EF4-FFF2-40B4-BE49-F238E27FC236}">
                  <a16:creationId xmlns:a16="http://schemas.microsoft.com/office/drawing/2014/main" xmlns="" id="{341ABDA8-157A-4B3D-B748-BBD99BB66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1" y="3560"/>
              <a:ext cx="32" cy="11"/>
            </a:xfrm>
            <a:custGeom>
              <a:avLst/>
              <a:gdLst>
                <a:gd name="T0" fmla="*/ 17 w 20"/>
                <a:gd name="T1" fmla="*/ 0 h 7"/>
                <a:gd name="T2" fmla="*/ 3 w 20"/>
                <a:gd name="T3" fmla="*/ 3 h 7"/>
                <a:gd name="T4" fmla="*/ 3 w 20"/>
                <a:gd name="T5" fmla="*/ 6 h 7"/>
                <a:gd name="T6" fmla="*/ 17 w 20"/>
                <a:gd name="T7" fmla="*/ 4 h 7"/>
                <a:gd name="T8" fmla="*/ 17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0"/>
                  </a:moveTo>
                  <a:cubicBezTo>
                    <a:pt x="12" y="1"/>
                    <a:pt x="8" y="2"/>
                    <a:pt x="3" y="3"/>
                  </a:cubicBezTo>
                  <a:cubicBezTo>
                    <a:pt x="0" y="3"/>
                    <a:pt x="1" y="7"/>
                    <a:pt x="3" y="6"/>
                  </a:cubicBezTo>
                  <a:cubicBezTo>
                    <a:pt x="8" y="6"/>
                    <a:pt x="13" y="5"/>
                    <a:pt x="17" y="4"/>
                  </a:cubicBezTo>
                  <a:cubicBezTo>
                    <a:pt x="20" y="4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7" name="Freeform 1152">
              <a:extLst>
                <a:ext uri="{FF2B5EF4-FFF2-40B4-BE49-F238E27FC236}">
                  <a16:creationId xmlns:a16="http://schemas.microsoft.com/office/drawing/2014/main" xmlns="" id="{9C42E43A-12AE-4BA0-AFB7-EF5659DD0B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" y="3532"/>
              <a:ext cx="30" cy="16"/>
            </a:xfrm>
            <a:custGeom>
              <a:avLst/>
              <a:gdLst>
                <a:gd name="T0" fmla="*/ 15 w 19"/>
                <a:gd name="T1" fmla="*/ 1 h 10"/>
                <a:gd name="T2" fmla="*/ 2 w 19"/>
                <a:gd name="T3" fmla="*/ 6 h 10"/>
                <a:gd name="T4" fmla="*/ 3 w 19"/>
                <a:gd name="T5" fmla="*/ 10 h 10"/>
                <a:gd name="T6" fmla="*/ 17 w 19"/>
                <a:gd name="T7" fmla="*/ 5 h 10"/>
                <a:gd name="T8" fmla="*/ 15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8" name="Freeform 1153">
              <a:extLst>
                <a:ext uri="{FF2B5EF4-FFF2-40B4-BE49-F238E27FC236}">
                  <a16:creationId xmlns:a16="http://schemas.microsoft.com/office/drawing/2014/main" xmlns="" id="{528B796A-1D35-4598-BDCA-29AF62F92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" y="3599"/>
              <a:ext cx="23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0 h 5"/>
                <a:gd name="T4" fmla="*/ 2 w 15"/>
                <a:gd name="T5" fmla="*/ 4 h 5"/>
                <a:gd name="T6" fmla="*/ 12 w 15"/>
                <a:gd name="T7" fmla="*/ 5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5"/>
                    <a:pt x="15" y="2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9" name="Freeform 1154">
              <a:extLst>
                <a:ext uri="{FF2B5EF4-FFF2-40B4-BE49-F238E27FC236}">
                  <a16:creationId xmlns:a16="http://schemas.microsoft.com/office/drawing/2014/main" xmlns="" id="{F4A392AD-AF4A-4185-B899-BC2F6D06EC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" y="3625"/>
              <a:ext cx="32" cy="7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4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20" y="3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0" name="Freeform 1155">
              <a:extLst>
                <a:ext uri="{FF2B5EF4-FFF2-40B4-BE49-F238E27FC236}">
                  <a16:creationId xmlns:a16="http://schemas.microsoft.com/office/drawing/2014/main" xmlns="" id="{7D0A3D71-57F1-4A05-ACF6-25F6CB24F3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5" y="3648"/>
              <a:ext cx="24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3"/>
                    <a:pt x="3" y="3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6" y="7"/>
                    <a:pt x="9" y="6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1" name="Freeform 1156">
              <a:extLst>
                <a:ext uri="{FF2B5EF4-FFF2-40B4-BE49-F238E27FC236}">
                  <a16:creationId xmlns:a16="http://schemas.microsoft.com/office/drawing/2014/main" xmlns="" id="{7A1A6656-C63B-457F-B669-F917EC6DE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3" y="3662"/>
              <a:ext cx="29" cy="13"/>
            </a:xfrm>
            <a:custGeom>
              <a:avLst/>
              <a:gdLst>
                <a:gd name="T0" fmla="*/ 16 w 18"/>
                <a:gd name="T1" fmla="*/ 1 h 8"/>
                <a:gd name="T2" fmla="*/ 2 w 18"/>
                <a:gd name="T3" fmla="*/ 4 h 8"/>
                <a:gd name="T4" fmla="*/ 4 w 18"/>
                <a:gd name="T5" fmla="*/ 7 h 8"/>
                <a:gd name="T6" fmla="*/ 16 w 18"/>
                <a:gd name="T7" fmla="*/ 4 h 8"/>
                <a:gd name="T8" fmla="*/ 16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6" y="1"/>
                  </a:moveTo>
                  <a:cubicBezTo>
                    <a:pt x="11" y="1"/>
                    <a:pt x="6" y="1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8" y="5"/>
                    <a:pt x="12" y="4"/>
                    <a:pt x="16" y="4"/>
                  </a:cubicBezTo>
                  <a:cubicBezTo>
                    <a:pt x="18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2" name="Freeform 1157">
              <a:extLst>
                <a:ext uri="{FF2B5EF4-FFF2-40B4-BE49-F238E27FC236}">
                  <a16:creationId xmlns:a16="http://schemas.microsoft.com/office/drawing/2014/main" xmlns="" id="{D1993FF0-E906-42CA-A6A1-15CC1FADE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0" y="3687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3 w 17"/>
                <a:gd name="T5" fmla="*/ 5 h 5"/>
                <a:gd name="T6" fmla="*/ 14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4"/>
                    <a:pt x="10" y="4"/>
                    <a:pt x="14" y="3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3" name="Freeform 1158">
              <a:extLst>
                <a:ext uri="{FF2B5EF4-FFF2-40B4-BE49-F238E27FC236}">
                  <a16:creationId xmlns:a16="http://schemas.microsoft.com/office/drawing/2014/main" xmlns="" id="{539B4CD0-A033-4117-B574-201F4B14F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5" y="3724"/>
              <a:ext cx="29" cy="6"/>
            </a:xfrm>
            <a:custGeom>
              <a:avLst/>
              <a:gdLst>
                <a:gd name="T0" fmla="*/ 16 w 18"/>
                <a:gd name="T1" fmla="*/ 0 h 4"/>
                <a:gd name="T2" fmla="*/ 3 w 18"/>
                <a:gd name="T3" fmla="*/ 0 h 4"/>
                <a:gd name="T4" fmla="*/ 3 w 18"/>
                <a:gd name="T5" fmla="*/ 4 h 4"/>
                <a:gd name="T6" fmla="*/ 15 w 18"/>
                <a:gd name="T7" fmla="*/ 4 h 4"/>
                <a:gd name="T8" fmla="*/ 16 w 1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cubicBezTo>
                    <a:pt x="11" y="0"/>
                    <a:pt x="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7" y="4"/>
                    <a:pt x="11" y="4"/>
                    <a:pt x="15" y="4"/>
                  </a:cubicBezTo>
                  <a:cubicBezTo>
                    <a:pt x="17" y="4"/>
                    <a:pt x="18" y="1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4" name="Freeform 1159">
              <a:extLst>
                <a:ext uri="{FF2B5EF4-FFF2-40B4-BE49-F238E27FC236}">
                  <a16:creationId xmlns:a16="http://schemas.microsoft.com/office/drawing/2014/main" xmlns="" id="{3B60458D-FF86-4938-9B03-BA78E29FF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0" y="3730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2 w 18"/>
                <a:gd name="T5" fmla="*/ 7 h 8"/>
                <a:gd name="T6" fmla="*/ 15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3"/>
                    <a:pt x="2" y="4"/>
                  </a:cubicBezTo>
                  <a:cubicBezTo>
                    <a:pt x="0" y="4"/>
                    <a:pt x="0" y="8"/>
                    <a:pt x="2" y="7"/>
                  </a:cubicBezTo>
                  <a:cubicBezTo>
                    <a:pt x="7" y="7"/>
                    <a:pt x="11" y="6"/>
                    <a:pt x="15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5" name="Freeform 1160">
              <a:extLst>
                <a:ext uri="{FF2B5EF4-FFF2-40B4-BE49-F238E27FC236}">
                  <a16:creationId xmlns:a16="http://schemas.microsoft.com/office/drawing/2014/main" xmlns="" id="{52D77969-B30F-4515-A461-958CB5B06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4" y="3705"/>
              <a:ext cx="29" cy="12"/>
            </a:xfrm>
            <a:custGeom>
              <a:avLst/>
              <a:gdLst>
                <a:gd name="T0" fmla="*/ 15 w 18"/>
                <a:gd name="T1" fmla="*/ 1 h 8"/>
                <a:gd name="T2" fmla="*/ 4 w 18"/>
                <a:gd name="T3" fmla="*/ 2 h 8"/>
                <a:gd name="T4" fmla="*/ 3 w 18"/>
                <a:gd name="T5" fmla="*/ 6 h 8"/>
                <a:gd name="T6" fmla="*/ 16 w 18"/>
                <a:gd name="T7" fmla="*/ 4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2"/>
                    <a:pt x="8" y="4"/>
                    <a:pt x="4" y="2"/>
                  </a:cubicBezTo>
                  <a:cubicBezTo>
                    <a:pt x="2" y="1"/>
                    <a:pt x="0" y="5"/>
                    <a:pt x="3" y="6"/>
                  </a:cubicBezTo>
                  <a:cubicBezTo>
                    <a:pt x="7" y="8"/>
                    <a:pt x="12" y="6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6" name="Freeform 1161">
              <a:extLst>
                <a:ext uri="{FF2B5EF4-FFF2-40B4-BE49-F238E27FC236}">
                  <a16:creationId xmlns:a16="http://schemas.microsoft.com/office/drawing/2014/main" xmlns="" id="{5E48A173-B592-4A66-A4BD-5448A1AD2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1" y="3719"/>
              <a:ext cx="23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2 w 15"/>
                <a:gd name="T5" fmla="*/ 7 h 7"/>
                <a:gd name="T6" fmla="*/ 13 w 15"/>
                <a:gd name="T7" fmla="*/ 5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4"/>
                    <a:pt x="3" y="3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7"/>
                    <a:pt x="10" y="6"/>
                    <a:pt x="13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7" name="Freeform 1162">
              <a:extLst>
                <a:ext uri="{FF2B5EF4-FFF2-40B4-BE49-F238E27FC236}">
                  <a16:creationId xmlns:a16="http://schemas.microsoft.com/office/drawing/2014/main" xmlns="" id="{295B42CA-A8E0-47DB-9045-E3A5D6DFD4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9" y="2900"/>
              <a:ext cx="30" cy="36"/>
            </a:xfrm>
            <a:custGeom>
              <a:avLst/>
              <a:gdLst>
                <a:gd name="T0" fmla="*/ 15 w 19"/>
                <a:gd name="T1" fmla="*/ 2 h 23"/>
                <a:gd name="T2" fmla="*/ 2 w 19"/>
                <a:gd name="T3" fmla="*/ 19 h 23"/>
                <a:gd name="T4" fmla="*/ 4 w 19"/>
                <a:gd name="T5" fmla="*/ 22 h 23"/>
                <a:gd name="T6" fmla="*/ 18 w 19"/>
                <a:gd name="T7" fmla="*/ 3 h 23"/>
                <a:gd name="T8" fmla="*/ 15 w 1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3">
                  <a:moveTo>
                    <a:pt x="15" y="2"/>
                  </a:moveTo>
                  <a:cubicBezTo>
                    <a:pt x="14" y="10"/>
                    <a:pt x="8" y="15"/>
                    <a:pt x="2" y="19"/>
                  </a:cubicBezTo>
                  <a:cubicBezTo>
                    <a:pt x="0" y="20"/>
                    <a:pt x="2" y="23"/>
                    <a:pt x="4" y="22"/>
                  </a:cubicBezTo>
                  <a:cubicBezTo>
                    <a:pt x="11" y="18"/>
                    <a:pt x="17" y="11"/>
                    <a:pt x="18" y="3"/>
                  </a:cubicBezTo>
                  <a:cubicBezTo>
                    <a:pt x="19" y="1"/>
                    <a:pt x="15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8" name="Freeform 1163">
              <a:extLst>
                <a:ext uri="{FF2B5EF4-FFF2-40B4-BE49-F238E27FC236}">
                  <a16:creationId xmlns:a16="http://schemas.microsoft.com/office/drawing/2014/main" xmlns="" id="{5283D90D-950E-4C3E-A197-2CA63B74E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9" y="2954"/>
              <a:ext cx="28" cy="29"/>
            </a:xfrm>
            <a:custGeom>
              <a:avLst/>
              <a:gdLst>
                <a:gd name="T0" fmla="*/ 13 w 18"/>
                <a:gd name="T1" fmla="*/ 2 h 19"/>
                <a:gd name="T2" fmla="*/ 2 w 18"/>
                <a:gd name="T3" fmla="*/ 15 h 19"/>
                <a:gd name="T4" fmla="*/ 4 w 18"/>
                <a:gd name="T5" fmla="*/ 18 h 19"/>
                <a:gd name="T6" fmla="*/ 17 w 18"/>
                <a:gd name="T7" fmla="*/ 3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8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10" y="14"/>
                    <a:pt x="15" y="9"/>
                    <a:pt x="17" y="3"/>
                  </a:cubicBezTo>
                  <a:cubicBezTo>
                    <a:pt x="18" y="1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9" name="Freeform 1164">
              <a:extLst>
                <a:ext uri="{FF2B5EF4-FFF2-40B4-BE49-F238E27FC236}">
                  <a16:creationId xmlns:a16="http://schemas.microsoft.com/office/drawing/2014/main" xmlns="" id="{4880B525-0719-457A-A289-8C6E4C57C1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" y="2950"/>
              <a:ext cx="24" cy="27"/>
            </a:xfrm>
            <a:custGeom>
              <a:avLst/>
              <a:gdLst>
                <a:gd name="T0" fmla="*/ 11 w 15"/>
                <a:gd name="T1" fmla="*/ 2 h 17"/>
                <a:gd name="T2" fmla="*/ 2 w 15"/>
                <a:gd name="T3" fmla="*/ 13 h 17"/>
                <a:gd name="T4" fmla="*/ 4 w 15"/>
                <a:gd name="T5" fmla="*/ 16 h 17"/>
                <a:gd name="T6" fmla="*/ 14 w 15"/>
                <a:gd name="T7" fmla="*/ 4 h 17"/>
                <a:gd name="T8" fmla="*/ 11 w 15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2"/>
                  </a:moveTo>
                  <a:cubicBezTo>
                    <a:pt x="9" y="7"/>
                    <a:pt x="6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3"/>
                    <a:pt x="12" y="9"/>
                    <a:pt x="14" y="4"/>
                  </a:cubicBezTo>
                  <a:cubicBezTo>
                    <a:pt x="15" y="2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0" name="Freeform 1165">
              <a:extLst>
                <a:ext uri="{FF2B5EF4-FFF2-40B4-BE49-F238E27FC236}">
                  <a16:creationId xmlns:a16="http://schemas.microsoft.com/office/drawing/2014/main" xmlns="" id="{082A3BD2-2B58-49E2-BA95-40C2C4DD98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" y="2913"/>
              <a:ext cx="20" cy="30"/>
            </a:xfrm>
            <a:custGeom>
              <a:avLst/>
              <a:gdLst>
                <a:gd name="T0" fmla="*/ 10 w 13"/>
                <a:gd name="T1" fmla="*/ 3 h 19"/>
                <a:gd name="T2" fmla="*/ 2 w 13"/>
                <a:gd name="T3" fmla="*/ 15 h 19"/>
                <a:gd name="T4" fmla="*/ 4 w 13"/>
                <a:gd name="T5" fmla="*/ 18 h 19"/>
                <a:gd name="T6" fmla="*/ 13 w 13"/>
                <a:gd name="T7" fmla="*/ 2 h 19"/>
                <a:gd name="T8" fmla="*/ 10 w 13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0" y="3"/>
                  </a:moveTo>
                  <a:cubicBezTo>
                    <a:pt x="10" y="8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9" y="14"/>
                    <a:pt x="13" y="9"/>
                    <a:pt x="13" y="2"/>
                  </a:cubicBezTo>
                  <a:cubicBezTo>
                    <a:pt x="13" y="0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1" name="Freeform 1166">
              <a:extLst>
                <a:ext uri="{FF2B5EF4-FFF2-40B4-BE49-F238E27FC236}">
                  <a16:creationId xmlns:a16="http://schemas.microsoft.com/office/drawing/2014/main" xmlns="" id="{93FCFBD7-7807-40F2-9B4C-15154141D6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" y="2987"/>
              <a:ext cx="21" cy="26"/>
            </a:xfrm>
            <a:custGeom>
              <a:avLst/>
              <a:gdLst>
                <a:gd name="T0" fmla="*/ 7 w 13"/>
                <a:gd name="T1" fmla="*/ 3 h 17"/>
                <a:gd name="T2" fmla="*/ 2 w 13"/>
                <a:gd name="T3" fmla="*/ 13 h 17"/>
                <a:gd name="T4" fmla="*/ 4 w 13"/>
                <a:gd name="T5" fmla="*/ 16 h 17"/>
                <a:gd name="T6" fmla="*/ 11 w 13"/>
                <a:gd name="T7" fmla="*/ 2 h 17"/>
                <a:gd name="T8" fmla="*/ 7 w 13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7" y="3"/>
                  </a:moveTo>
                  <a:cubicBezTo>
                    <a:pt x="9" y="7"/>
                    <a:pt x="4" y="11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3"/>
                    <a:pt x="13" y="8"/>
                    <a:pt x="11" y="2"/>
                  </a:cubicBezTo>
                  <a:cubicBezTo>
                    <a:pt x="10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2" name="Freeform 1167">
              <a:extLst>
                <a:ext uri="{FF2B5EF4-FFF2-40B4-BE49-F238E27FC236}">
                  <a16:creationId xmlns:a16="http://schemas.microsoft.com/office/drawing/2014/main" xmlns="" id="{44D3DE9F-947B-412D-834F-D393FDBD8F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6" y="2988"/>
              <a:ext cx="28" cy="30"/>
            </a:xfrm>
            <a:custGeom>
              <a:avLst/>
              <a:gdLst>
                <a:gd name="T0" fmla="*/ 13 w 18"/>
                <a:gd name="T1" fmla="*/ 2 h 19"/>
                <a:gd name="T2" fmla="*/ 2 w 18"/>
                <a:gd name="T3" fmla="*/ 14 h 19"/>
                <a:gd name="T4" fmla="*/ 5 w 18"/>
                <a:gd name="T5" fmla="*/ 18 h 19"/>
                <a:gd name="T6" fmla="*/ 17 w 18"/>
                <a:gd name="T7" fmla="*/ 3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7"/>
                    <a:pt x="7" y="11"/>
                    <a:pt x="2" y="14"/>
                  </a:cubicBezTo>
                  <a:cubicBezTo>
                    <a:pt x="0" y="16"/>
                    <a:pt x="3" y="19"/>
                    <a:pt x="5" y="18"/>
                  </a:cubicBezTo>
                  <a:cubicBezTo>
                    <a:pt x="10" y="14"/>
                    <a:pt x="15" y="9"/>
                    <a:pt x="17" y="3"/>
                  </a:cubicBezTo>
                  <a:cubicBezTo>
                    <a:pt x="18" y="0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3" name="Freeform 1168">
              <a:extLst>
                <a:ext uri="{FF2B5EF4-FFF2-40B4-BE49-F238E27FC236}">
                  <a16:creationId xmlns:a16="http://schemas.microsoft.com/office/drawing/2014/main" xmlns="" id="{4240B41A-9C5C-4A0D-90CC-B0711AC5E6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8" y="3018"/>
              <a:ext cx="17" cy="24"/>
            </a:xfrm>
            <a:custGeom>
              <a:avLst/>
              <a:gdLst>
                <a:gd name="T0" fmla="*/ 7 w 11"/>
                <a:gd name="T1" fmla="*/ 3 h 15"/>
                <a:gd name="T2" fmla="*/ 2 w 11"/>
                <a:gd name="T3" fmla="*/ 11 h 15"/>
                <a:gd name="T4" fmla="*/ 4 w 11"/>
                <a:gd name="T5" fmla="*/ 14 h 15"/>
                <a:gd name="T6" fmla="*/ 11 w 11"/>
                <a:gd name="T7" fmla="*/ 2 h 15"/>
                <a:gd name="T8" fmla="*/ 7 w 11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7" y="3"/>
                  </a:moveTo>
                  <a:cubicBezTo>
                    <a:pt x="7" y="6"/>
                    <a:pt x="5" y="9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8" y="11"/>
                    <a:pt x="11" y="8"/>
                    <a:pt x="11" y="2"/>
                  </a:cubicBezTo>
                  <a:cubicBezTo>
                    <a:pt x="11" y="0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4" name="Freeform 1169">
              <a:extLst>
                <a:ext uri="{FF2B5EF4-FFF2-40B4-BE49-F238E27FC236}">
                  <a16:creationId xmlns:a16="http://schemas.microsoft.com/office/drawing/2014/main" xmlns="" id="{225B46AD-7D8F-4E43-BAFD-EF7AC139B5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3" y="2993"/>
              <a:ext cx="28" cy="27"/>
            </a:xfrm>
            <a:custGeom>
              <a:avLst/>
              <a:gdLst>
                <a:gd name="T0" fmla="*/ 17 w 18"/>
                <a:gd name="T1" fmla="*/ 2 h 17"/>
                <a:gd name="T2" fmla="*/ 11 w 18"/>
                <a:gd name="T3" fmla="*/ 4 h 17"/>
                <a:gd name="T4" fmla="*/ 2 w 18"/>
                <a:gd name="T5" fmla="*/ 13 h 17"/>
                <a:gd name="T6" fmla="*/ 4 w 18"/>
                <a:gd name="T7" fmla="*/ 16 h 17"/>
                <a:gd name="T8" fmla="*/ 10 w 18"/>
                <a:gd name="T9" fmla="*/ 10 h 17"/>
                <a:gd name="T10" fmla="*/ 14 w 18"/>
                <a:gd name="T11" fmla="*/ 7 h 17"/>
                <a:gd name="T12" fmla="*/ 15 w 18"/>
                <a:gd name="T13" fmla="*/ 6 h 17"/>
                <a:gd name="T14" fmla="*/ 15 w 18"/>
                <a:gd name="T15" fmla="*/ 5 h 17"/>
                <a:gd name="T16" fmla="*/ 17 w 18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17" y="2"/>
                  </a:moveTo>
                  <a:cubicBezTo>
                    <a:pt x="15" y="0"/>
                    <a:pt x="13" y="3"/>
                    <a:pt x="11" y="4"/>
                  </a:cubicBezTo>
                  <a:cubicBezTo>
                    <a:pt x="8" y="7"/>
                    <a:pt x="5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6" y="14"/>
                    <a:pt x="8" y="12"/>
                    <a:pt x="10" y="10"/>
                  </a:cubicBezTo>
                  <a:cubicBezTo>
                    <a:pt x="11" y="9"/>
                    <a:pt x="13" y="8"/>
                    <a:pt x="14" y="7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8" y="4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39" name="Group 1371">
            <a:extLst>
              <a:ext uri="{FF2B5EF4-FFF2-40B4-BE49-F238E27FC236}">
                <a16:creationId xmlns:a16="http://schemas.microsoft.com/office/drawing/2014/main" xmlns="" id="{C733E852-2933-43CC-B1D2-98FF926F4F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29538" y="790575"/>
            <a:ext cx="3440113" cy="5127625"/>
            <a:chOff x="4869" y="498"/>
            <a:chExt cx="2167" cy="3230"/>
          </a:xfrm>
        </p:grpSpPr>
        <p:sp>
          <p:nvSpPr>
            <p:cNvPr id="10565" name="Freeform 1171">
              <a:extLst>
                <a:ext uri="{FF2B5EF4-FFF2-40B4-BE49-F238E27FC236}">
                  <a16:creationId xmlns:a16="http://schemas.microsoft.com/office/drawing/2014/main" xmlns="" id="{6671EC8A-BA9F-484F-AA3B-5013002C41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1" y="2991"/>
              <a:ext cx="18" cy="21"/>
            </a:xfrm>
            <a:custGeom>
              <a:avLst/>
              <a:gdLst>
                <a:gd name="T0" fmla="*/ 7 w 11"/>
                <a:gd name="T1" fmla="*/ 3 h 13"/>
                <a:gd name="T2" fmla="*/ 2 w 11"/>
                <a:gd name="T3" fmla="*/ 8 h 13"/>
                <a:gd name="T4" fmla="*/ 3 w 11"/>
                <a:gd name="T5" fmla="*/ 12 h 13"/>
                <a:gd name="T6" fmla="*/ 11 w 11"/>
                <a:gd name="T7" fmla="*/ 4 h 13"/>
                <a:gd name="T8" fmla="*/ 7 w 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7" y="3"/>
                  </a:moveTo>
                  <a:cubicBezTo>
                    <a:pt x="7" y="6"/>
                    <a:pt x="5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8"/>
                    <a:pt x="11" y="4"/>
                  </a:cubicBezTo>
                  <a:cubicBezTo>
                    <a:pt x="11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6" name="Freeform 1172">
              <a:extLst>
                <a:ext uri="{FF2B5EF4-FFF2-40B4-BE49-F238E27FC236}">
                  <a16:creationId xmlns:a16="http://schemas.microsoft.com/office/drawing/2014/main" xmlns="" id="{3E271449-40D8-4D1E-8704-3EA662975F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4" y="3021"/>
              <a:ext cx="22" cy="21"/>
            </a:xfrm>
            <a:custGeom>
              <a:avLst/>
              <a:gdLst>
                <a:gd name="T0" fmla="*/ 9 w 14"/>
                <a:gd name="T1" fmla="*/ 2 h 13"/>
                <a:gd name="T2" fmla="*/ 2 w 14"/>
                <a:gd name="T3" fmla="*/ 8 h 13"/>
                <a:gd name="T4" fmla="*/ 4 w 14"/>
                <a:gd name="T5" fmla="*/ 12 h 13"/>
                <a:gd name="T6" fmla="*/ 13 w 14"/>
                <a:gd name="T7" fmla="*/ 3 h 13"/>
                <a:gd name="T8" fmla="*/ 9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2"/>
                  </a:moveTo>
                  <a:cubicBezTo>
                    <a:pt x="8" y="5"/>
                    <a:pt x="6" y="7"/>
                    <a:pt x="2" y="8"/>
                  </a:cubicBezTo>
                  <a:cubicBezTo>
                    <a:pt x="0" y="9"/>
                    <a:pt x="1" y="13"/>
                    <a:pt x="4" y="12"/>
                  </a:cubicBezTo>
                  <a:cubicBezTo>
                    <a:pt x="8" y="10"/>
                    <a:pt x="11" y="8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7" name="Freeform 1173">
              <a:extLst>
                <a:ext uri="{FF2B5EF4-FFF2-40B4-BE49-F238E27FC236}">
                  <a16:creationId xmlns:a16="http://schemas.microsoft.com/office/drawing/2014/main" xmlns="" id="{7A3FD9C3-491E-4A05-9319-6CEF5D93AC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3" y="3043"/>
              <a:ext cx="23" cy="28"/>
            </a:xfrm>
            <a:custGeom>
              <a:avLst/>
              <a:gdLst>
                <a:gd name="T0" fmla="*/ 11 w 15"/>
                <a:gd name="T1" fmla="*/ 2 h 18"/>
                <a:gd name="T2" fmla="*/ 2 w 15"/>
                <a:gd name="T3" fmla="*/ 13 h 18"/>
                <a:gd name="T4" fmla="*/ 4 w 15"/>
                <a:gd name="T5" fmla="*/ 16 h 18"/>
                <a:gd name="T6" fmla="*/ 14 w 15"/>
                <a:gd name="T7" fmla="*/ 3 h 18"/>
                <a:gd name="T8" fmla="*/ 11 w 15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2"/>
                  </a:moveTo>
                  <a:cubicBezTo>
                    <a:pt x="9" y="7"/>
                    <a:pt x="6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8"/>
                    <a:pt x="14" y="3"/>
                  </a:cubicBezTo>
                  <a:cubicBezTo>
                    <a:pt x="15" y="0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8" name="Freeform 1174">
              <a:extLst>
                <a:ext uri="{FF2B5EF4-FFF2-40B4-BE49-F238E27FC236}">
                  <a16:creationId xmlns:a16="http://schemas.microsoft.com/office/drawing/2014/main" xmlns="" id="{54B203B5-7940-40E8-950E-9C928B4AD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7" y="3067"/>
              <a:ext cx="20" cy="25"/>
            </a:xfrm>
            <a:custGeom>
              <a:avLst/>
              <a:gdLst>
                <a:gd name="T0" fmla="*/ 9 w 13"/>
                <a:gd name="T1" fmla="*/ 2 h 16"/>
                <a:gd name="T2" fmla="*/ 2 w 13"/>
                <a:gd name="T3" fmla="*/ 12 h 16"/>
                <a:gd name="T4" fmla="*/ 5 w 13"/>
                <a:gd name="T5" fmla="*/ 14 h 16"/>
                <a:gd name="T6" fmla="*/ 12 w 13"/>
                <a:gd name="T7" fmla="*/ 3 h 16"/>
                <a:gd name="T8" fmla="*/ 9 w 1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9" y="2"/>
                  </a:moveTo>
                  <a:cubicBezTo>
                    <a:pt x="7" y="5"/>
                    <a:pt x="5" y="9"/>
                    <a:pt x="2" y="12"/>
                  </a:cubicBezTo>
                  <a:cubicBezTo>
                    <a:pt x="0" y="13"/>
                    <a:pt x="3" y="16"/>
                    <a:pt x="5" y="14"/>
                  </a:cubicBezTo>
                  <a:cubicBezTo>
                    <a:pt x="8" y="11"/>
                    <a:pt x="10" y="7"/>
                    <a:pt x="12" y="3"/>
                  </a:cubicBezTo>
                  <a:cubicBezTo>
                    <a:pt x="13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9" name="Freeform 1175">
              <a:extLst>
                <a:ext uri="{FF2B5EF4-FFF2-40B4-BE49-F238E27FC236}">
                  <a16:creationId xmlns:a16="http://schemas.microsoft.com/office/drawing/2014/main" xmlns="" id="{679C908F-BBE9-4394-9245-AAD1372B25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2" y="3079"/>
              <a:ext cx="30" cy="29"/>
            </a:xfrm>
            <a:custGeom>
              <a:avLst/>
              <a:gdLst>
                <a:gd name="T0" fmla="*/ 14 w 19"/>
                <a:gd name="T1" fmla="*/ 2 h 18"/>
                <a:gd name="T2" fmla="*/ 2 w 19"/>
                <a:gd name="T3" fmla="*/ 13 h 18"/>
                <a:gd name="T4" fmla="*/ 5 w 19"/>
                <a:gd name="T5" fmla="*/ 16 h 18"/>
                <a:gd name="T6" fmla="*/ 17 w 19"/>
                <a:gd name="T7" fmla="*/ 4 h 18"/>
                <a:gd name="T8" fmla="*/ 14 w 1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4" y="2"/>
                  </a:moveTo>
                  <a:cubicBezTo>
                    <a:pt x="11" y="6"/>
                    <a:pt x="7" y="10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9" y="13"/>
                    <a:pt x="14" y="9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0" name="Freeform 1176">
              <a:extLst>
                <a:ext uri="{FF2B5EF4-FFF2-40B4-BE49-F238E27FC236}">
                  <a16:creationId xmlns:a16="http://schemas.microsoft.com/office/drawing/2014/main" xmlns="" id="{81995C70-0243-4C30-A3ED-809811E5F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046"/>
              <a:ext cx="23" cy="22"/>
            </a:xfrm>
            <a:custGeom>
              <a:avLst/>
              <a:gdLst>
                <a:gd name="T0" fmla="*/ 10 w 15"/>
                <a:gd name="T1" fmla="*/ 2 h 14"/>
                <a:gd name="T2" fmla="*/ 2 w 15"/>
                <a:gd name="T3" fmla="*/ 9 h 14"/>
                <a:gd name="T4" fmla="*/ 3 w 15"/>
                <a:gd name="T5" fmla="*/ 13 h 14"/>
                <a:gd name="T6" fmla="*/ 14 w 15"/>
                <a:gd name="T7" fmla="*/ 4 h 14"/>
                <a:gd name="T8" fmla="*/ 10 w 1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9" y="6"/>
                    <a:pt x="6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1"/>
                    <a:pt x="12" y="8"/>
                    <a:pt x="14" y="4"/>
                  </a:cubicBezTo>
                  <a:cubicBezTo>
                    <a:pt x="15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1" name="Freeform 1177">
              <a:extLst>
                <a:ext uri="{FF2B5EF4-FFF2-40B4-BE49-F238E27FC236}">
                  <a16:creationId xmlns:a16="http://schemas.microsoft.com/office/drawing/2014/main" xmlns="" id="{F52EBD05-32A4-4925-8A76-C2395608F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2" y="3026"/>
              <a:ext cx="22" cy="25"/>
            </a:xfrm>
            <a:custGeom>
              <a:avLst/>
              <a:gdLst>
                <a:gd name="T0" fmla="*/ 10 w 14"/>
                <a:gd name="T1" fmla="*/ 3 h 16"/>
                <a:gd name="T2" fmla="*/ 2 w 14"/>
                <a:gd name="T3" fmla="*/ 12 h 16"/>
                <a:gd name="T4" fmla="*/ 3 w 14"/>
                <a:gd name="T5" fmla="*/ 15 h 16"/>
                <a:gd name="T6" fmla="*/ 14 w 14"/>
                <a:gd name="T7" fmla="*/ 2 h 16"/>
                <a:gd name="T8" fmla="*/ 10 w 1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0" y="3"/>
                  </a:moveTo>
                  <a:cubicBezTo>
                    <a:pt x="10" y="7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4" y="9"/>
                    <a:pt x="14" y="2"/>
                  </a:cubicBezTo>
                  <a:cubicBezTo>
                    <a:pt x="14" y="0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2" name="Freeform 1178">
              <a:extLst>
                <a:ext uri="{FF2B5EF4-FFF2-40B4-BE49-F238E27FC236}">
                  <a16:creationId xmlns:a16="http://schemas.microsoft.com/office/drawing/2014/main" xmlns="" id="{93C560C7-78D3-497B-B9F4-3F2D087C91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0" y="3075"/>
              <a:ext cx="31" cy="25"/>
            </a:xfrm>
            <a:custGeom>
              <a:avLst/>
              <a:gdLst>
                <a:gd name="T0" fmla="*/ 16 w 20"/>
                <a:gd name="T1" fmla="*/ 2 h 16"/>
                <a:gd name="T2" fmla="*/ 2 w 20"/>
                <a:gd name="T3" fmla="*/ 12 h 16"/>
                <a:gd name="T4" fmla="*/ 3 w 20"/>
                <a:gd name="T5" fmla="*/ 15 h 16"/>
                <a:gd name="T6" fmla="*/ 19 w 20"/>
                <a:gd name="T7" fmla="*/ 5 h 16"/>
                <a:gd name="T8" fmla="*/ 16 w 2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6" y="2"/>
                  </a:moveTo>
                  <a:cubicBezTo>
                    <a:pt x="12" y="7"/>
                    <a:pt x="7" y="10"/>
                    <a:pt x="2" y="12"/>
                  </a:cubicBezTo>
                  <a:cubicBezTo>
                    <a:pt x="0" y="12"/>
                    <a:pt x="1" y="16"/>
                    <a:pt x="3" y="15"/>
                  </a:cubicBezTo>
                  <a:cubicBezTo>
                    <a:pt x="9" y="13"/>
                    <a:pt x="15" y="10"/>
                    <a:pt x="19" y="5"/>
                  </a:cubicBezTo>
                  <a:cubicBezTo>
                    <a:pt x="20" y="3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3" name="Freeform 1179">
              <a:extLst>
                <a:ext uri="{FF2B5EF4-FFF2-40B4-BE49-F238E27FC236}">
                  <a16:creationId xmlns:a16="http://schemas.microsoft.com/office/drawing/2014/main" xmlns="" id="{5077A0AE-9E33-41C5-9136-37C5A05A1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5" y="3086"/>
              <a:ext cx="27" cy="23"/>
            </a:xfrm>
            <a:custGeom>
              <a:avLst/>
              <a:gdLst>
                <a:gd name="T0" fmla="*/ 12 w 17"/>
                <a:gd name="T1" fmla="*/ 2 h 15"/>
                <a:gd name="T2" fmla="*/ 2 w 17"/>
                <a:gd name="T3" fmla="*/ 11 h 15"/>
                <a:gd name="T4" fmla="*/ 3 w 17"/>
                <a:gd name="T5" fmla="*/ 14 h 15"/>
                <a:gd name="T6" fmla="*/ 16 w 17"/>
                <a:gd name="T7" fmla="*/ 3 h 15"/>
                <a:gd name="T8" fmla="*/ 12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2" y="2"/>
                  </a:moveTo>
                  <a:cubicBezTo>
                    <a:pt x="11" y="7"/>
                    <a:pt x="6" y="9"/>
                    <a:pt x="2" y="11"/>
                  </a:cubicBezTo>
                  <a:cubicBezTo>
                    <a:pt x="0" y="12"/>
                    <a:pt x="1" y="15"/>
                    <a:pt x="3" y="14"/>
                  </a:cubicBezTo>
                  <a:cubicBezTo>
                    <a:pt x="9" y="12"/>
                    <a:pt x="14" y="9"/>
                    <a:pt x="16" y="3"/>
                  </a:cubicBezTo>
                  <a:cubicBezTo>
                    <a:pt x="17" y="0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4" name="Freeform 1180">
              <a:extLst>
                <a:ext uri="{FF2B5EF4-FFF2-40B4-BE49-F238E27FC236}">
                  <a16:creationId xmlns:a16="http://schemas.microsoft.com/office/drawing/2014/main" xmlns="" id="{B695E146-E268-48B0-8DDE-5493B55388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079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6 w 13"/>
                <a:gd name="T3" fmla="*/ 5 h 14"/>
                <a:gd name="T4" fmla="*/ 2 w 13"/>
                <a:gd name="T5" fmla="*/ 10 h 14"/>
                <a:gd name="T6" fmla="*/ 4 w 13"/>
                <a:gd name="T7" fmla="*/ 13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8" y="0"/>
                    <a:pt x="5" y="3"/>
                    <a:pt x="6" y="5"/>
                  </a:cubicBezTo>
                  <a:cubicBezTo>
                    <a:pt x="8" y="7"/>
                    <a:pt x="4" y="9"/>
                    <a:pt x="2" y="10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8" y="11"/>
                    <a:pt x="13" y="7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5" name="Freeform 1181">
              <a:extLst>
                <a:ext uri="{FF2B5EF4-FFF2-40B4-BE49-F238E27FC236}">
                  <a16:creationId xmlns:a16="http://schemas.microsoft.com/office/drawing/2014/main" xmlns="" id="{26BFD3C1-867B-45C1-8B06-2BC5B764BD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0" y="3106"/>
              <a:ext cx="33" cy="28"/>
            </a:xfrm>
            <a:custGeom>
              <a:avLst/>
              <a:gdLst>
                <a:gd name="T0" fmla="*/ 17 w 21"/>
                <a:gd name="T1" fmla="*/ 2 h 18"/>
                <a:gd name="T2" fmla="*/ 2 w 21"/>
                <a:gd name="T3" fmla="*/ 13 h 18"/>
                <a:gd name="T4" fmla="*/ 4 w 21"/>
                <a:gd name="T5" fmla="*/ 17 h 18"/>
                <a:gd name="T6" fmla="*/ 20 w 21"/>
                <a:gd name="T7" fmla="*/ 4 h 18"/>
                <a:gd name="T8" fmla="*/ 17 w 2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7" y="2"/>
                  </a:moveTo>
                  <a:cubicBezTo>
                    <a:pt x="13" y="7"/>
                    <a:pt x="8" y="11"/>
                    <a:pt x="2" y="13"/>
                  </a:cubicBezTo>
                  <a:cubicBezTo>
                    <a:pt x="0" y="14"/>
                    <a:pt x="1" y="18"/>
                    <a:pt x="4" y="17"/>
                  </a:cubicBezTo>
                  <a:cubicBezTo>
                    <a:pt x="10" y="14"/>
                    <a:pt x="16" y="10"/>
                    <a:pt x="20" y="4"/>
                  </a:cubicBezTo>
                  <a:cubicBezTo>
                    <a:pt x="21" y="2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6" name="Freeform 1182">
              <a:extLst>
                <a:ext uri="{FF2B5EF4-FFF2-40B4-BE49-F238E27FC236}">
                  <a16:creationId xmlns:a16="http://schemas.microsoft.com/office/drawing/2014/main" xmlns="" id="{1945AC5A-E05F-4520-80F3-ED724A15F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2" y="3115"/>
              <a:ext cx="20" cy="24"/>
            </a:xfrm>
            <a:custGeom>
              <a:avLst/>
              <a:gdLst>
                <a:gd name="T0" fmla="*/ 9 w 13"/>
                <a:gd name="T1" fmla="*/ 3 h 15"/>
                <a:gd name="T2" fmla="*/ 2 w 13"/>
                <a:gd name="T3" fmla="*/ 11 h 15"/>
                <a:gd name="T4" fmla="*/ 3 w 13"/>
                <a:gd name="T5" fmla="*/ 14 h 15"/>
                <a:gd name="T6" fmla="*/ 13 w 13"/>
                <a:gd name="T7" fmla="*/ 3 h 15"/>
                <a:gd name="T8" fmla="*/ 9 w 13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9" y="3"/>
                  </a:moveTo>
                  <a:cubicBezTo>
                    <a:pt x="9" y="7"/>
                    <a:pt x="5" y="9"/>
                    <a:pt x="2" y="11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8" y="12"/>
                    <a:pt x="13" y="9"/>
                    <a:pt x="13" y="3"/>
                  </a:cubicBezTo>
                  <a:cubicBezTo>
                    <a:pt x="13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7" name="Freeform 1183">
              <a:extLst>
                <a:ext uri="{FF2B5EF4-FFF2-40B4-BE49-F238E27FC236}">
                  <a16:creationId xmlns:a16="http://schemas.microsoft.com/office/drawing/2014/main" xmlns="" id="{C9EB016A-2830-4DDB-AE4F-F4679A641B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7" y="3145"/>
              <a:ext cx="22" cy="25"/>
            </a:xfrm>
            <a:custGeom>
              <a:avLst/>
              <a:gdLst>
                <a:gd name="T0" fmla="*/ 9 w 14"/>
                <a:gd name="T1" fmla="*/ 3 h 16"/>
                <a:gd name="T2" fmla="*/ 2 w 14"/>
                <a:gd name="T3" fmla="*/ 12 h 16"/>
                <a:gd name="T4" fmla="*/ 4 w 14"/>
                <a:gd name="T5" fmla="*/ 15 h 16"/>
                <a:gd name="T6" fmla="*/ 13 w 14"/>
                <a:gd name="T7" fmla="*/ 3 h 16"/>
                <a:gd name="T8" fmla="*/ 9 w 1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9" y="3"/>
                  </a:moveTo>
                  <a:cubicBezTo>
                    <a:pt x="8" y="6"/>
                    <a:pt x="6" y="10"/>
                    <a:pt x="2" y="12"/>
                  </a:cubicBezTo>
                  <a:cubicBezTo>
                    <a:pt x="0" y="13"/>
                    <a:pt x="1" y="16"/>
                    <a:pt x="4" y="15"/>
                  </a:cubicBezTo>
                  <a:cubicBezTo>
                    <a:pt x="9" y="13"/>
                    <a:pt x="12" y="8"/>
                    <a:pt x="13" y="3"/>
                  </a:cubicBezTo>
                  <a:cubicBezTo>
                    <a:pt x="14" y="1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8" name="Freeform 1184">
              <a:extLst>
                <a:ext uri="{FF2B5EF4-FFF2-40B4-BE49-F238E27FC236}">
                  <a16:creationId xmlns:a16="http://schemas.microsoft.com/office/drawing/2014/main" xmlns="" id="{B1084E9B-E1CE-42F0-870C-944F347BF6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1" y="3156"/>
              <a:ext cx="24" cy="27"/>
            </a:xfrm>
            <a:custGeom>
              <a:avLst/>
              <a:gdLst>
                <a:gd name="T0" fmla="*/ 11 w 15"/>
                <a:gd name="T1" fmla="*/ 3 h 17"/>
                <a:gd name="T2" fmla="*/ 2 w 15"/>
                <a:gd name="T3" fmla="*/ 12 h 17"/>
                <a:gd name="T4" fmla="*/ 4 w 15"/>
                <a:gd name="T5" fmla="*/ 16 h 17"/>
                <a:gd name="T6" fmla="*/ 14 w 15"/>
                <a:gd name="T7" fmla="*/ 3 h 17"/>
                <a:gd name="T8" fmla="*/ 11 w 1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3"/>
                  </a:moveTo>
                  <a:cubicBezTo>
                    <a:pt x="9" y="7"/>
                    <a:pt x="7" y="11"/>
                    <a:pt x="2" y="12"/>
                  </a:cubicBezTo>
                  <a:cubicBezTo>
                    <a:pt x="0" y="13"/>
                    <a:pt x="1" y="17"/>
                    <a:pt x="4" y="16"/>
                  </a:cubicBezTo>
                  <a:cubicBezTo>
                    <a:pt x="9" y="14"/>
                    <a:pt x="13" y="9"/>
                    <a:pt x="14" y="3"/>
                  </a:cubicBezTo>
                  <a:cubicBezTo>
                    <a:pt x="15" y="1"/>
                    <a:pt x="11" y="0"/>
                    <a:pt x="1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9" name="Freeform 1185">
              <a:extLst>
                <a:ext uri="{FF2B5EF4-FFF2-40B4-BE49-F238E27FC236}">
                  <a16:creationId xmlns:a16="http://schemas.microsoft.com/office/drawing/2014/main" xmlns="" id="{63A1FBC9-554D-4C7B-A674-16511D094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3144"/>
              <a:ext cx="26" cy="23"/>
            </a:xfrm>
            <a:custGeom>
              <a:avLst/>
              <a:gdLst>
                <a:gd name="T0" fmla="*/ 12 w 16"/>
                <a:gd name="T1" fmla="*/ 2 h 15"/>
                <a:gd name="T2" fmla="*/ 3 w 16"/>
                <a:gd name="T3" fmla="*/ 11 h 15"/>
                <a:gd name="T4" fmla="*/ 4 w 16"/>
                <a:gd name="T5" fmla="*/ 14 h 15"/>
                <a:gd name="T6" fmla="*/ 15 w 16"/>
                <a:gd name="T7" fmla="*/ 3 h 15"/>
                <a:gd name="T8" fmla="*/ 12 w 1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2"/>
                  </a:moveTo>
                  <a:cubicBezTo>
                    <a:pt x="10" y="7"/>
                    <a:pt x="7" y="9"/>
                    <a:pt x="3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9" y="12"/>
                    <a:pt x="14" y="9"/>
                    <a:pt x="15" y="3"/>
                  </a:cubicBezTo>
                  <a:cubicBezTo>
                    <a:pt x="16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0" name="Freeform 1186">
              <a:extLst>
                <a:ext uri="{FF2B5EF4-FFF2-40B4-BE49-F238E27FC236}">
                  <a16:creationId xmlns:a16="http://schemas.microsoft.com/office/drawing/2014/main" xmlns="" id="{A109C8EE-109A-41D0-9C1C-F995AF206F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" y="3130"/>
              <a:ext cx="25" cy="26"/>
            </a:xfrm>
            <a:custGeom>
              <a:avLst/>
              <a:gdLst>
                <a:gd name="T0" fmla="*/ 12 w 16"/>
                <a:gd name="T1" fmla="*/ 3 h 17"/>
                <a:gd name="T2" fmla="*/ 2 w 16"/>
                <a:gd name="T3" fmla="*/ 13 h 17"/>
                <a:gd name="T4" fmla="*/ 3 w 16"/>
                <a:gd name="T5" fmla="*/ 16 h 17"/>
                <a:gd name="T6" fmla="*/ 15 w 16"/>
                <a:gd name="T7" fmla="*/ 3 h 17"/>
                <a:gd name="T8" fmla="*/ 12 w 16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2" y="3"/>
                  </a:moveTo>
                  <a:cubicBezTo>
                    <a:pt x="10" y="7"/>
                    <a:pt x="6" y="11"/>
                    <a:pt x="2" y="13"/>
                  </a:cubicBezTo>
                  <a:cubicBezTo>
                    <a:pt x="0" y="14"/>
                    <a:pt x="1" y="17"/>
                    <a:pt x="3" y="16"/>
                  </a:cubicBezTo>
                  <a:cubicBezTo>
                    <a:pt x="9" y="14"/>
                    <a:pt x="14" y="9"/>
                    <a:pt x="15" y="3"/>
                  </a:cubicBezTo>
                  <a:cubicBezTo>
                    <a:pt x="16" y="1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1" name="Freeform 1187">
              <a:extLst>
                <a:ext uri="{FF2B5EF4-FFF2-40B4-BE49-F238E27FC236}">
                  <a16:creationId xmlns:a16="http://schemas.microsoft.com/office/drawing/2014/main" xmlns="" id="{985FDFF7-4FD9-4C01-B703-CEDDFC5F7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1" y="3120"/>
              <a:ext cx="22" cy="24"/>
            </a:xfrm>
            <a:custGeom>
              <a:avLst/>
              <a:gdLst>
                <a:gd name="T0" fmla="*/ 10 w 14"/>
                <a:gd name="T1" fmla="*/ 2 h 15"/>
                <a:gd name="T2" fmla="*/ 2 w 14"/>
                <a:gd name="T3" fmla="*/ 10 h 15"/>
                <a:gd name="T4" fmla="*/ 3 w 14"/>
                <a:gd name="T5" fmla="*/ 14 h 15"/>
                <a:gd name="T6" fmla="*/ 13 w 14"/>
                <a:gd name="T7" fmla="*/ 3 h 15"/>
                <a:gd name="T8" fmla="*/ 10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0" y="2"/>
                  </a:moveTo>
                  <a:cubicBezTo>
                    <a:pt x="8" y="5"/>
                    <a:pt x="6" y="9"/>
                    <a:pt x="2" y="10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8" y="12"/>
                    <a:pt x="11" y="8"/>
                    <a:pt x="13" y="3"/>
                  </a:cubicBezTo>
                  <a:cubicBezTo>
                    <a:pt x="14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2" name="Freeform 1188">
              <a:extLst>
                <a:ext uri="{FF2B5EF4-FFF2-40B4-BE49-F238E27FC236}">
                  <a16:creationId xmlns:a16="http://schemas.microsoft.com/office/drawing/2014/main" xmlns="" id="{1772B4FD-C9CD-4334-A5CD-F67264E00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6" y="3144"/>
              <a:ext cx="34" cy="28"/>
            </a:xfrm>
            <a:custGeom>
              <a:avLst/>
              <a:gdLst>
                <a:gd name="T0" fmla="*/ 16 w 21"/>
                <a:gd name="T1" fmla="*/ 2 h 18"/>
                <a:gd name="T2" fmla="*/ 2 w 21"/>
                <a:gd name="T3" fmla="*/ 13 h 18"/>
                <a:gd name="T4" fmla="*/ 5 w 21"/>
                <a:gd name="T5" fmla="*/ 16 h 18"/>
                <a:gd name="T6" fmla="*/ 19 w 21"/>
                <a:gd name="T7" fmla="*/ 5 h 18"/>
                <a:gd name="T8" fmla="*/ 16 w 2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6" y="2"/>
                  </a:moveTo>
                  <a:cubicBezTo>
                    <a:pt x="11" y="5"/>
                    <a:pt x="6" y="9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9" y="12"/>
                    <a:pt x="14" y="8"/>
                    <a:pt x="19" y="5"/>
                  </a:cubicBezTo>
                  <a:cubicBezTo>
                    <a:pt x="21" y="3"/>
                    <a:pt x="18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3" name="Freeform 1189">
              <a:extLst>
                <a:ext uri="{FF2B5EF4-FFF2-40B4-BE49-F238E27FC236}">
                  <a16:creationId xmlns:a16="http://schemas.microsoft.com/office/drawing/2014/main" xmlns="" id="{D9C117FD-68D4-44EC-BDCF-DDAFE8DC22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3120"/>
              <a:ext cx="22" cy="22"/>
            </a:xfrm>
            <a:custGeom>
              <a:avLst/>
              <a:gdLst>
                <a:gd name="T0" fmla="*/ 10 w 14"/>
                <a:gd name="T1" fmla="*/ 2 h 14"/>
                <a:gd name="T2" fmla="*/ 2 w 14"/>
                <a:gd name="T3" fmla="*/ 9 h 14"/>
                <a:gd name="T4" fmla="*/ 4 w 14"/>
                <a:gd name="T5" fmla="*/ 12 h 14"/>
                <a:gd name="T6" fmla="*/ 13 w 14"/>
                <a:gd name="T7" fmla="*/ 4 h 14"/>
                <a:gd name="T8" fmla="*/ 10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7" y="5"/>
                    <a:pt x="5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3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4" name="Freeform 1190">
              <a:extLst>
                <a:ext uri="{FF2B5EF4-FFF2-40B4-BE49-F238E27FC236}">
                  <a16:creationId xmlns:a16="http://schemas.microsoft.com/office/drawing/2014/main" xmlns="" id="{BBD5AE71-D300-4F39-8998-0B185DA14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" y="3093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3 w 13"/>
                <a:gd name="T3" fmla="*/ 7 h 12"/>
                <a:gd name="T4" fmla="*/ 4 w 13"/>
                <a:gd name="T5" fmla="*/ 11 h 12"/>
                <a:gd name="T6" fmla="*/ 12 w 13"/>
                <a:gd name="T7" fmla="*/ 4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4"/>
                    <a:pt x="5" y="6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7" y="9"/>
                    <a:pt x="9" y="7"/>
                    <a:pt x="12" y="4"/>
                  </a:cubicBezTo>
                  <a:cubicBezTo>
                    <a:pt x="13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5" name="Freeform 1191">
              <a:extLst>
                <a:ext uri="{FF2B5EF4-FFF2-40B4-BE49-F238E27FC236}">
                  <a16:creationId xmlns:a16="http://schemas.microsoft.com/office/drawing/2014/main" xmlns="" id="{9D4E6249-9A62-459D-B31B-E78B3DAAB8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3156"/>
              <a:ext cx="24" cy="24"/>
            </a:xfrm>
            <a:custGeom>
              <a:avLst/>
              <a:gdLst>
                <a:gd name="T0" fmla="*/ 10 w 15"/>
                <a:gd name="T1" fmla="*/ 3 h 15"/>
                <a:gd name="T2" fmla="*/ 3 w 15"/>
                <a:gd name="T3" fmla="*/ 11 h 15"/>
                <a:gd name="T4" fmla="*/ 4 w 15"/>
                <a:gd name="T5" fmla="*/ 14 h 15"/>
                <a:gd name="T6" fmla="*/ 14 w 15"/>
                <a:gd name="T7" fmla="*/ 3 h 15"/>
                <a:gd name="T8" fmla="*/ 10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3"/>
                  </a:moveTo>
                  <a:cubicBezTo>
                    <a:pt x="9" y="7"/>
                    <a:pt x="7" y="9"/>
                    <a:pt x="3" y="11"/>
                  </a:cubicBezTo>
                  <a:cubicBezTo>
                    <a:pt x="0" y="11"/>
                    <a:pt x="2" y="15"/>
                    <a:pt x="4" y="14"/>
                  </a:cubicBezTo>
                  <a:cubicBezTo>
                    <a:pt x="9" y="12"/>
                    <a:pt x="13" y="9"/>
                    <a:pt x="14" y="3"/>
                  </a:cubicBezTo>
                  <a:cubicBezTo>
                    <a:pt x="15" y="1"/>
                    <a:pt x="11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6" name="Freeform 1192">
              <a:extLst>
                <a:ext uri="{FF2B5EF4-FFF2-40B4-BE49-F238E27FC236}">
                  <a16:creationId xmlns:a16="http://schemas.microsoft.com/office/drawing/2014/main" xmlns="" id="{ABBF97F1-6515-44A1-A927-FF8AF160C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0" y="3169"/>
              <a:ext cx="24" cy="27"/>
            </a:xfrm>
            <a:custGeom>
              <a:avLst/>
              <a:gdLst>
                <a:gd name="T0" fmla="*/ 11 w 15"/>
                <a:gd name="T1" fmla="*/ 1 h 17"/>
                <a:gd name="T2" fmla="*/ 1 w 15"/>
                <a:gd name="T3" fmla="*/ 12 h 17"/>
                <a:gd name="T4" fmla="*/ 4 w 15"/>
                <a:gd name="T5" fmla="*/ 15 h 17"/>
                <a:gd name="T6" fmla="*/ 14 w 15"/>
                <a:gd name="T7" fmla="*/ 4 h 17"/>
                <a:gd name="T8" fmla="*/ 11 w 15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0" y="14"/>
                    <a:pt x="2" y="17"/>
                    <a:pt x="4" y="15"/>
                  </a:cubicBezTo>
                  <a:cubicBezTo>
                    <a:pt x="8" y="12"/>
                    <a:pt x="11" y="8"/>
                    <a:pt x="14" y="4"/>
                  </a:cubicBezTo>
                  <a:cubicBezTo>
                    <a:pt x="15" y="2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7" name="Freeform 1193">
              <a:extLst>
                <a:ext uri="{FF2B5EF4-FFF2-40B4-BE49-F238E27FC236}">
                  <a16:creationId xmlns:a16="http://schemas.microsoft.com/office/drawing/2014/main" xmlns="" id="{756DE6F8-62CC-4F11-A646-A0688431EE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3194"/>
              <a:ext cx="25" cy="28"/>
            </a:xfrm>
            <a:custGeom>
              <a:avLst/>
              <a:gdLst>
                <a:gd name="T0" fmla="*/ 12 w 16"/>
                <a:gd name="T1" fmla="*/ 2 h 18"/>
                <a:gd name="T2" fmla="*/ 2 w 16"/>
                <a:gd name="T3" fmla="*/ 13 h 18"/>
                <a:gd name="T4" fmla="*/ 5 w 16"/>
                <a:gd name="T5" fmla="*/ 16 h 18"/>
                <a:gd name="T6" fmla="*/ 14 w 16"/>
                <a:gd name="T7" fmla="*/ 5 h 18"/>
                <a:gd name="T8" fmla="*/ 12 w 16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2" y="2"/>
                  </a:moveTo>
                  <a:cubicBezTo>
                    <a:pt x="9" y="6"/>
                    <a:pt x="6" y="10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8" y="13"/>
                    <a:pt x="11" y="9"/>
                    <a:pt x="14" y="5"/>
                  </a:cubicBezTo>
                  <a:cubicBezTo>
                    <a:pt x="16" y="3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8" name="Freeform 1194">
              <a:extLst>
                <a:ext uri="{FF2B5EF4-FFF2-40B4-BE49-F238E27FC236}">
                  <a16:creationId xmlns:a16="http://schemas.microsoft.com/office/drawing/2014/main" xmlns="" id="{DB6BF682-B77A-4D92-8ECA-BF6F3F0152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2" y="3178"/>
              <a:ext cx="17" cy="22"/>
            </a:xfrm>
            <a:custGeom>
              <a:avLst/>
              <a:gdLst>
                <a:gd name="T0" fmla="*/ 6 w 11"/>
                <a:gd name="T1" fmla="*/ 4 h 14"/>
                <a:gd name="T2" fmla="*/ 2 w 11"/>
                <a:gd name="T3" fmla="*/ 9 h 14"/>
                <a:gd name="T4" fmla="*/ 3 w 11"/>
                <a:gd name="T5" fmla="*/ 13 h 14"/>
                <a:gd name="T6" fmla="*/ 9 w 11"/>
                <a:gd name="T7" fmla="*/ 2 h 14"/>
                <a:gd name="T8" fmla="*/ 6 w 11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4"/>
                  </a:moveTo>
                  <a:cubicBezTo>
                    <a:pt x="7" y="6"/>
                    <a:pt x="4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1"/>
                    <a:pt x="11" y="7"/>
                    <a:pt x="9" y="2"/>
                  </a:cubicBezTo>
                  <a:cubicBezTo>
                    <a:pt x="9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9" name="Freeform 1195">
              <a:extLst>
                <a:ext uri="{FF2B5EF4-FFF2-40B4-BE49-F238E27FC236}">
                  <a16:creationId xmlns:a16="http://schemas.microsoft.com/office/drawing/2014/main" xmlns="" id="{81FDCC64-B03C-4FD7-8A4F-791288078A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7" y="3199"/>
              <a:ext cx="25" cy="26"/>
            </a:xfrm>
            <a:custGeom>
              <a:avLst/>
              <a:gdLst>
                <a:gd name="T0" fmla="*/ 12 w 16"/>
                <a:gd name="T1" fmla="*/ 2 h 17"/>
                <a:gd name="T2" fmla="*/ 2 w 16"/>
                <a:gd name="T3" fmla="*/ 13 h 17"/>
                <a:gd name="T4" fmla="*/ 3 w 16"/>
                <a:gd name="T5" fmla="*/ 16 h 17"/>
                <a:gd name="T6" fmla="*/ 16 w 16"/>
                <a:gd name="T7" fmla="*/ 3 h 17"/>
                <a:gd name="T8" fmla="*/ 12 w 16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2" y="2"/>
                  </a:moveTo>
                  <a:cubicBezTo>
                    <a:pt x="11" y="7"/>
                    <a:pt x="7" y="11"/>
                    <a:pt x="2" y="13"/>
                  </a:cubicBezTo>
                  <a:cubicBezTo>
                    <a:pt x="0" y="13"/>
                    <a:pt x="1" y="17"/>
                    <a:pt x="3" y="16"/>
                  </a:cubicBezTo>
                  <a:cubicBezTo>
                    <a:pt x="9" y="14"/>
                    <a:pt x="14" y="9"/>
                    <a:pt x="16" y="3"/>
                  </a:cubicBezTo>
                  <a:cubicBezTo>
                    <a:pt x="16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0" name="Freeform 1196">
              <a:extLst>
                <a:ext uri="{FF2B5EF4-FFF2-40B4-BE49-F238E27FC236}">
                  <a16:creationId xmlns:a16="http://schemas.microsoft.com/office/drawing/2014/main" xmlns="" id="{DAD29191-2FE2-4176-AB01-70A97708A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9" y="3229"/>
              <a:ext cx="26" cy="25"/>
            </a:xfrm>
            <a:custGeom>
              <a:avLst/>
              <a:gdLst>
                <a:gd name="T0" fmla="*/ 11 w 16"/>
                <a:gd name="T1" fmla="*/ 2 h 16"/>
                <a:gd name="T2" fmla="*/ 2 w 16"/>
                <a:gd name="T3" fmla="*/ 12 h 16"/>
                <a:gd name="T4" fmla="*/ 3 w 16"/>
                <a:gd name="T5" fmla="*/ 15 h 16"/>
                <a:gd name="T6" fmla="*/ 14 w 16"/>
                <a:gd name="T7" fmla="*/ 5 h 16"/>
                <a:gd name="T8" fmla="*/ 11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1" y="2"/>
                  </a:moveTo>
                  <a:cubicBezTo>
                    <a:pt x="9" y="6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8" y="13"/>
                    <a:pt x="11" y="9"/>
                    <a:pt x="14" y="5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1" name="Freeform 1197">
              <a:extLst>
                <a:ext uri="{FF2B5EF4-FFF2-40B4-BE49-F238E27FC236}">
                  <a16:creationId xmlns:a16="http://schemas.microsoft.com/office/drawing/2014/main" xmlns="" id="{886190DF-C38E-4483-B92F-1F4F1FB82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2" y="3241"/>
              <a:ext cx="17" cy="21"/>
            </a:xfrm>
            <a:custGeom>
              <a:avLst/>
              <a:gdLst>
                <a:gd name="T0" fmla="*/ 7 w 11"/>
                <a:gd name="T1" fmla="*/ 3 h 13"/>
                <a:gd name="T2" fmla="*/ 2 w 11"/>
                <a:gd name="T3" fmla="*/ 8 h 13"/>
                <a:gd name="T4" fmla="*/ 3 w 11"/>
                <a:gd name="T5" fmla="*/ 12 h 13"/>
                <a:gd name="T6" fmla="*/ 11 w 11"/>
                <a:gd name="T7" fmla="*/ 3 h 13"/>
                <a:gd name="T8" fmla="*/ 7 w 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7" y="3"/>
                  </a:moveTo>
                  <a:cubicBezTo>
                    <a:pt x="7" y="5"/>
                    <a:pt x="4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1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2" name="Freeform 1198">
              <a:extLst>
                <a:ext uri="{FF2B5EF4-FFF2-40B4-BE49-F238E27FC236}">
                  <a16:creationId xmlns:a16="http://schemas.microsoft.com/office/drawing/2014/main" xmlns="" id="{4624C5CB-E0D5-4FE9-90FC-2BE376F6B3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2" y="3174"/>
              <a:ext cx="30" cy="22"/>
            </a:xfrm>
            <a:custGeom>
              <a:avLst/>
              <a:gdLst>
                <a:gd name="T0" fmla="*/ 15 w 19"/>
                <a:gd name="T1" fmla="*/ 1 h 14"/>
                <a:gd name="T2" fmla="*/ 2 w 19"/>
                <a:gd name="T3" fmla="*/ 9 h 14"/>
                <a:gd name="T4" fmla="*/ 4 w 19"/>
                <a:gd name="T5" fmla="*/ 12 h 14"/>
                <a:gd name="T6" fmla="*/ 17 w 19"/>
                <a:gd name="T7" fmla="*/ 4 h 14"/>
                <a:gd name="T8" fmla="*/ 15 w 19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5" y="1"/>
                  </a:moveTo>
                  <a:cubicBezTo>
                    <a:pt x="11" y="4"/>
                    <a:pt x="6" y="6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8" y="9"/>
                    <a:pt x="13" y="7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3" name="Freeform 1199">
              <a:extLst>
                <a:ext uri="{FF2B5EF4-FFF2-40B4-BE49-F238E27FC236}">
                  <a16:creationId xmlns:a16="http://schemas.microsoft.com/office/drawing/2014/main" xmlns="" id="{F253B242-B883-436A-A1FA-9CEA5D509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188"/>
              <a:ext cx="21" cy="20"/>
            </a:xfrm>
            <a:custGeom>
              <a:avLst/>
              <a:gdLst>
                <a:gd name="T0" fmla="*/ 8 w 13"/>
                <a:gd name="T1" fmla="*/ 2 h 13"/>
                <a:gd name="T2" fmla="*/ 2 w 13"/>
                <a:gd name="T3" fmla="*/ 9 h 13"/>
                <a:gd name="T4" fmla="*/ 5 w 13"/>
                <a:gd name="T5" fmla="*/ 11 h 13"/>
                <a:gd name="T6" fmla="*/ 11 w 13"/>
                <a:gd name="T7" fmla="*/ 4 h 13"/>
                <a:gd name="T8" fmla="*/ 8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2"/>
                  </a:moveTo>
                  <a:cubicBezTo>
                    <a:pt x="6" y="4"/>
                    <a:pt x="4" y="7"/>
                    <a:pt x="2" y="9"/>
                  </a:cubicBezTo>
                  <a:cubicBezTo>
                    <a:pt x="0" y="11"/>
                    <a:pt x="3" y="13"/>
                    <a:pt x="5" y="11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4" name="Freeform 1200">
              <a:extLst>
                <a:ext uri="{FF2B5EF4-FFF2-40B4-BE49-F238E27FC236}">
                  <a16:creationId xmlns:a16="http://schemas.microsoft.com/office/drawing/2014/main" xmlns="" id="{861514F2-BAC2-4D49-BA27-F9300CEDBB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7" y="3175"/>
              <a:ext cx="16" cy="27"/>
            </a:xfrm>
            <a:custGeom>
              <a:avLst/>
              <a:gdLst>
                <a:gd name="T0" fmla="*/ 7 w 10"/>
                <a:gd name="T1" fmla="*/ 3 h 17"/>
                <a:gd name="T2" fmla="*/ 2 w 10"/>
                <a:gd name="T3" fmla="*/ 12 h 17"/>
                <a:gd name="T4" fmla="*/ 4 w 10"/>
                <a:gd name="T5" fmla="*/ 15 h 17"/>
                <a:gd name="T6" fmla="*/ 10 w 10"/>
                <a:gd name="T7" fmla="*/ 2 h 17"/>
                <a:gd name="T8" fmla="*/ 7 w 10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7" y="3"/>
                  </a:moveTo>
                  <a:cubicBezTo>
                    <a:pt x="7" y="6"/>
                    <a:pt x="5" y="10"/>
                    <a:pt x="2" y="12"/>
                  </a:cubicBezTo>
                  <a:cubicBezTo>
                    <a:pt x="0" y="13"/>
                    <a:pt x="3" y="17"/>
                    <a:pt x="4" y="15"/>
                  </a:cubicBezTo>
                  <a:cubicBezTo>
                    <a:pt x="8" y="12"/>
                    <a:pt x="10" y="7"/>
                    <a:pt x="10" y="2"/>
                  </a:cubicBezTo>
                  <a:cubicBezTo>
                    <a:pt x="10" y="0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5" name="Freeform 1201">
              <a:extLst>
                <a:ext uri="{FF2B5EF4-FFF2-40B4-BE49-F238E27FC236}">
                  <a16:creationId xmlns:a16="http://schemas.microsoft.com/office/drawing/2014/main" xmlns="" id="{12F3C60E-BC64-471A-BCF7-0B166ECB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1" y="3197"/>
              <a:ext cx="25" cy="30"/>
            </a:xfrm>
            <a:custGeom>
              <a:avLst/>
              <a:gdLst>
                <a:gd name="T0" fmla="*/ 11 w 16"/>
                <a:gd name="T1" fmla="*/ 2 h 19"/>
                <a:gd name="T2" fmla="*/ 2 w 16"/>
                <a:gd name="T3" fmla="*/ 14 h 19"/>
                <a:gd name="T4" fmla="*/ 4 w 16"/>
                <a:gd name="T5" fmla="*/ 17 h 19"/>
                <a:gd name="T6" fmla="*/ 15 w 16"/>
                <a:gd name="T7" fmla="*/ 3 h 19"/>
                <a:gd name="T8" fmla="*/ 11 w 16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1" y="2"/>
                  </a:moveTo>
                  <a:cubicBezTo>
                    <a:pt x="10" y="7"/>
                    <a:pt x="6" y="11"/>
                    <a:pt x="2" y="14"/>
                  </a:cubicBezTo>
                  <a:cubicBezTo>
                    <a:pt x="0" y="16"/>
                    <a:pt x="2" y="19"/>
                    <a:pt x="4" y="17"/>
                  </a:cubicBezTo>
                  <a:cubicBezTo>
                    <a:pt x="9" y="14"/>
                    <a:pt x="13" y="9"/>
                    <a:pt x="15" y="3"/>
                  </a:cubicBezTo>
                  <a:cubicBezTo>
                    <a:pt x="16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6" name="Freeform 1202">
              <a:extLst>
                <a:ext uri="{FF2B5EF4-FFF2-40B4-BE49-F238E27FC236}">
                  <a16:creationId xmlns:a16="http://schemas.microsoft.com/office/drawing/2014/main" xmlns="" id="{F3090AD4-750B-46D0-949C-3D79187F59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2" y="3222"/>
              <a:ext cx="22" cy="27"/>
            </a:xfrm>
            <a:custGeom>
              <a:avLst/>
              <a:gdLst>
                <a:gd name="T0" fmla="*/ 9 w 14"/>
                <a:gd name="T1" fmla="*/ 3 h 17"/>
                <a:gd name="T2" fmla="*/ 2 w 14"/>
                <a:gd name="T3" fmla="*/ 13 h 17"/>
                <a:gd name="T4" fmla="*/ 4 w 14"/>
                <a:gd name="T5" fmla="*/ 16 h 17"/>
                <a:gd name="T6" fmla="*/ 13 w 14"/>
                <a:gd name="T7" fmla="*/ 4 h 17"/>
                <a:gd name="T8" fmla="*/ 9 w 14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9" y="3"/>
                  </a:moveTo>
                  <a:cubicBezTo>
                    <a:pt x="7" y="6"/>
                    <a:pt x="5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2"/>
                    <a:pt x="11" y="9"/>
                    <a:pt x="13" y="4"/>
                  </a:cubicBezTo>
                  <a:cubicBezTo>
                    <a:pt x="14" y="2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7" name="Freeform 1203">
              <a:extLst>
                <a:ext uri="{FF2B5EF4-FFF2-40B4-BE49-F238E27FC236}">
                  <a16:creationId xmlns:a16="http://schemas.microsoft.com/office/drawing/2014/main" xmlns="" id="{C279B843-6C2C-4C91-8FE9-BA873B7C80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8" y="3249"/>
              <a:ext cx="21" cy="27"/>
            </a:xfrm>
            <a:custGeom>
              <a:avLst/>
              <a:gdLst>
                <a:gd name="T0" fmla="*/ 9 w 13"/>
                <a:gd name="T1" fmla="*/ 2 h 17"/>
                <a:gd name="T2" fmla="*/ 2 w 13"/>
                <a:gd name="T3" fmla="*/ 13 h 17"/>
                <a:gd name="T4" fmla="*/ 5 w 13"/>
                <a:gd name="T5" fmla="*/ 16 h 17"/>
                <a:gd name="T6" fmla="*/ 13 w 13"/>
                <a:gd name="T7" fmla="*/ 2 h 17"/>
                <a:gd name="T8" fmla="*/ 9 w 13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2"/>
                  </a:moveTo>
                  <a:cubicBezTo>
                    <a:pt x="9" y="7"/>
                    <a:pt x="5" y="10"/>
                    <a:pt x="2" y="13"/>
                  </a:cubicBezTo>
                  <a:cubicBezTo>
                    <a:pt x="0" y="14"/>
                    <a:pt x="3" y="17"/>
                    <a:pt x="5" y="16"/>
                  </a:cubicBezTo>
                  <a:cubicBezTo>
                    <a:pt x="9" y="12"/>
                    <a:pt x="13" y="8"/>
                    <a:pt x="13" y="2"/>
                  </a:cubicBezTo>
                  <a:cubicBezTo>
                    <a:pt x="13" y="0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8" name="Freeform 1204">
              <a:extLst>
                <a:ext uri="{FF2B5EF4-FFF2-40B4-BE49-F238E27FC236}">
                  <a16:creationId xmlns:a16="http://schemas.microsoft.com/office/drawing/2014/main" xmlns="" id="{1448B65E-793F-4916-A30C-7C51C50D8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3269"/>
              <a:ext cx="17" cy="26"/>
            </a:xfrm>
            <a:custGeom>
              <a:avLst/>
              <a:gdLst>
                <a:gd name="T0" fmla="*/ 8 w 11"/>
                <a:gd name="T1" fmla="*/ 2 h 16"/>
                <a:gd name="T2" fmla="*/ 1 w 11"/>
                <a:gd name="T3" fmla="*/ 11 h 16"/>
                <a:gd name="T4" fmla="*/ 4 w 11"/>
                <a:gd name="T5" fmla="*/ 14 h 16"/>
                <a:gd name="T6" fmla="*/ 11 w 11"/>
                <a:gd name="T7" fmla="*/ 2 h 16"/>
                <a:gd name="T8" fmla="*/ 8 w 1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8" y="2"/>
                  </a:moveTo>
                  <a:cubicBezTo>
                    <a:pt x="8" y="6"/>
                    <a:pt x="4" y="9"/>
                    <a:pt x="1" y="11"/>
                  </a:cubicBezTo>
                  <a:cubicBezTo>
                    <a:pt x="0" y="12"/>
                    <a:pt x="2" y="16"/>
                    <a:pt x="4" y="14"/>
                  </a:cubicBezTo>
                  <a:cubicBezTo>
                    <a:pt x="8" y="11"/>
                    <a:pt x="11" y="7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9" name="Freeform 1205">
              <a:extLst>
                <a:ext uri="{FF2B5EF4-FFF2-40B4-BE49-F238E27FC236}">
                  <a16:creationId xmlns:a16="http://schemas.microsoft.com/office/drawing/2014/main" xmlns="" id="{9D8D9642-5662-4838-BEE8-3CA5418183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6" y="3307"/>
              <a:ext cx="34" cy="25"/>
            </a:xfrm>
            <a:custGeom>
              <a:avLst/>
              <a:gdLst>
                <a:gd name="T0" fmla="*/ 17 w 21"/>
                <a:gd name="T1" fmla="*/ 2 h 16"/>
                <a:gd name="T2" fmla="*/ 2 w 21"/>
                <a:gd name="T3" fmla="*/ 12 h 16"/>
                <a:gd name="T4" fmla="*/ 4 w 21"/>
                <a:gd name="T5" fmla="*/ 15 h 16"/>
                <a:gd name="T6" fmla="*/ 19 w 21"/>
                <a:gd name="T7" fmla="*/ 5 h 16"/>
                <a:gd name="T8" fmla="*/ 17 w 2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7" y="2"/>
                  </a:moveTo>
                  <a:cubicBezTo>
                    <a:pt x="12" y="5"/>
                    <a:pt x="7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9" y="11"/>
                    <a:pt x="14" y="8"/>
                    <a:pt x="19" y="5"/>
                  </a:cubicBezTo>
                  <a:cubicBezTo>
                    <a:pt x="21" y="3"/>
                    <a:pt x="19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0" name="Freeform 1206">
              <a:extLst>
                <a:ext uri="{FF2B5EF4-FFF2-40B4-BE49-F238E27FC236}">
                  <a16:creationId xmlns:a16="http://schemas.microsoft.com/office/drawing/2014/main" xmlns="" id="{9853B8B8-CB3F-40FE-8565-F264D40F74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0" y="3274"/>
              <a:ext cx="17" cy="22"/>
            </a:xfrm>
            <a:custGeom>
              <a:avLst/>
              <a:gdLst>
                <a:gd name="T0" fmla="*/ 6 w 11"/>
                <a:gd name="T1" fmla="*/ 2 h 14"/>
                <a:gd name="T2" fmla="*/ 2 w 11"/>
                <a:gd name="T3" fmla="*/ 10 h 14"/>
                <a:gd name="T4" fmla="*/ 5 w 11"/>
                <a:gd name="T5" fmla="*/ 12 h 14"/>
                <a:gd name="T6" fmla="*/ 10 w 11"/>
                <a:gd name="T7" fmla="*/ 4 h 14"/>
                <a:gd name="T8" fmla="*/ 6 w 11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2"/>
                  </a:moveTo>
                  <a:cubicBezTo>
                    <a:pt x="5" y="5"/>
                    <a:pt x="4" y="7"/>
                    <a:pt x="2" y="10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7" y="10"/>
                    <a:pt x="8" y="7"/>
                    <a:pt x="10" y="4"/>
                  </a:cubicBezTo>
                  <a:cubicBezTo>
                    <a:pt x="11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1" name="Freeform 1207">
              <a:extLst>
                <a:ext uri="{FF2B5EF4-FFF2-40B4-BE49-F238E27FC236}">
                  <a16:creationId xmlns:a16="http://schemas.microsoft.com/office/drawing/2014/main" xmlns="" id="{CEB9A611-0161-4A44-9082-61F06C475B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1" y="3221"/>
              <a:ext cx="23" cy="25"/>
            </a:xfrm>
            <a:custGeom>
              <a:avLst/>
              <a:gdLst>
                <a:gd name="T0" fmla="*/ 10 w 15"/>
                <a:gd name="T1" fmla="*/ 2 h 16"/>
                <a:gd name="T2" fmla="*/ 2 w 15"/>
                <a:gd name="T3" fmla="*/ 12 h 16"/>
                <a:gd name="T4" fmla="*/ 3 w 15"/>
                <a:gd name="T5" fmla="*/ 15 h 16"/>
                <a:gd name="T6" fmla="*/ 14 w 15"/>
                <a:gd name="T7" fmla="*/ 2 h 16"/>
                <a:gd name="T8" fmla="*/ 10 w 1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0" y="2"/>
                  </a:moveTo>
                  <a:cubicBezTo>
                    <a:pt x="9" y="6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3" y="8"/>
                    <a:pt x="14" y="2"/>
                  </a:cubicBezTo>
                  <a:cubicBezTo>
                    <a:pt x="15" y="0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2" name="Freeform 1208">
              <a:extLst>
                <a:ext uri="{FF2B5EF4-FFF2-40B4-BE49-F238E27FC236}">
                  <a16:creationId xmlns:a16="http://schemas.microsoft.com/office/drawing/2014/main" xmlns="" id="{82DAB46C-186A-462C-BB44-FC3C8BFE47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0" y="3229"/>
              <a:ext cx="27" cy="25"/>
            </a:xfrm>
            <a:custGeom>
              <a:avLst/>
              <a:gdLst>
                <a:gd name="T0" fmla="*/ 13 w 17"/>
                <a:gd name="T1" fmla="*/ 3 h 16"/>
                <a:gd name="T2" fmla="*/ 2 w 17"/>
                <a:gd name="T3" fmla="*/ 12 h 16"/>
                <a:gd name="T4" fmla="*/ 4 w 17"/>
                <a:gd name="T5" fmla="*/ 15 h 16"/>
                <a:gd name="T6" fmla="*/ 16 w 17"/>
                <a:gd name="T7" fmla="*/ 3 h 16"/>
                <a:gd name="T8" fmla="*/ 13 w 17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3"/>
                  </a:moveTo>
                  <a:cubicBezTo>
                    <a:pt x="12" y="7"/>
                    <a:pt x="6" y="10"/>
                    <a:pt x="2" y="12"/>
                  </a:cubicBezTo>
                  <a:cubicBezTo>
                    <a:pt x="0" y="12"/>
                    <a:pt x="1" y="16"/>
                    <a:pt x="4" y="15"/>
                  </a:cubicBezTo>
                  <a:cubicBezTo>
                    <a:pt x="8" y="13"/>
                    <a:pt x="15" y="9"/>
                    <a:pt x="16" y="3"/>
                  </a:cubicBezTo>
                  <a:cubicBezTo>
                    <a:pt x="17" y="1"/>
                    <a:pt x="13" y="0"/>
                    <a:pt x="1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3" name="Freeform 1209">
              <a:extLst>
                <a:ext uri="{FF2B5EF4-FFF2-40B4-BE49-F238E27FC236}">
                  <a16:creationId xmlns:a16="http://schemas.microsoft.com/office/drawing/2014/main" xmlns="" id="{865207BC-ED58-44C9-B725-AE253AD19E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0" y="3211"/>
              <a:ext cx="32" cy="24"/>
            </a:xfrm>
            <a:custGeom>
              <a:avLst/>
              <a:gdLst>
                <a:gd name="T0" fmla="*/ 15 w 20"/>
                <a:gd name="T1" fmla="*/ 2 h 15"/>
                <a:gd name="T2" fmla="*/ 2 w 20"/>
                <a:gd name="T3" fmla="*/ 11 h 15"/>
                <a:gd name="T4" fmla="*/ 4 w 20"/>
                <a:gd name="T5" fmla="*/ 14 h 15"/>
                <a:gd name="T6" fmla="*/ 18 w 20"/>
                <a:gd name="T7" fmla="*/ 4 h 15"/>
                <a:gd name="T8" fmla="*/ 15 w 20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5" y="2"/>
                  </a:moveTo>
                  <a:cubicBezTo>
                    <a:pt x="11" y="6"/>
                    <a:pt x="7" y="9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9" y="12"/>
                    <a:pt x="14" y="9"/>
                    <a:pt x="18" y="4"/>
                  </a:cubicBezTo>
                  <a:cubicBezTo>
                    <a:pt x="20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4" name="Freeform 1210">
              <a:extLst>
                <a:ext uri="{FF2B5EF4-FFF2-40B4-BE49-F238E27FC236}">
                  <a16:creationId xmlns:a16="http://schemas.microsoft.com/office/drawing/2014/main" xmlns="" id="{E4810535-5901-49C9-84C8-5590E93FC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8" y="3202"/>
              <a:ext cx="17" cy="19"/>
            </a:xfrm>
            <a:custGeom>
              <a:avLst/>
              <a:gdLst>
                <a:gd name="T0" fmla="*/ 7 w 11"/>
                <a:gd name="T1" fmla="*/ 3 h 12"/>
                <a:gd name="T2" fmla="*/ 3 w 11"/>
                <a:gd name="T3" fmla="*/ 8 h 12"/>
                <a:gd name="T4" fmla="*/ 4 w 11"/>
                <a:gd name="T5" fmla="*/ 11 h 12"/>
                <a:gd name="T6" fmla="*/ 10 w 11"/>
                <a:gd name="T7" fmla="*/ 4 h 12"/>
                <a:gd name="T8" fmla="*/ 7 w 1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7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10" y="7"/>
                    <a:pt x="10" y="4"/>
                  </a:cubicBezTo>
                  <a:cubicBezTo>
                    <a:pt x="11" y="1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5" name="Freeform 1211">
              <a:extLst>
                <a:ext uri="{FF2B5EF4-FFF2-40B4-BE49-F238E27FC236}">
                  <a16:creationId xmlns:a16="http://schemas.microsoft.com/office/drawing/2014/main" xmlns="" id="{88509C38-8EE9-400D-B078-32EA1770A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0" y="3229"/>
              <a:ext cx="22" cy="22"/>
            </a:xfrm>
            <a:custGeom>
              <a:avLst/>
              <a:gdLst>
                <a:gd name="T0" fmla="*/ 9 w 14"/>
                <a:gd name="T1" fmla="*/ 2 h 14"/>
                <a:gd name="T2" fmla="*/ 2 w 14"/>
                <a:gd name="T3" fmla="*/ 10 h 14"/>
                <a:gd name="T4" fmla="*/ 3 w 14"/>
                <a:gd name="T5" fmla="*/ 13 h 14"/>
                <a:gd name="T6" fmla="*/ 13 w 14"/>
                <a:gd name="T7" fmla="*/ 3 h 14"/>
                <a:gd name="T8" fmla="*/ 9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cubicBezTo>
                    <a:pt x="8" y="6"/>
                    <a:pt x="6" y="8"/>
                    <a:pt x="2" y="10"/>
                  </a:cubicBezTo>
                  <a:cubicBezTo>
                    <a:pt x="0" y="11"/>
                    <a:pt x="1" y="14"/>
                    <a:pt x="3" y="13"/>
                  </a:cubicBezTo>
                  <a:cubicBezTo>
                    <a:pt x="8" y="11"/>
                    <a:pt x="12" y="8"/>
                    <a:pt x="13" y="3"/>
                  </a:cubicBezTo>
                  <a:cubicBezTo>
                    <a:pt x="14" y="0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6" name="Freeform 1212">
              <a:extLst>
                <a:ext uri="{FF2B5EF4-FFF2-40B4-BE49-F238E27FC236}">
                  <a16:creationId xmlns:a16="http://schemas.microsoft.com/office/drawing/2014/main" xmlns="" id="{DD445ED1-249F-4BDB-BF13-E4548620EF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9" y="3254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2 w 17"/>
                <a:gd name="T3" fmla="*/ 12 h 16"/>
                <a:gd name="T4" fmla="*/ 4 w 17"/>
                <a:gd name="T5" fmla="*/ 15 h 16"/>
                <a:gd name="T6" fmla="*/ 16 w 17"/>
                <a:gd name="T7" fmla="*/ 4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0" y="6"/>
                    <a:pt x="6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8" y="11"/>
                    <a:pt x="13" y="8"/>
                    <a:pt x="16" y="4"/>
                  </a:cubicBezTo>
                  <a:cubicBezTo>
                    <a:pt x="17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7" name="Freeform 1213">
              <a:extLst>
                <a:ext uri="{FF2B5EF4-FFF2-40B4-BE49-F238E27FC236}">
                  <a16:creationId xmlns:a16="http://schemas.microsoft.com/office/drawing/2014/main" xmlns="" id="{0279DA1B-4BC9-4E42-A1E8-6D76B4E1D6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0" y="3273"/>
              <a:ext cx="29" cy="26"/>
            </a:xfrm>
            <a:custGeom>
              <a:avLst/>
              <a:gdLst>
                <a:gd name="T0" fmla="*/ 14 w 18"/>
                <a:gd name="T1" fmla="*/ 2 h 17"/>
                <a:gd name="T2" fmla="*/ 2 w 18"/>
                <a:gd name="T3" fmla="*/ 13 h 17"/>
                <a:gd name="T4" fmla="*/ 5 w 18"/>
                <a:gd name="T5" fmla="*/ 15 h 17"/>
                <a:gd name="T6" fmla="*/ 16 w 18"/>
                <a:gd name="T7" fmla="*/ 5 h 17"/>
                <a:gd name="T8" fmla="*/ 14 w 18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4" y="2"/>
                  </a:moveTo>
                  <a:cubicBezTo>
                    <a:pt x="10" y="5"/>
                    <a:pt x="6" y="9"/>
                    <a:pt x="2" y="13"/>
                  </a:cubicBezTo>
                  <a:cubicBezTo>
                    <a:pt x="0" y="14"/>
                    <a:pt x="3" y="17"/>
                    <a:pt x="5" y="15"/>
                  </a:cubicBezTo>
                  <a:cubicBezTo>
                    <a:pt x="9" y="11"/>
                    <a:pt x="12" y="8"/>
                    <a:pt x="16" y="5"/>
                  </a:cubicBezTo>
                  <a:cubicBezTo>
                    <a:pt x="18" y="4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8" name="Freeform 1214">
              <a:extLst>
                <a:ext uri="{FF2B5EF4-FFF2-40B4-BE49-F238E27FC236}">
                  <a16:creationId xmlns:a16="http://schemas.microsoft.com/office/drawing/2014/main" xmlns="" id="{A5E3D955-BA20-4ECD-9A5B-2261B84C18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3293"/>
              <a:ext cx="25" cy="22"/>
            </a:xfrm>
            <a:custGeom>
              <a:avLst/>
              <a:gdLst>
                <a:gd name="T0" fmla="*/ 11 w 16"/>
                <a:gd name="T1" fmla="*/ 2 h 14"/>
                <a:gd name="T2" fmla="*/ 2 w 16"/>
                <a:gd name="T3" fmla="*/ 10 h 14"/>
                <a:gd name="T4" fmla="*/ 5 w 16"/>
                <a:gd name="T5" fmla="*/ 12 h 14"/>
                <a:gd name="T6" fmla="*/ 9 w 16"/>
                <a:gd name="T7" fmla="*/ 9 h 14"/>
                <a:gd name="T8" fmla="*/ 14 w 16"/>
                <a:gd name="T9" fmla="*/ 4 h 14"/>
                <a:gd name="T10" fmla="*/ 11 w 16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11" y="2"/>
                  </a:moveTo>
                  <a:cubicBezTo>
                    <a:pt x="9" y="5"/>
                    <a:pt x="5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6" y="11"/>
                    <a:pt x="8" y="10"/>
                    <a:pt x="9" y="9"/>
                  </a:cubicBezTo>
                  <a:cubicBezTo>
                    <a:pt x="11" y="8"/>
                    <a:pt x="13" y="6"/>
                    <a:pt x="14" y="4"/>
                  </a:cubicBezTo>
                  <a:cubicBezTo>
                    <a:pt x="16" y="2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9" name="Freeform 1215">
              <a:extLst>
                <a:ext uri="{FF2B5EF4-FFF2-40B4-BE49-F238E27FC236}">
                  <a16:creationId xmlns:a16="http://schemas.microsoft.com/office/drawing/2014/main" xmlns="" id="{3AAAF5AD-0BE2-402A-B7C4-259279A99C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7" y="3284"/>
              <a:ext cx="24" cy="23"/>
            </a:xfrm>
            <a:custGeom>
              <a:avLst/>
              <a:gdLst>
                <a:gd name="T0" fmla="*/ 10 w 15"/>
                <a:gd name="T1" fmla="*/ 2 h 15"/>
                <a:gd name="T2" fmla="*/ 2 w 15"/>
                <a:gd name="T3" fmla="*/ 11 h 15"/>
                <a:gd name="T4" fmla="*/ 4 w 15"/>
                <a:gd name="T5" fmla="*/ 14 h 15"/>
                <a:gd name="T6" fmla="*/ 14 w 15"/>
                <a:gd name="T7" fmla="*/ 3 h 15"/>
                <a:gd name="T8" fmla="*/ 10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2"/>
                  </a:moveTo>
                  <a:cubicBezTo>
                    <a:pt x="8" y="6"/>
                    <a:pt x="5" y="8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8" y="11"/>
                    <a:pt x="12" y="8"/>
                    <a:pt x="14" y="3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0" name="Freeform 1216">
              <a:extLst>
                <a:ext uri="{FF2B5EF4-FFF2-40B4-BE49-F238E27FC236}">
                  <a16:creationId xmlns:a16="http://schemas.microsoft.com/office/drawing/2014/main" xmlns="" id="{74EB425F-2F9F-45EC-919C-EF45A7462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4" y="3321"/>
              <a:ext cx="27" cy="29"/>
            </a:xfrm>
            <a:custGeom>
              <a:avLst/>
              <a:gdLst>
                <a:gd name="T0" fmla="*/ 13 w 17"/>
                <a:gd name="T1" fmla="*/ 2 h 18"/>
                <a:gd name="T2" fmla="*/ 2 w 17"/>
                <a:gd name="T3" fmla="*/ 13 h 18"/>
                <a:gd name="T4" fmla="*/ 4 w 17"/>
                <a:gd name="T5" fmla="*/ 16 h 18"/>
                <a:gd name="T6" fmla="*/ 16 w 17"/>
                <a:gd name="T7" fmla="*/ 4 h 18"/>
                <a:gd name="T8" fmla="*/ 13 w 17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3" y="2"/>
                  </a:moveTo>
                  <a:cubicBezTo>
                    <a:pt x="10" y="7"/>
                    <a:pt x="6" y="10"/>
                    <a:pt x="2" y="13"/>
                  </a:cubicBezTo>
                  <a:cubicBezTo>
                    <a:pt x="0" y="15"/>
                    <a:pt x="3" y="18"/>
                    <a:pt x="4" y="16"/>
                  </a:cubicBezTo>
                  <a:cubicBezTo>
                    <a:pt x="9" y="13"/>
                    <a:pt x="13" y="9"/>
                    <a:pt x="16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1" name="Freeform 1217">
              <a:extLst>
                <a:ext uri="{FF2B5EF4-FFF2-40B4-BE49-F238E27FC236}">
                  <a16:creationId xmlns:a16="http://schemas.microsoft.com/office/drawing/2014/main" xmlns="" id="{11CF2E87-CB79-4B47-8E30-FA23007449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3350"/>
              <a:ext cx="28" cy="28"/>
            </a:xfrm>
            <a:custGeom>
              <a:avLst/>
              <a:gdLst>
                <a:gd name="T0" fmla="*/ 14 w 18"/>
                <a:gd name="T1" fmla="*/ 2 h 18"/>
                <a:gd name="T2" fmla="*/ 2 w 18"/>
                <a:gd name="T3" fmla="*/ 13 h 18"/>
                <a:gd name="T4" fmla="*/ 4 w 18"/>
                <a:gd name="T5" fmla="*/ 16 h 18"/>
                <a:gd name="T6" fmla="*/ 17 w 18"/>
                <a:gd name="T7" fmla="*/ 4 h 18"/>
                <a:gd name="T8" fmla="*/ 14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2"/>
                  </a:moveTo>
                  <a:cubicBezTo>
                    <a:pt x="10" y="6"/>
                    <a:pt x="7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9"/>
                    <a:pt x="17" y="4"/>
                  </a:cubicBezTo>
                  <a:cubicBezTo>
                    <a:pt x="18" y="2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2" name="Freeform 1218">
              <a:extLst>
                <a:ext uri="{FF2B5EF4-FFF2-40B4-BE49-F238E27FC236}">
                  <a16:creationId xmlns:a16="http://schemas.microsoft.com/office/drawing/2014/main" xmlns="" id="{71C31A3C-3F1D-44BB-841F-1847899A03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345"/>
              <a:ext cx="26" cy="19"/>
            </a:xfrm>
            <a:custGeom>
              <a:avLst/>
              <a:gdLst>
                <a:gd name="T0" fmla="*/ 12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5 w 16"/>
                <a:gd name="T7" fmla="*/ 4 h 12"/>
                <a:gd name="T8" fmla="*/ 12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2" y="2"/>
                  </a:moveTo>
                  <a:cubicBezTo>
                    <a:pt x="9" y="4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2" y="7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3" name="Freeform 1219">
              <a:extLst>
                <a:ext uri="{FF2B5EF4-FFF2-40B4-BE49-F238E27FC236}">
                  <a16:creationId xmlns:a16="http://schemas.microsoft.com/office/drawing/2014/main" xmlns="" id="{E3A80E66-D60A-4605-8DA1-253DB9589A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3" y="3282"/>
              <a:ext cx="24" cy="25"/>
            </a:xfrm>
            <a:custGeom>
              <a:avLst/>
              <a:gdLst>
                <a:gd name="T0" fmla="*/ 11 w 15"/>
                <a:gd name="T1" fmla="*/ 2 h 16"/>
                <a:gd name="T2" fmla="*/ 2 w 15"/>
                <a:gd name="T3" fmla="*/ 11 h 16"/>
                <a:gd name="T4" fmla="*/ 4 w 15"/>
                <a:gd name="T5" fmla="*/ 15 h 16"/>
                <a:gd name="T6" fmla="*/ 14 w 15"/>
                <a:gd name="T7" fmla="*/ 5 h 16"/>
                <a:gd name="T8" fmla="*/ 11 w 1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1" y="2"/>
                  </a:moveTo>
                  <a:cubicBezTo>
                    <a:pt x="8" y="6"/>
                    <a:pt x="6" y="9"/>
                    <a:pt x="2" y="11"/>
                  </a:cubicBezTo>
                  <a:cubicBezTo>
                    <a:pt x="0" y="13"/>
                    <a:pt x="3" y="16"/>
                    <a:pt x="4" y="15"/>
                  </a:cubicBezTo>
                  <a:cubicBezTo>
                    <a:pt x="8" y="12"/>
                    <a:pt x="11" y="8"/>
                    <a:pt x="14" y="5"/>
                  </a:cubicBezTo>
                  <a:cubicBezTo>
                    <a:pt x="15" y="3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4" name="Freeform 1220">
              <a:extLst>
                <a:ext uri="{FF2B5EF4-FFF2-40B4-BE49-F238E27FC236}">
                  <a16:creationId xmlns:a16="http://schemas.microsoft.com/office/drawing/2014/main" xmlns="" id="{96444409-69BC-4168-ABF3-E67E77107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1" y="3262"/>
              <a:ext cx="25" cy="23"/>
            </a:xfrm>
            <a:custGeom>
              <a:avLst/>
              <a:gdLst>
                <a:gd name="T0" fmla="*/ 12 w 16"/>
                <a:gd name="T1" fmla="*/ 3 h 15"/>
                <a:gd name="T2" fmla="*/ 3 w 16"/>
                <a:gd name="T3" fmla="*/ 11 h 15"/>
                <a:gd name="T4" fmla="*/ 4 w 16"/>
                <a:gd name="T5" fmla="*/ 15 h 15"/>
                <a:gd name="T6" fmla="*/ 15 w 16"/>
                <a:gd name="T7" fmla="*/ 3 h 15"/>
                <a:gd name="T8" fmla="*/ 12 w 1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3"/>
                  </a:moveTo>
                  <a:cubicBezTo>
                    <a:pt x="10" y="7"/>
                    <a:pt x="7" y="9"/>
                    <a:pt x="3" y="11"/>
                  </a:cubicBezTo>
                  <a:cubicBezTo>
                    <a:pt x="0" y="12"/>
                    <a:pt x="2" y="15"/>
                    <a:pt x="4" y="15"/>
                  </a:cubicBezTo>
                  <a:cubicBezTo>
                    <a:pt x="9" y="12"/>
                    <a:pt x="14" y="9"/>
                    <a:pt x="15" y="3"/>
                  </a:cubicBezTo>
                  <a:cubicBezTo>
                    <a:pt x="16" y="1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5" name="Freeform 1221">
              <a:extLst>
                <a:ext uri="{FF2B5EF4-FFF2-40B4-BE49-F238E27FC236}">
                  <a16:creationId xmlns:a16="http://schemas.microsoft.com/office/drawing/2014/main" xmlns="" id="{507E196C-CB14-422E-AEEB-3BDEBD008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7" y="3230"/>
              <a:ext cx="25" cy="22"/>
            </a:xfrm>
            <a:custGeom>
              <a:avLst/>
              <a:gdLst>
                <a:gd name="T0" fmla="*/ 12 w 16"/>
                <a:gd name="T1" fmla="*/ 2 h 14"/>
                <a:gd name="T2" fmla="*/ 2 w 16"/>
                <a:gd name="T3" fmla="*/ 10 h 14"/>
                <a:gd name="T4" fmla="*/ 5 w 16"/>
                <a:gd name="T5" fmla="*/ 13 h 14"/>
                <a:gd name="T6" fmla="*/ 14 w 16"/>
                <a:gd name="T7" fmla="*/ 5 h 14"/>
                <a:gd name="T8" fmla="*/ 12 w 16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2" y="2"/>
                  </a:moveTo>
                  <a:cubicBezTo>
                    <a:pt x="8" y="4"/>
                    <a:pt x="5" y="7"/>
                    <a:pt x="2" y="10"/>
                  </a:cubicBezTo>
                  <a:cubicBezTo>
                    <a:pt x="0" y="12"/>
                    <a:pt x="3" y="14"/>
                    <a:pt x="5" y="13"/>
                  </a:cubicBezTo>
                  <a:cubicBezTo>
                    <a:pt x="8" y="10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6" name="Freeform 1222">
              <a:extLst>
                <a:ext uri="{FF2B5EF4-FFF2-40B4-BE49-F238E27FC236}">
                  <a16:creationId xmlns:a16="http://schemas.microsoft.com/office/drawing/2014/main" xmlns="" id="{03121F9F-B836-45F1-84EA-0485E5DDA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7" y="3269"/>
              <a:ext cx="17" cy="18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7 h 11"/>
                <a:gd name="T4" fmla="*/ 5 w 11"/>
                <a:gd name="T5" fmla="*/ 9 h 11"/>
                <a:gd name="T6" fmla="*/ 9 w 11"/>
                <a:gd name="T7" fmla="*/ 4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5" y="4"/>
                    <a:pt x="3" y="5"/>
                    <a:pt x="2" y="7"/>
                  </a:cubicBezTo>
                  <a:cubicBezTo>
                    <a:pt x="0" y="9"/>
                    <a:pt x="4" y="11"/>
                    <a:pt x="5" y="9"/>
                  </a:cubicBezTo>
                  <a:cubicBezTo>
                    <a:pt x="6" y="7"/>
                    <a:pt x="8" y="6"/>
                    <a:pt x="9" y="4"/>
                  </a:cubicBezTo>
                  <a:cubicBezTo>
                    <a:pt x="11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7" name="Freeform 1223">
              <a:extLst>
                <a:ext uri="{FF2B5EF4-FFF2-40B4-BE49-F238E27FC236}">
                  <a16:creationId xmlns:a16="http://schemas.microsoft.com/office/drawing/2014/main" xmlns="" id="{73B1083D-D54A-4070-A70B-26BD8CEFE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6" y="3315"/>
              <a:ext cx="22" cy="24"/>
            </a:xfrm>
            <a:custGeom>
              <a:avLst/>
              <a:gdLst>
                <a:gd name="T0" fmla="*/ 10 w 14"/>
                <a:gd name="T1" fmla="*/ 2 h 15"/>
                <a:gd name="T2" fmla="*/ 2 w 14"/>
                <a:gd name="T3" fmla="*/ 11 h 15"/>
                <a:gd name="T4" fmla="*/ 4 w 14"/>
                <a:gd name="T5" fmla="*/ 14 h 15"/>
                <a:gd name="T6" fmla="*/ 13 w 14"/>
                <a:gd name="T7" fmla="*/ 4 h 15"/>
                <a:gd name="T8" fmla="*/ 10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0" y="2"/>
                  </a:moveTo>
                  <a:cubicBezTo>
                    <a:pt x="8" y="5"/>
                    <a:pt x="5" y="8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7" y="11"/>
                    <a:pt x="10" y="8"/>
                    <a:pt x="13" y="4"/>
                  </a:cubicBezTo>
                  <a:cubicBezTo>
                    <a:pt x="14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8" name="Freeform 1224">
              <a:extLst>
                <a:ext uri="{FF2B5EF4-FFF2-40B4-BE49-F238E27FC236}">
                  <a16:creationId xmlns:a16="http://schemas.microsoft.com/office/drawing/2014/main" xmlns="" id="{DCC1F140-3344-4F99-B744-F7F19616B2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" y="3346"/>
              <a:ext cx="30" cy="22"/>
            </a:xfrm>
            <a:custGeom>
              <a:avLst/>
              <a:gdLst>
                <a:gd name="T0" fmla="*/ 14 w 19"/>
                <a:gd name="T1" fmla="*/ 2 h 14"/>
                <a:gd name="T2" fmla="*/ 2 w 19"/>
                <a:gd name="T3" fmla="*/ 9 h 14"/>
                <a:gd name="T4" fmla="*/ 4 w 19"/>
                <a:gd name="T5" fmla="*/ 12 h 14"/>
                <a:gd name="T6" fmla="*/ 17 w 19"/>
                <a:gd name="T7" fmla="*/ 5 h 14"/>
                <a:gd name="T8" fmla="*/ 14 w 19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4" y="2"/>
                  </a:moveTo>
                  <a:cubicBezTo>
                    <a:pt x="11" y="5"/>
                    <a:pt x="6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8" y="10"/>
                    <a:pt x="13" y="8"/>
                    <a:pt x="17" y="5"/>
                  </a:cubicBezTo>
                  <a:cubicBezTo>
                    <a:pt x="19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9" name="Freeform 1225">
              <a:extLst>
                <a:ext uri="{FF2B5EF4-FFF2-40B4-BE49-F238E27FC236}">
                  <a16:creationId xmlns:a16="http://schemas.microsoft.com/office/drawing/2014/main" xmlns="" id="{9EAD61B7-BE2B-428A-AC83-4574F9866E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7" y="3373"/>
              <a:ext cx="29" cy="21"/>
            </a:xfrm>
            <a:custGeom>
              <a:avLst/>
              <a:gdLst>
                <a:gd name="T0" fmla="*/ 14 w 18"/>
                <a:gd name="T1" fmla="*/ 1 h 13"/>
                <a:gd name="T2" fmla="*/ 1 w 18"/>
                <a:gd name="T3" fmla="*/ 9 h 13"/>
                <a:gd name="T4" fmla="*/ 4 w 18"/>
                <a:gd name="T5" fmla="*/ 12 h 13"/>
                <a:gd name="T6" fmla="*/ 16 w 18"/>
                <a:gd name="T7" fmla="*/ 4 h 13"/>
                <a:gd name="T8" fmla="*/ 14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1"/>
                  </a:moveTo>
                  <a:cubicBezTo>
                    <a:pt x="10" y="3"/>
                    <a:pt x="5" y="5"/>
                    <a:pt x="1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9"/>
                    <a:pt x="11" y="6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0" name="Freeform 1226">
              <a:extLst>
                <a:ext uri="{FF2B5EF4-FFF2-40B4-BE49-F238E27FC236}">
                  <a16:creationId xmlns:a16="http://schemas.microsoft.com/office/drawing/2014/main" xmlns="" id="{1A595AE5-B744-4625-BC12-FC4AF11577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5" y="3389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2 w 17"/>
                <a:gd name="T3" fmla="*/ 12 h 16"/>
                <a:gd name="T4" fmla="*/ 3 w 17"/>
                <a:gd name="T5" fmla="*/ 15 h 16"/>
                <a:gd name="T6" fmla="*/ 15 w 17"/>
                <a:gd name="T7" fmla="*/ 4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0" y="6"/>
                    <a:pt x="7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2" y="9"/>
                    <a:pt x="15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1" name="Freeform 1227">
              <a:extLst>
                <a:ext uri="{FF2B5EF4-FFF2-40B4-BE49-F238E27FC236}">
                  <a16:creationId xmlns:a16="http://schemas.microsoft.com/office/drawing/2014/main" xmlns="" id="{86337502-ADD5-4780-AFB7-125CEF5585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3390"/>
              <a:ext cx="27" cy="27"/>
            </a:xfrm>
            <a:custGeom>
              <a:avLst/>
              <a:gdLst>
                <a:gd name="T0" fmla="*/ 13 w 17"/>
                <a:gd name="T1" fmla="*/ 2 h 17"/>
                <a:gd name="T2" fmla="*/ 1 w 17"/>
                <a:gd name="T3" fmla="*/ 13 h 17"/>
                <a:gd name="T4" fmla="*/ 4 w 17"/>
                <a:gd name="T5" fmla="*/ 15 h 17"/>
                <a:gd name="T6" fmla="*/ 15 w 17"/>
                <a:gd name="T7" fmla="*/ 5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5"/>
                    <a:pt x="5" y="8"/>
                    <a:pt x="1" y="13"/>
                  </a:cubicBezTo>
                  <a:cubicBezTo>
                    <a:pt x="0" y="15"/>
                    <a:pt x="3" y="17"/>
                    <a:pt x="4" y="15"/>
                  </a:cubicBezTo>
                  <a:cubicBezTo>
                    <a:pt x="7" y="11"/>
                    <a:pt x="11" y="8"/>
                    <a:pt x="15" y="5"/>
                  </a:cubicBezTo>
                  <a:cubicBezTo>
                    <a:pt x="17" y="3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2" name="Freeform 1228">
              <a:extLst>
                <a:ext uri="{FF2B5EF4-FFF2-40B4-BE49-F238E27FC236}">
                  <a16:creationId xmlns:a16="http://schemas.microsoft.com/office/drawing/2014/main" xmlns="" id="{26E31961-49F8-42A9-BF95-87F4CA8D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8" y="3266"/>
              <a:ext cx="20" cy="25"/>
            </a:xfrm>
            <a:custGeom>
              <a:avLst/>
              <a:gdLst>
                <a:gd name="T0" fmla="*/ 9 w 13"/>
                <a:gd name="T1" fmla="*/ 2 h 16"/>
                <a:gd name="T2" fmla="*/ 2 w 13"/>
                <a:gd name="T3" fmla="*/ 12 h 16"/>
                <a:gd name="T4" fmla="*/ 4 w 13"/>
                <a:gd name="T5" fmla="*/ 15 h 16"/>
                <a:gd name="T6" fmla="*/ 13 w 13"/>
                <a:gd name="T7" fmla="*/ 3 h 16"/>
                <a:gd name="T8" fmla="*/ 9 w 1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9" y="2"/>
                  </a:moveTo>
                  <a:cubicBezTo>
                    <a:pt x="8" y="7"/>
                    <a:pt x="5" y="9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8" y="12"/>
                    <a:pt x="11" y="8"/>
                    <a:pt x="13" y="3"/>
                  </a:cubicBezTo>
                  <a:cubicBezTo>
                    <a:pt x="13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3" name="Freeform 1229">
              <a:extLst>
                <a:ext uri="{FF2B5EF4-FFF2-40B4-BE49-F238E27FC236}">
                  <a16:creationId xmlns:a16="http://schemas.microsoft.com/office/drawing/2014/main" xmlns="" id="{FD468D92-A81E-4161-8982-C890C3AF99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9" y="3287"/>
              <a:ext cx="28" cy="20"/>
            </a:xfrm>
            <a:custGeom>
              <a:avLst/>
              <a:gdLst>
                <a:gd name="T0" fmla="*/ 14 w 18"/>
                <a:gd name="T1" fmla="*/ 2 h 13"/>
                <a:gd name="T2" fmla="*/ 2 w 18"/>
                <a:gd name="T3" fmla="*/ 9 h 13"/>
                <a:gd name="T4" fmla="*/ 3 w 18"/>
                <a:gd name="T5" fmla="*/ 13 h 13"/>
                <a:gd name="T6" fmla="*/ 16 w 18"/>
                <a:gd name="T7" fmla="*/ 5 h 13"/>
                <a:gd name="T8" fmla="*/ 14 w 1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1" y="6"/>
                    <a:pt x="7" y="9"/>
                    <a:pt x="2" y="9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8" y="13"/>
                    <a:pt x="13" y="9"/>
                    <a:pt x="16" y="5"/>
                  </a:cubicBezTo>
                  <a:cubicBezTo>
                    <a:pt x="18" y="3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4" name="Freeform 1230">
              <a:extLst>
                <a:ext uri="{FF2B5EF4-FFF2-40B4-BE49-F238E27FC236}">
                  <a16:creationId xmlns:a16="http://schemas.microsoft.com/office/drawing/2014/main" xmlns="" id="{1E7FD0B3-F2E2-463F-A0D0-3F5750C5F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2" y="3301"/>
              <a:ext cx="29" cy="23"/>
            </a:xfrm>
            <a:custGeom>
              <a:avLst/>
              <a:gdLst>
                <a:gd name="T0" fmla="*/ 14 w 18"/>
                <a:gd name="T1" fmla="*/ 1 h 15"/>
                <a:gd name="T2" fmla="*/ 2 w 18"/>
                <a:gd name="T3" fmla="*/ 10 h 15"/>
                <a:gd name="T4" fmla="*/ 4 w 18"/>
                <a:gd name="T5" fmla="*/ 13 h 15"/>
                <a:gd name="T6" fmla="*/ 16 w 18"/>
                <a:gd name="T7" fmla="*/ 4 h 15"/>
                <a:gd name="T8" fmla="*/ 14 w 18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4" y="1"/>
                  </a:moveTo>
                  <a:cubicBezTo>
                    <a:pt x="10" y="4"/>
                    <a:pt x="6" y="7"/>
                    <a:pt x="2" y="10"/>
                  </a:cubicBezTo>
                  <a:cubicBezTo>
                    <a:pt x="0" y="12"/>
                    <a:pt x="3" y="15"/>
                    <a:pt x="4" y="13"/>
                  </a:cubicBezTo>
                  <a:cubicBezTo>
                    <a:pt x="8" y="10"/>
                    <a:pt x="12" y="7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5" name="Freeform 1231">
              <a:extLst>
                <a:ext uri="{FF2B5EF4-FFF2-40B4-BE49-F238E27FC236}">
                  <a16:creationId xmlns:a16="http://schemas.microsoft.com/office/drawing/2014/main" xmlns="" id="{2E3D7AAE-B939-454F-9650-599EA0EA9E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4" y="3312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3 w 17"/>
                <a:gd name="T3" fmla="*/ 11 h 16"/>
                <a:gd name="T4" fmla="*/ 4 w 17"/>
                <a:gd name="T5" fmla="*/ 15 h 16"/>
                <a:gd name="T6" fmla="*/ 17 w 17"/>
                <a:gd name="T7" fmla="*/ 3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2" y="7"/>
                    <a:pt x="7" y="10"/>
                    <a:pt x="3" y="11"/>
                  </a:cubicBezTo>
                  <a:cubicBezTo>
                    <a:pt x="0" y="12"/>
                    <a:pt x="2" y="16"/>
                    <a:pt x="4" y="15"/>
                  </a:cubicBezTo>
                  <a:cubicBezTo>
                    <a:pt x="10" y="13"/>
                    <a:pt x="15" y="9"/>
                    <a:pt x="17" y="3"/>
                  </a:cubicBezTo>
                  <a:cubicBezTo>
                    <a:pt x="17" y="1"/>
                    <a:pt x="13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6" name="Freeform 1232">
              <a:extLst>
                <a:ext uri="{FF2B5EF4-FFF2-40B4-BE49-F238E27FC236}">
                  <a16:creationId xmlns:a16="http://schemas.microsoft.com/office/drawing/2014/main" xmlns="" id="{5644FE26-8738-43DF-A0FC-6DD58AE25D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" y="3332"/>
              <a:ext cx="27" cy="19"/>
            </a:xfrm>
            <a:custGeom>
              <a:avLst/>
              <a:gdLst>
                <a:gd name="T0" fmla="*/ 12 w 17"/>
                <a:gd name="T1" fmla="*/ 1 h 12"/>
                <a:gd name="T2" fmla="*/ 2 w 17"/>
                <a:gd name="T3" fmla="*/ 8 h 12"/>
                <a:gd name="T4" fmla="*/ 3 w 17"/>
                <a:gd name="T5" fmla="*/ 12 h 12"/>
                <a:gd name="T6" fmla="*/ 15 w 17"/>
                <a:gd name="T7" fmla="*/ 4 h 12"/>
                <a:gd name="T8" fmla="*/ 12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1"/>
                  </a:moveTo>
                  <a:cubicBezTo>
                    <a:pt x="9" y="4"/>
                    <a:pt x="6" y="6"/>
                    <a:pt x="2" y="8"/>
                  </a:cubicBezTo>
                  <a:cubicBezTo>
                    <a:pt x="0" y="9"/>
                    <a:pt x="1" y="12"/>
                    <a:pt x="3" y="12"/>
                  </a:cubicBezTo>
                  <a:cubicBezTo>
                    <a:pt x="7" y="10"/>
                    <a:pt x="11" y="7"/>
                    <a:pt x="15" y="4"/>
                  </a:cubicBezTo>
                  <a:cubicBezTo>
                    <a:pt x="17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7" name="Freeform 1233">
              <a:extLst>
                <a:ext uri="{FF2B5EF4-FFF2-40B4-BE49-F238E27FC236}">
                  <a16:creationId xmlns:a16="http://schemas.microsoft.com/office/drawing/2014/main" xmlns="" id="{3AB7EC93-9799-4D90-87CC-B10003BD27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4" y="3356"/>
              <a:ext cx="28" cy="23"/>
            </a:xfrm>
            <a:custGeom>
              <a:avLst/>
              <a:gdLst>
                <a:gd name="T0" fmla="*/ 13 w 18"/>
                <a:gd name="T1" fmla="*/ 2 h 15"/>
                <a:gd name="T2" fmla="*/ 2 w 18"/>
                <a:gd name="T3" fmla="*/ 10 h 15"/>
                <a:gd name="T4" fmla="*/ 3 w 18"/>
                <a:gd name="T5" fmla="*/ 14 h 15"/>
                <a:gd name="T6" fmla="*/ 16 w 18"/>
                <a:gd name="T7" fmla="*/ 4 h 15"/>
                <a:gd name="T8" fmla="*/ 13 w 1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3" y="2"/>
                  </a:moveTo>
                  <a:cubicBezTo>
                    <a:pt x="10" y="6"/>
                    <a:pt x="7" y="9"/>
                    <a:pt x="2" y="10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9" y="12"/>
                    <a:pt x="13" y="9"/>
                    <a:pt x="16" y="4"/>
                  </a:cubicBezTo>
                  <a:cubicBezTo>
                    <a:pt x="18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8" name="Freeform 1234">
              <a:extLst>
                <a:ext uri="{FF2B5EF4-FFF2-40B4-BE49-F238E27FC236}">
                  <a16:creationId xmlns:a16="http://schemas.microsoft.com/office/drawing/2014/main" xmlns="" id="{17F49677-2D5C-420E-8527-9086798DF4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2" y="3350"/>
              <a:ext cx="26" cy="18"/>
            </a:xfrm>
            <a:custGeom>
              <a:avLst/>
              <a:gdLst>
                <a:gd name="T0" fmla="*/ 12 w 17"/>
                <a:gd name="T1" fmla="*/ 2 h 12"/>
                <a:gd name="T2" fmla="*/ 3 w 17"/>
                <a:gd name="T3" fmla="*/ 8 h 12"/>
                <a:gd name="T4" fmla="*/ 3 w 17"/>
                <a:gd name="T5" fmla="*/ 12 h 12"/>
                <a:gd name="T6" fmla="*/ 16 w 17"/>
                <a:gd name="T7" fmla="*/ 4 h 12"/>
                <a:gd name="T8" fmla="*/ 12 w 1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2"/>
                  </a:moveTo>
                  <a:cubicBezTo>
                    <a:pt x="10" y="6"/>
                    <a:pt x="7" y="8"/>
                    <a:pt x="3" y="8"/>
                  </a:cubicBezTo>
                  <a:cubicBezTo>
                    <a:pt x="0" y="8"/>
                    <a:pt x="1" y="12"/>
                    <a:pt x="3" y="12"/>
                  </a:cubicBezTo>
                  <a:cubicBezTo>
                    <a:pt x="8" y="12"/>
                    <a:pt x="13" y="8"/>
                    <a:pt x="16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9" name="Freeform 1235">
              <a:extLst>
                <a:ext uri="{FF2B5EF4-FFF2-40B4-BE49-F238E27FC236}">
                  <a16:creationId xmlns:a16="http://schemas.microsoft.com/office/drawing/2014/main" xmlns="" id="{35044613-C5CA-43B1-9F67-C1FB56A92B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3339"/>
              <a:ext cx="27" cy="20"/>
            </a:xfrm>
            <a:custGeom>
              <a:avLst/>
              <a:gdLst>
                <a:gd name="T0" fmla="*/ 12 w 17"/>
                <a:gd name="T1" fmla="*/ 2 h 13"/>
                <a:gd name="T2" fmla="*/ 2 w 17"/>
                <a:gd name="T3" fmla="*/ 9 h 13"/>
                <a:gd name="T4" fmla="*/ 3 w 17"/>
                <a:gd name="T5" fmla="*/ 13 h 13"/>
                <a:gd name="T6" fmla="*/ 15 w 17"/>
                <a:gd name="T7" fmla="*/ 5 h 13"/>
                <a:gd name="T8" fmla="*/ 12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2" y="2"/>
                  </a:moveTo>
                  <a:cubicBezTo>
                    <a:pt x="10" y="6"/>
                    <a:pt x="6" y="8"/>
                    <a:pt x="2" y="9"/>
                  </a:cubicBezTo>
                  <a:cubicBezTo>
                    <a:pt x="0" y="10"/>
                    <a:pt x="1" y="13"/>
                    <a:pt x="3" y="13"/>
                  </a:cubicBezTo>
                  <a:cubicBezTo>
                    <a:pt x="8" y="11"/>
                    <a:pt x="12" y="9"/>
                    <a:pt x="15" y="5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0" name="Freeform 1236">
              <a:extLst>
                <a:ext uri="{FF2B5EF4-FFF2-40B4-BE49-F238E27FC236}">
                  <a16:creationId xmlns:a16="http://schemas.microsoft.com/office/drawing/2014/main" xmlns="" id="{0610C809-E4B0-4C4E-93BE-4D9635D5DE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6" y="3324"/>
              <a:ext cx="32" cy="21"/>
            </a:xfrm>
            <a:custGeom>
              <a:avLst/>
              <a:gdLst>
                <a:gd name="T0" fmla="*/ 15 w 20"/>
                <a:gd name="T1" fmla="*/ 1 h 13"/>
                <a:gd name="T2" fmla="*/ 2 w 20"/>
                <a:gd name="T3" fmla="*/ 9 h 13"/>
                <a:gd name="T4" fmla="*/ 4 w 20"/>
                <a:gd name="T5" fmla="*/ 12 h 13"/>
                <a:gd name="T6" fmla="*/ 18 w 20"/>
                <a:gd name="T7" fmla="*/ 4 h 13"/>
                <a:gd name="T8" fmla="*/ 15 w 20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5" y="1"/>
                  </a:moveTo>
                  <a:cubicBezTo>
                    <a:pt x="12" y="5"/>
                    <a:pt x="7" y="7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9" y="10"/>
                    <a:pt x="14" y="8"/>
                    <a:pt x="18" y="4"/>
                  </a:cubicBezTo>
                  <a:cubicBezTo>
                    <a:pt x="20" y="2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1" name="Freeform 1237">
              <a:extLst>
                <a:ext uri="{FF2B5EF4-FFF2-40B4-BE49-F238E27FC236}">
                  <a16:creationId xmlns:a16="http://schemas.microsoft.com/office/drawing/2014/main" xmlns="" id="{11B5705B-4A1C-42CB-9532-B2FE30695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0" y="3342"/>
              <a:ext cx="27" cy="20"/>
            </a:xfrm>
            <a:custGeom>
              <a:avLst/>
              <a:gdLst>
                <a:gd name="T0" fmla="*/ 12 w 17"/>
                <a:gd name="T1" fmla="*/ 2 h 13"/>
                <a:gd name="T2" fmla="*/ 2 w 17"/>
                <a:gd name="T3" fmla="*/ 9 h 13"/>
                <a:gd name="T4" fmla="*/ 3 w 17"/>
                <a:gd name="T5" fmla="*/ 12 h 13"/>
                <a:gd name="T6" fmla="*/ 15 w 17"/>
                <a:gd name="T7" fmla="*/ 5 h 13"/>
                <a:gd name="T8" fmla="*/ 12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2" y="2"/>
                  </a:moveTo>
                  <a:cubicBezTo>
                    <a:pt x="9" y="6"/>
                    <a:pt x="6" y="7"/>
                    <a:pt x="2" y="9"/>
                  </a:cubicBezTo>
                  <a:cubicBezTo>
                    <a:pt x="0" y="10"/>
                    <a:pt x="1" y="13"/>
                    <a:pt x="3" y="12"/>
                  </a:cubicBezTo>
                  <a:cubicBezTo>
                    <a:pt x="8" y="11"/>
                    <a:pt x="12" y="9"/>
                    <a:pt x="15" y="5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2" name="Freeform 1238">
              <a:extLst>
                <a:ext uri="{FF2B5EF4-FFF2-40B4-BE49-F238E27FC236}">
                  <a16:creationId xmlns:a16="http://schemas.microsoft.com/office/drawing/2014/main" xmlns="" id="{428F6C50-03BE-4EAB-B5C0-F8EDF9FA0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3" y="3307"/>
              <a:ext cx="20" cy="24"/>
            </a:xfrm>
            <a:custGeom>
              <a:avLst/>
              <a:gdLst>
                <a:gd name="T0" fmla="*/ 9 w 13"/>
                <a:gd name="T1" fmla="*/ 2 h 15"/>
                <a:gd name="T2" fmla="*/ 2 w 13"/>
                <a:gd name="T3" fmla="*/ 11 h 15"/>
                <a:gd name="T4" fmla="*/ 4 w 13"/>
                <a:gd name="T5" fmla="*/ 13 h 15"/>
                <a:gd name="T6" fmla="*/ 12 w 13"/>
                <a:gd name="T7" fmla="*/ 4 h 15"/>
                <a:gd name="T8" fmla="*/ 9 w 1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9" y="2"/>
                  </a:moveTo>
                  <a:cubicBezTo>
                    <a:pt x="6" y="5"/>
                    <a:pt x="4" y="8"/>
                    <a:pt x="2" y="11"/>
                  </a:cubicBezTo>
                  <a:cubicBezTo>
                    <a:pt x="0" y="12"/>
                    <a:pt x="3" y="15"/>
                    <a:pt x="4" y="13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3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3" name="Freeform 1239">
              <a:extLst>
                <a:ext uri="{FF2B5EF4-FFF2-40B4-BE49-F238E27FC236}">
                  <a16:creationId xmlns:a16="http://schemas.microsoft.com/office/drawing/2014/main" xmlns="" id="{AACFA5BA-78DE-4698-BB12-74D6D34CA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3" y="3383"/>
              <a:ext cx="35" cy="18"/>
            </a:xfrm>
            <a:custGeom>
              <a:avLst/>
              <a:gdLst>
                <a:gd name="T0" fmla="*/ 18 w 22"/>
                <a:gd name="T1" fmla="*/ 1 h 12"/>
                <a:gd name="T2" fmla="*/ 3 w 22"/>
                <a:gd name="T3" fmla="*/ 8 h 12"/>
                <a:gd name="T4" fmla="*/ 4 w 22"/>
                <a:gd name="T5" fmla="*/ 12 h 12"/>
                <a:gd name="T6" fmla="*/ 20 w 22"/>
                <a:gd name="T7" fmla="*/ 4 h 12"/>
                <a:gd name="T8" fmla="*/ 18 w 2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8" y="1"/>
                  </a:moveTo>
                  <a:cubicBezTo>
                    <a:pt x="13" y="4"/>
                    <a:pt x="8" y="6"/>
                    <a:pt x="3" y="8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10" y="10"/>
                    <a:pt x="15" y="7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4" name="Freeform 1240">
              <a:extLst>
                <a:ext uri="{FF2B5EF4-FFF2-40B4-BE49-F238E27FC236}">
                  <a16:creationId xmlns:a16="http://schemas.microsoft.com/office/drawing/2014/main" xmlns="" id="{227CAA6B-E2C6-47E2-B6B4-44FEC30F3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3405"/>
              <a:ext cx="27" cy="15"/>
            </a:xfrm>
            <a:custGeom>
              <a:avLst/>
              <a:gdLst>
                <a:gd name="T0" fmla="*/ 14 w 17"/>
                <a:gd name="T1" fmla="*/ 1 h 10"/>
                <a:gd name="T2" fmla="*/ 2 w 17"/>
                <a:gd name="T3" fmla="*/ 6 h 10"/>
                <a:gd name="T4" fmla="*/ 3 w 17"/>
                <a:gd name="T5" fmla="*/ 9 h 10"/>
                <a:gd name="T6" fmla="*/ 15 w 17"/>
                <a:gd name="T7" fmla="*/ 5 h 10"/>
                <a:gd name="T8" fmla="*/ 14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4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3" y="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5" name="Freeform 1241">
              <a:extLst>
                <a:ext uri="{FF2B5EF4-FFF2-40B4-BE49-F238E27FC236}">
                  <a16:creationId xmlns:a16="http://schemas.microsoft.com/office/drawing/2014/main" xmlns="" id="{DF9A946C-098A-4B51-B911-84394FB64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8" y="3383"/>
              <a:ext cx="19" cy="17"/>
            </a:xfrm>
            <a:custGeom>
              <a:avLst/>
              <a:gdLst>
                <a:gd name="T0" fmla="*/ 7 w 12"/>
                <a:gd name="T1" fmla="*/ 3 h 11"/>
                <a:gd name="T2" fmla="*/ 3 w 12"/>
                <a:gd name="T3" fmla="*/ 7 h 11"/>
                <a:gd name="T4" fmla="*/ 4 w 12"/>
                <a:gd name="T5" fmla="*/ 10 h 11"/>
                <a:gd name="T6" fmla="*/ 11 w 12"/>
                <a:gd name="T7" fmla="*/ 4 h 11"/>
                <a:gd name="T8" fmla="*/ 7 w 1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3"/>
                  </a:moveTo>
                  <a:cubicBezTo>
                    <a:pt x="6" y="5"/>
                    <a:pt x="5" y="6"/>
                    <a:pt x="3" y="7"/>
                  </a:cubicBezTo>
                  <a:cubicBezTo>
                    <a:pt x="0" y="8"/>
                    <a:pt x="2" y="11"/>
                    <a:pt x="4" y="10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2" y="2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6" name="Freeform 1242">
              <a:extLst>
                <a:ext uri="{FF2B5EF4-FFF2-40B4-BE49-F238E27FC236}">
                  <a16:creationId xmlns:a16="http://schemas.microsoft.com/office/drawing/2014/main" xmlns="" id="{C19EAD78-E066-4022-9843-B2074D131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1" y="3408"/>
              <a:ext cx="22" cy="17"/>
            </a:xfrm>
            <a:custGeom>
              <a:avLst/>
              <a:gdLst>
                <a:gd name="T0" fmla="*/ 9 w 14"/>
                <a:gd name="T1" fmla="*/ 2 h 11"/>
                <a:gd name="T2" fmla="*/ 2 w 14"/>
                <a:gd name="T3" fmla="*/ 7 h 11"/>
                <a:gd name="T4" fmla="*/ 3 w 14"/>
                <a:gd name="T5" fmla="*/ 11 h 11"/>
                <a:gd name="T6" fmla="*/ 13 w 14"/>
                <a:gd name="T7" fmla="*/ 3 h 11"/>
                <a:gd name="T8" fmla="*/ 9 w 1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9" y="2"/>
                  </a:moveTo>
                  <a:cubicBezTo>
                    <a:pt x="8" y="5"/>
                    <a:pt x="5" y="6"/>
                    <a:pt x="2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7" y="9"/>
                    <a:pt x="11" y="7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7" name="Freeform 1243">
              <a:extLst>
                <a:ext uri="{FF2B5EF4-FFF2-40B4-BE49-F238E27FC236}">
                  <a16:creationId xmlns:a16="http://schemas.microsoft.com/office/drawing/2014/main" xmlns="" id="{2CA6420B-AF01-45BC-986C-140234D9A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6" y="3428"/>
              <a:ext cx="25" cy="21"/>
            </a:xfrm>
            <a:custGeom>
              <a:avLst/>
              <a:gdLst>
                <a:gd name="T0" fmla="*/ 12 w 16"/>
                <a:gd name="T1" fmla="*/ 1 h 13"/>
                <a:gd name="T2" fmla="*/ 2 w 16"/>
                <a:gd name="T3" fmla="*/ 8 h 13"/>
                <a:gd name="T4" fmla="*/ 4 w 16"/>
                <a:gd name="T5" fmla="*/ 11 h 13"/>
                <a:gd name="T6" fmla="*/ 14 w 16"/>
                <a:gd name="T7" fmla="*/ 5 h 13"/>
                <a:gd name="T8" fmla="*/ 12 w 16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2" y="1"/>
                  </a:moveTo>
                  <a:cubicBezTo>
                    <a:pt x="8" y="3"/>
                    <a:pt x="5" y="6"/>
                    <a:pt x="2" y="8"/>
                  </a:cubicBezTo>
                  <a:cubicBezTo>
                    <a:pt x="0" y="10"/>
                    <a:pt x="2" y="13"/>
                    <a:pt x="4" y="11"/>
                  </a:cubicBezTo>
                  <a:cubicBezTo>
                    <a:pt x="7" y="9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8" name="Freeform 1244">
              <a:extLst>
                <a:ext uri="{FF2B5EF4-FFF2-40B4-BE49-F238E27FC236}">
                  <a16:creationId xmlns:a16="http://schemas.microsoft.com/office/drawing/2014/main" xmlns="" id="{6630D150-742C-4634-B62D-BC13E7628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3456"/>
              <a:ext cx="44" cy="21"/>
            </a:xfrm>
            <a:custGeom>
              <a:avLst/>
              <a:gdLst>
                <a:gd name="T0" fmla="*/ 25 w 28"/>
                <a:gd name="T1" fmla="*/ 1 h 13"/>
                <a:gd name="T2" fmla="*/ 2 w 28"/>
                <a:gd name="T3" fmla="*/ 9 h 13"/>
                <a:gd name="T4" fmla="*/ 3 w 28"/>
                <a:gd name="T5" fmla="*/ 13 h 13"/>
                <a:gd name="T6" fmla="*/ 26 w 28"/>
                <a:gd name="T7" fmla="*/ 4 h 13"/>
                <a:gd name="T8" fmla="*/ 25 w 2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">
                  <a:moveTo>
                    <a:pt x="25" y="1"/>
                  </a:moveTo>
                  <a:cubicBezTo>
                    <a:pt x="17" y="3"/>
                    <a:pt x="10" y="7"/>
                    <a:pt x="2" y="9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11" y="11"/>
                    <a:pt x="18" y="7"/>
                    <a:pt x="26" y="4"/>
                  </a:cubicBezTo>
                  <a:cubicBezTo>
                    <a:pt x="28" y="3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9" name="Freeform 1245">
              <a:extLst>
                <a:ext uri="{FF2B5EF4-FFF2-40B4-BE49-F238E27FC236}">
                  <a16:creationId xmlns:a16="http://schemas.microsoft.com/office/drawing/2014/main" xmlns="" id="{1FD02757-FB2E-40E4-B495-F47E4EA62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7" y="3433"/>
              <a:ext cx="26" cy="17"/>
            </a:xfrm>
            <a:custGeom>
              <a:avLst/>
              <a:gdLst>
                <a:gd name="T0" fmla="*/ 11 w 16"/>
                <a:gd name="T1" fmla="*/ 2 h 11"/>
                <a:gd name="T2" fmla="*/ 2 w 16"/>
                <a:gd name="T3" fmla="*/ 7 h 11"/>
                <a:gd name="T4" fmla="*/ 3 w 16"/>
                <a:gd name="T5" fmla="*/ 10 h 11"/>
                <a:gd name="T6" fmla="*/ 14 w 16"/>
                <a:gd name="T7" fmla="*/ 4 h 11"/>
                <a:gd name="T8" fmla="*/ 11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1" y="2"/>
                  </a:moveTo>
                  <a:cubicBezTo>
                    <a:pt x="9" y="5"/>
                    <a:pt x="6" y="6"/>
                    <a:pt x="2" y="7"/>
                  </a:cubicBezTo>
                  <a:cubicBezTo>
                    <a:pt x="0" y="7"/>
                    <a:pt x="0" y="11"/>
                    <a:pt x="3" y="10"/>
                  </a:cubicBezTo>
                  <a:cubicBezTo>
                    <a:pt x="7" y="10"/>
                    <a:pt x="11" y="8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0" name="Freeform 1246">
              <a:extLst>
                <a:ext uri="{FF2B5EF4-FFF2-40B4-BE49-F238E27FC236}">
                  <a16:creationId xmlns:a16="http://schemas.microsoft.com/office/drawing/2014/main" xmlns="" id="{C59F19E9-3260-4340-B2F0-CB7886215D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3" y="3639"/>
              <a:ext cx="17" cy="11"/>
            </a:xfrm>
            <a:custGeom>
              <a:avLst/>
              <a:gdLst>
                <a:gd name="T0" fmla="*/ 8 w 11"/>
                <a:gd name="T1" fmla="*/ 1 h 7"/>
                <a:gd name="T2" fmla="*/ 5 w 11"/>
                <a:gd name="T3" fmla="*/ 3 h 7"/>
                <a:gd name="T4" fmla="*/ 4 w 11"/>
                <a:gd name="T5" fmla="*/ 3 h 7"/>
                <a:gd name="T6" fmla="*/ 0 w 11"/>
                <a:gd name="T7" fmla="*/ 2 h 7"/>
                <a:gd name="T8" fmla="*/ 3 w 11"/>
                <a:gd name="T9" fmla="*/ 6 h 7"/>
                <a:gd name="T10" fmla="*/ 9 w 11"/>
                <a:gd name="T11" fmla="*/ 5 h 7"/>
                <a:gd name="T12" fmla="*/ 8 w 11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8" y="1"/>
                  </a:moveTo>
                  <a:cubicBezTo>
                    <a:pt x="7" y="2"/>
                    <a:pt x="6" y="2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" y="7"/>
                    <a:pt x="7" y="6"/>
                    <a:pt x="9" y="5"/>
                  </a:cubicBezTo>
                  <a:cubicBezTo>
                    <a:pt x="11" y="4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1" name="Freeform 1247">
              <a:extLst>
                <a:ext uri="{FF2B5EF4-FFF2-40B4-BE49-F238E27FC236}">
                  <a16:creationId xmlns:a16="http://schemas.microsoft.com/office/drawing/2014/main" xmlns="" id="{43CA53CC-07E4-46DA-9A4D-29B4289693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2" y="3620"/>
              <a:ext cx="25" cy="9"/>
            </a:xfrm>
            <a:custGeom>
              <a:avLst/>
              <a:gdLst>
                <a:gd name="T0" fmla="*/ 12 w 16"/>
                <a:gd name="T1" fmla="*/ 0 h 6"/>
                <a:gd name="T2" fmla="*/ 3 w 16"/>
                <a:gd name="T3" fmla="*/ 2 h 6"/>
                <a:gd name="T4" fmla="*/ 3 w 16"/>
                <a:gd name="T5" fmla="*/ 6 h 6"/>
                <a:gd name="T6" fmla="*/ 14 w 16"/>
                <a:gd name="T7" fmla="*/ 4 h 6"/>
                <a:gd name="T8" fmla="*/ 12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2" y="0"/>
                  </a:moveTo>
                  <a:cubicBezTo>
                    <a:pt x="10" y="1"/>
                    <a:pt x="6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2" name="Freeform 1248">
              <a:extLst>
                <a:ext uri="{FF2B5EF4-FFF2-40B4-BE49-F238E27FC236}">
                  <a16:creationId xmlns:a16="http://schemas.microsoft.com/office/drawing/2014/main" xmlns="" id="{203CBE74-B34A-4D51-89C8-74D36CBB0B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585"/>
              <a:ext cx="30" cy="16"/>
            </a:xfrm>
            <a:custGeom>
              <a:avLst/>
              <a:gdLst>
                <a:gd name="T0" fmla="*/ 16 w 19"/>
                <a:gd name="T1" fmla="*/ 1 h 10"/>
                <a:gd name="T2" fmla="*/ 2 w 19"/>
                <a:gd name="T3" fmla="*/ 6 h 10"/>
                <a:gd name="T4" fmla="*/ 4 w 19"/>
                <a:gd name="T5" fmla="*/ 9 h 10"/>
                <a:gd name="T6" fmla="*/ 17 w 19"/>
                <a:gd name="T7" fmla="*/ 4 h 10"/>
                <a:gd name="T8" fmla="*/ 16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6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3" name="Freeform 1249">
              <a:extLst>
                <a:ext uri="{FF2B5EF4-FFF2-40B4-BE49-F238E27FC236}">
                  <a16:creationId xmlns:a16="http://schemas.microsoft.com/office/drawing/2014/main" xmlns="" id="{F9625A30-D022-4CC7-9B7F-547400A6C0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8" y="3571"/>
              <a:ext cx="26" cy="14"/>
            </a:xfrm>
            <a:custGeom>
              <a:avLst/>
              <a:gdLst>
                <a:gd name="T0" fmla="*/ 12 w 16"/>
                <a:gd name="T1" fmla="*/ 1 h 9"/>
                <a:gd name="T2" fmla="*/ 2 w 16"/>
                <a:gd name="T3" fmla="*/ 5 h 9"/>
                <a:gd name="T4" fmla="*/ 2 w 16"/>
                <a:gd name="T5" fmla="*/ 8 h 9"/>
                <a:gd name="T6" fmla="*/ 14 w 16"/>
                <a:gd name="T7" fmla="*/ 4 h 9"/>
                <a:gd name="T8" fmla="*/ 1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9" y="4"/>
                    <a:pt x="5" y="5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7" y="8"/>
                    <a:pt x="11" y="7"/>
                    <a:pt x="14" y="4"/>
                  </a:cubicBezTo>
                  <a:cubicBezTo>
                    <a:pt x="16" y="2"/>
                    <a:pt x="13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4" name="Freeform 1250">
              <a:extLst>
                <a:ext uri="{FF2B5EF4-FFF2-40B4-BE49-F238E27FC236}">
                  <a16:creationId xmlns:a16="http://schemas.microsoft.com/office/drawing/2014/main" xmlns="" id="{0CAF7685-D980-4E1E-972E-D46FFC2BB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3544"/>
              <a:ext cx="32" cy="15"/>
            </a:xfrm>
            <a:custGeom>
              <a:avLst/>
              <a:gdLst>
                <a:gd name="T0" fmla="*/ 16 w 20"/>
                <a:gd name="T1" fmla="*/ 1 h 9"/>
                <a:gd name="T2" fmla="*/ 4 w 20"/>
                <a:gd name="T3" fmla="*/ 5 h 9"/>
                <a:gd name="T4" fmla="*/ 3 w 20"/>
                <a:gd name="T5" fmla="*/ 8 h 9"/>
                <a:gd name="T6" fmla="*/ 18 w 20"/>
                <a:gd name="T7" fmla="*/ 5 h 9"/>
                <a:gd name="T8" fmla="*/ 16 w 2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6" y="1"/>
                  </a:moveTo>
                  <a:cubicBezTo>
                    <a:pt x="13" y="3"/>
                    <a:pt x="8" y="5"/>
                    <a:pt x="4" y="5"/>
                  </a:cubicBezTo>
                  <a:cubicBezTo>
                    <a:pt x="1" y="4"/>
                    <a:pt x="0" y="8"/>
                    <a:pt x="3" y="8"/>
                  </a:cubicBezTo>
                  <a:cubicBezTo>
                    <a:pt x="8" y="9"/>
                    <a:pt x="13" y="6"/>
                    <a:pt x="18" y="5"/>
                  </a:cubicBezTo>
                  <a:cubicBezTo>
                    <a:pt x="20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5" name="Freeform 1251">
              <a:extLst>
                <a:ext uri="{FF2B5EF4-FFF2-40B4-BE49-F238E27FC236}">
                  <a16:creationId xmlns:a16="http://schemas.microsoft.com/office/drawing/2014/main" xmlns="" id="{182C9E10-61D5-43F9-B40F-539A8CEB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3530"/>
              <a:ext cx="30" cy="10"/>
            </a:xfrm>
            <a:custGeom>
              <a:avLst/>
              <a:gdLst>
                <a:gd name="T0" fmla="*/ 15 w 19"/>
                <a:gd name="T1" fmla="*/ 0 h 6"/>
                <a:gd name="T2" fmla="*/ 2 w 19"/>
                <a:gd name="T3" fmla="*/ 2 h 6"/>
                <a:gd name="T4" fmla="*/ 3 w 19"/>
                <a:gd name="T5" fmla="*/ 6 h 6"/>
                <a:gd name="T6" fmla="*/ 16 w 19"/>
                <a:gd name="T7" fmla="*/ 4 h 6"/>
                <a:gd name="T8" fmla="*/ 15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cubicBezTo>
                    <a:pt x="11" y="2"/>
                    <a:pt x="7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6"/>
                    <a:pt x="12" y="5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6" name="Freeform 1252">
              <a:extLst>
                <a:ext uri="{FF2B5EF4-FFF2-40B4-BE49-F238E27FC236}">
                  <a16:creationId xmlns:a16="http://schemas.microsoft.com/office/drawing/2014/main" xmlns="" id="{2B65BBD1-9699-4F31-8DE4-563D07DB7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" y="3519"/>
              <a:ext cx="30" cy="8"/>
            </a:xfrm>
            <a:custGeom>
              <a:avLst/>
              <a:gdLst>
                <a:gd name="T0" fmla="*/ 18 w 19"/>
                <a:gd name="T1" fmla="*/ 1 h 5"/>
                <a:gd name="T2" fmla="*/ 12 w 19"/>
                <a:gd name="T3" fmla="*/ 0 h 5"/>
                <a:gd name="T4" fmla="*/ 4 w 19"/>
                <a:gd name="T5" fmla="*/ 1 h 5"/>
                <a:gd name="T6" fmla="*/ 3 w 19"/>
                <a:gd name="T7" fmla="*/ 5 h 5"/>
                <a:gd name="T8" fmla="*/ 10 w 19"/>
                <a:gd name="T9" fmla="*/ 4 h 5"/>
                <a:gd name="T10" fmla="*/ 15 w 19"/>
                <a:gd name="T11" fmla="*/ 4 h 5"/>
                <a:gd name="T12" fmla="*/ 16 w 19"/>
                <a:gd name="T13" fmla="*/ 4 h 5"/>
                <a:gd name="T14" fmla="*/ 17 w 19"/>
                <a:gd name="T15" fmla="*/ 4 h 5"/>
                <a:gd name="T16" fmla="*/ 18 w 19"/>
                <a:gd name="T17" fmla="*/ 3 h 5"/>
                <a:gd name="T18" fmla="*/ 18 w 19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8" y="1"/>
                  </a:move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6" y="1"/>
                    <a:pt x="4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5" y="5"/>
                    <a:pt x="8" y="4"/>
                    <a:pt x="10" y="4"/>
                  </a:cubicBezTo>
                  <a:cubicBezTo>
                    <a:pt x="12" y="4"/>
                    <a:pt x="13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7" name="Freeform 1253">
              <a:extLst>
                <a:ext uri="{FF2B5EF4-FFF2-40B4-BE49-F238E27FC236}">
                  <a16:creationId xmlns:a16="http://schemas.microsoft.com/office/drawing/2014/main" xmlns="" id="{C540783D-85F5-4D50-AAC2-48A9DF407D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3543"/>
              <a:ext cx="29" cy="12"/>
            </a:xfrm>
            <a:custGeom>
              <a:avLst/>
              <a:gdLst>
                <a:gd name="T0" fmla="*/ 17 w 18"/>
                <a:gd name="T1" fmla="*/ 1 h 8"/>
                <a:gd name="T2" fmla="*/ 13 w 18"/>
                <a:gd name="T3" fmla="*/ 1 h 8"/>
                <a:gd name="T4" fmla="*/ 8 w 18"/>
                <a:gd name="T5" fmla="*/ 3 h 8"/>
                <a:gd name="T6" fmla="*/ 3 w 18"/>
                <a:gd name="T7" fmla="*/ 5 h 8"/>
                <a:gd name="T8" fmla="*/ 3 w 18"/>
                <a:gd name="T9" fmla="*/ 8 h 8"/>
                <a:gd name="T10" fmla="*/ 9 w 18"/>
                <a:gd name="T11" fmla="*/ 7 h 8"/>
                <a:gd name="T12" fmla="*/ 13 w 18"/>
                <a:gd name="T13" fmla="*/ 5 h 8"/>
                <a:gd name="T14" fmla="*/ 15 w 18"/>
                <a:gd name="T15" fmla="*/ 5 h 8"/>
                <a:gd name="T16" fmla="*/ 17 w 18"/>
                <a:gd name="T17" fmla="*/ 4 h 8"/>
                <a:gd name="T18" fmla="*/ 17 w 18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">
                  <a:moveTo>
                    <a:pt x="17" y="1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11" y="2"/>
                    <a:pt x="10" y="3"/>
                    <a:pt x="8" y="3"/>
                  </a:cubicBezTo>
                  <a:cubicBezTo>
                    <a:pt x="7" y="4"/>
                    <a:pt x="5" y="5"/>
                    <a:pt x="3" y="5"/>
                  </a:cubicBezTo>
                  <a:cubicBezTo>
                    <a:pt x="1" y="4"/>
                    <a:pt x="0" y="8"/>
                    <a:pt x="3" y="8"/>
                  </a:cubicBezTo>
                  <a:cubicBezTo>
                    <a:pt x="5" y="8"/>
                    <a:pt x="7" y="8"/>
                    <a:pt x="9" y="7"/>
                  </a:cubicBezTo>
                  <a:cubicBezTo>
                    <a:pt x="11" y="6"/>
                    <a:pt x="12" y="6"/>
                    <a:pt x="13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5"/>
                    <a:pt x="16" y="5"/>
                    <a:pt x="17" y="4"/>
                  </a:cubicBezTo>
                  <a:cubicBezTo>
                    <a:pt x="18" y="4"/>
                    <a:pt x="18" y="2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8" name="Freeform 1254">
              <a:extLst>
                <a:ext uri="{FF2B5EF4-FFF2-40B4-BE49-F238E27FC236}">
                  <a16:creationId xmlns:a16="http://schemas.microsoft.com/office/drawing/2014/main" xmlns="" id="{5EC5AD27-80D7-4C66-9A06-FD871E286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5" y="3570"/>
              <a:ext cx="23" cy="9"/>
            </a:xfrm>
            <a:custGeom>
              <a:avLst/>
              <a:gdLst>
                <a:gd name="T0" fmla="*/ 14 w 15"/>
                <a:gd name="T1" fmla="*/ 0 h 6"/>
                <a:gd name="T2" fmla="*/ 9 w 15"/>
                <a:gd name="T3" fmla="*/ 1 h 6"/>
                <a:gd name="T4" fmla="*/ 3 w 15"/>
                <a:gd name="T5" fmla="*/ 2 h 6"/>
                <a:gd name="T6" fmla="*/ 4 w 15"/>
                <a:gd name="T7" fmla="*/ 6 h 6"/>
                <a:gd name="T8" fmla="*/ 9 w 15"/>
                <a:gd name="T9" fmla="*/ 4 h 6"/>
                <a:gd name="T10" fmla="*/ 12 w 15"/>
                <a:gd name="T11" fmla="*/ 4 h 6"/>
                <a:gd name="T12" fmla="*/ 13 w 15"/>
                <a:gd name="T13" fmla="*/ 4 h 6"/>
                <a:gd name="T14" fmla="*/ 14 w 15"/>
                <a:gd name="T15" fmla="*/ 4 h 6"/>
                <a:gd name="T16" fmla="*/ 14 w 15"/>
                <a:gd name="T17" fmla="*/ 3 h 6"/>
                <a:gd name="T18" fmla="*/ 15 w 15"/>
                <a:gd name="T19" fmla="*/ 1 h 6"/>
                <a:gd name="T20" fmla="*/ 15 w 15"/>
                <a:gd name="T21" fmla="*/ 1 h 6"/>
                <a:gd name="T22" fmla="*/ 14 w 1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2" y="0"/>
                    <a:pt x="10" y="0"/>
                    <a:pt x="9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3"/>
                    <a:pt x="2" y="6"/>
                    <a:pt x="4" y="6"/>
                  </a:cubicBezTo>
                  <a:cubicBezTo>
                    <a:pt x="6" y="5"/>
                    <a:pt x="7" y="5"/>
                    <a:pt x="9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9" name="Freeform 1255">
              <a:extLst>
                <a:ext uri="{FF2B5EF4-FFF2-40B4-BE49-F238E27FC236}">
                  <a16:creationId xmlns:a16="http://schemas.microsoft.com/office/drawing/2014/main" xmlns="" id="{8EF43488-0D66-4944-80A3-07909A3B2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8" y="3617"/>
              <a:ext cx="27" cy="11"/>
            </a:xfrm>
            <a:custGeom>
              <a:avLst/>
              <a:gdLst>
                <a:gd name="T0" fmla="*/ 13 w 17"/>
                <a:gd name="T1" fmla="*/ 0 h 7"/>
                <a:gd name="T2" fmla="*/ 2 w 17"/>
                <a:gd name="T3" fmla="*/ 3 h 7"/>
                <a:gd name="T4" fmla="*/ 3 w 17"/>
                <a:gd name="T5" fmla="*/ 7 h 7"/>
                <a:gd name="T6" fmla="*/ 15 w 17"/>
                <a:gd name="T7" fmla="*/ 4 h 7"/>
                <a:gd name="T8" fmla="*/ 13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0"/>
                  </a:moveTo>
                  <a:cubicBezTo>
                    <a:pt x="10" y="2"/>
                    <a:pt x="6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7" y="7"/>
                    <a:pt x="11" y="5"/>
                    <a:pt x="15" y="4"/>
                  </a:cubicBezTo>
                  <a:cubicBezTo>
                    <a:pt x="17" y="3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0" name="Freeform 1256">
              <a:extLst>
                <a:ext uri="{FF2B5EF4-FFF2-40B4-BE49-F238E27FC236}">
                  <a16:creationId xmlns:a16="http://schemas.microsoft.com/office/drawing/2014/main" xmlns="" id="{23542292-C3C7-450F-AA69-1E0CAB7DE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" y="3648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7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1" name="Freeform 1257">
              <a:extLst>
                <a:ext uri="{FF2B5EF4-FFF2-40B4-BE49-F238E27FC236}">
                  <a16:creationId xmlns:a16="http://schemas.microsoft.com/office/drawing/2014/main" xmlns="" id="{EE056873-F4FA-4EC6-95DE-A0FA600FC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" y="3673"/>
              <a:ext cx="31" cy="11"/>
            </a:xfrm>
            <a:custGeom>
              <a:avLst/>
              <a:gdLst>
                <a:gd name="T0" fmla="*/ 17 w 20"/>
                <a:gd name="T1" fmla="*/ 1 h 7"/>
                <a:gd name="T2" fmla="*/ 3 w 20"/>
                <a:gd name="T3" fmla="*/ 2 h 7"/>
                <a:gd name="T4" fmla="*/ 2 w 20"/>
                <a:gd name="T5" fmla="*/ 6 h 7"/>
                <a:gd name="T6" fmla="*/ 18 w 20"/>
                <a:gd name="T7" fmla="*/ 5 h 7"/>
                <a:gd name="T8" fmla="*/ 17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1"/>
                  </a:moveTo>
                  <a:cubicBezTo>
                    <a:pt x="12" y="3"/>
                    <a:pt x="7" y="3"/>
                    <a:pt x="3" y="2"/>
                  </a:cubicBezTo>
                  <a:cubicBezTo>
                    <a:pt x="0" y="1"/>
                    <a:pt x="0" y="5"/>
                    <a:pt x="2" y="6"/>
                  </a:cubicBezTo>
                  <a:cubicBezTo>
                    <a:pt x="7" y="7"/>
                    <a:pt x="13" y="7"/>
                    <a:pt x="18" y="5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2" name="Freeform 1258">
              <a:extLst>
                <a:ext uri="{FF2B5EF4-FFF2-40B4-BE49-F238E27FC236}">
                  <a16:creationId xmlns:a16="http://schemas.microsoft.com/office/drawing/2014/main" xmlns="" id="{6E582CE9-C15D-44EC-9350-50B167E7AA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6" y="3673"/>
              <a:ext cx="35" cy="18"/>
            </a:xfrm>
            <a:custGeom>
              <a:avLst/>
              <a:gdLst>
                <a:gd name="T0" fmla="*/ 19 w 22"/>
                <a:gd name="T1" fmla="*/ 1 h 11"/>
                <a:gd name="T2" fmla="*/ 2 w 22"/>
                <a:gd name="T3" fmla="*/ 7 h 11"/>
                <a:gd name="T4" fmla="*/ 4 w 22"/>
                <a:gd name="T5" fmla="*/ 11 h 11"/>
                <a:gd name="T6" fmla="*/ 20 w 22"/>
                <a:gd name="T7" fmla="*/ 5 h 11"/>
                <a:gd name="T8" fmla="*/ 19 w 22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19" y="1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8"/>
                    <a:pt x="2" y="11"/>
                    <a:pt x="4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1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3" name="Freeform 1259">
              <a:extLst>
                <a:ext uri="{FF2B5EF4-FFF2-40B4-BE49-F238E27FC236}">
                  <a16:creationId xmlns:a16="http://schemas.microsoft.com/office/drawing/2014/main" xmlns="" id="{BFDDB084-D5C3-4D96-B1D4-1060B8697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7" y="3700"/>
              <a:ext cx="27" cy="13"/>
            </a:xfrm>
            <a:custGeom>
              <a:avLst/>
              <a:gdLst>
                <a:gd name="T0" fmla="*/ 13 w 17"/>
                <a:gd name="T1" fmla="*/ 1 h 8"/>
                <a:gd name="T2" fmla="*/ 3 w 17"/>
                <a:gd name="T3" fmla="*/ 4 h 8"/>
                <a:gd name="T4" fmla="*/ 3 w 17"/>
                <a:gd name="T5" fmla="*/ 7 h 8"/>
                <a:gd name="T6" fmla="*/ 15 w 17"/>
                <a:gd name="T7" fmla="*/ 5 h 8"/>
                <a:gd name="T8" fmla="*/ 13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1"/>
                  </a:moveTo>
                  <a:cubicBezTo>
                    <a:pt x="10" y="2"/>
                    <a:pt x="7" y="4"/>
                    <a:pt x="3" y="4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8"/>
                    <a:pt x="11" y="6"/>
                    <a:pt x="15" y="5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4" name="Freeform 1260">
              <a:extLst>
                <a:ext uri="{FF2B5EF4-FFF2-40B4-BE49-F238E27FC236}">
                  <a16:creationId xmlns:a16="http://schemas.microsoft.com/office/drawing/2014/main" xmlns="" id="{13505A8B-43E9-4016-9A3A-7F517E5B0E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" y="3717"/>
              <a:ext cx="31" cy="11"/>
            </a:xfrm>
            <a:custGeom>
              <a:avLst/>
              <a:gdLst>
                <a:gd name="T0" fmla="*/ 18 w 20"/>
                <a:gd name="T1" fmla="*/ 0 h 7"/>
                <a:gd name="T2" fmla="*/ 3 w 20"/>
                <a:gd name="T3" fmla="*/ 3 h 7"/>
                <a:gd name="T4" fmla="*/ 4 w 20"/>
                <a:gd name="T5" fmla="*/ 6 h 7"/>
                <a:gd name="T6" fmla="*/ 18 w 20"/>
                <a:gd name="T7" fmla="*/ 4 h 7"/>
                <a:gd name="T8" fmla="*/ 18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0"/>
                  </a:moveTo>
                  <a:cubicBezTo>
                    <a:pt x="13" y="0"/>
                    <a:pt x="7" y="1"/>
                    <a:pt x="3" y="3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8" y="5"/>
                    <a:pt x="13" y="4"/>
                    <a:pt x="18" y="4"/>
                  </a:cubicBezTo>
                  <a:cubicBezTo>
                    <a:pt x="20" y="4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5" name="Freeform 1261">
              <a:extLst>
                <a:ext uri="{FF2B5EF4-FFF2-40B4-BE49-F238E27FC236}">
                  <a16:creationId xmlns:a16="http://schemas.microsoft.com/office/drawing/2014/main" xmlns="" id="{B5E60E27-35E9-4C79-88EB-F0333EF57A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" y="3697"/>
              <a:ext cx="28" cy="12"/>
            </a:xfrm>
            <a:custGeom>
              <a:avLst/>
              <a:gdLst>
                <a:gd name="T0" fmla="*/ 15 w 18"/>
                <a:gd name="T1" fmla="*/ 1 h 8"/>
                <a:gd name="T2" fmla="*/ 3 w 18"/>
                <a:gd name="T3" fmla="*/ 4 h 8"/>
                <a:gd name="T4" fmla="*/ 3 w 18"/>
                <a:gd name="T5" fmla="*/ 8 h 8"/>
                <a:gd name="T6" fmla="*/ 16 w 18"/>
                <a:gd name="T7" fmla="*/ 5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3"/>
                    <a:pt x="7" y="4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ubicBezTo>
                    <a:pt x="8" y="8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6" name="Freeform 1262">
              <a:extLst>
                <a:ext uri="{FF2B5EF4-FFF2-40B4-BE49-F238E27FC236}">
                  <a16:creationId xmlns:a16="http://schemas.microsoft.com/office/drawing/2014/main" xmlns="" id="{AC438948-EEFB-4C18-89F7-AB96274A7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7" y="3672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7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2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7" name="Freeform 1263">
              <a:extLst>
                <a:ext uri="{FF2B5EF4-FFF2-40B4-BE49-F238E27FC236}">
                  <a16:creationId xmlns:a16="http://schemas.microsoft.com/office/drawing/2014/main" xmlns="" id="{CA50E405-FF6F-4E32-90CC-AC7A0C620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4" y="3647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7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8" name="Freeform 1264">
              <a:extLst>
                <a:ext uri="{FF2B5EF4-FFF2-40B4-BE49-F238E27FC236}">
                  <a16:creationId xmlns:a16="http://schemas.microsoft.com/office/drawing/2014/main" xmlns="" id="{6D1464AA-E72B-4B8C-894E-93BCA9C4A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3609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5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3"/>
                    <a:pt x="6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8"/>
                    <a:pt x="11" y="6"/>
                    <a:pt x="16" y="5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9" name="Freeform 1265">
              <a:extLst>
                <a:ext uri="{FF2B5EF4-FFF2-40B4-BE49-F238E27FC236}">
                  <a16:creationId xmlns:a16="http://schemas.microsoft.com/office/drawing/2014/main" xmlns="" id="{0740BAA9-83B7-4AB8-82C4-18728244E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8" y="3585"/>
              <a:ext cx="27" cy="11"/>
            </a:xfrm>
            <a:custGeom>
              <a:avLst/>
              <a:gdLst>
                <a:gd name="T0" fmla="*/ 13 w 17"/>
                <a:gd name="T1" fmla="*/ 2 h 7"/>
                <a:gd name="T2" fmla="*/ 4 w 17"/>
                <a:gd name="T3" fmla="*/ 1 h 7"/>
                <a:gd name="T4" fmla="*/ 2 w 17"/>
                <a:gd name="T5" fmla="*/ 4 h 7"/>
                <a:gd name="T6" fmla="*/ 15 w 17"/>
                <a:gd name="T7" fmla="*/ 5 h 7"/>
                <a:gd name="T8" fmla="*/ 13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0" y="3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10" y="7"/>
                    <a:pt x="15" y="5"/>
                  </a:cubicBezTo>
                  <a:cubicBezTo>
                    <a:pt x="17" y="4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0" name="Freeform 1266">
              <a:extLst>
                <a:ext uri="{FF2B5EF4-FFF2-40B4-BE49-F238E27FC236}">
                  <a16:creationId xmlns:a16="http://schemas.microsoft.com/office/drawing/2014/main" xmlns="" id="{D5E03A11-7DCA-40A1-9FC2-3145E0CE2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7" y="3562"/>
              <a:ext cx="31" cy="15"/>
            </a:xfrm>
            <a:custGeom>
              <a:avLst/>
              <a:gdLst>
                <a:gd name="T0" fmla="*/ 16 w 20"/>
                <a:gd name="T1" fmla="*/ 1 h 10"/>
                <a:gd name="T2" fmla="*/ 3 w 20"/>
                <a:gd name="T3" fmla="*/ 6 h 10"/>
                <a:gd name="T4" fmla="*/ 4 w 20"/>
                <a:gd name="T5" fmla="*/ 9 h 10"/>
                <a:gd name="T6" fmla="*/ 17 w 20"/>
                <a:gd name="T7" fmla="*/ 4 h 10"/>
                <a:gd name="T8" fmla="*/ 16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6" y="1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6"/>
                    <a:pt x="2" y="10"/>
                    <a:pt x="4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1" name="Freeform 1267">
              <a:extLst>
                <a:ext uri="{FF2B5EF4-FFF2-40B4-BE49-F238E27FC236}">
                  <a16:creationId xmlns:a16="http://schemas.microsoft.com/office/drawing/2014/main" xmlns="" id="{CC82C449-DF62-49B9-A489-3CF9B3F641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8" y="3532"/>
              <a:ext cx="28" cy="16"/>
            </a:xfrm>
            <a:custGeom>
              <a:avLst/>
              <a:gdLst>
                <a:gd name="T0" fmla="*/ 14 w 18"/>
                <a:gd name="T1" fmla="*/ 1 h 10"/>
                <a:gd name="T2" fmla="*/ 2 w 18"/>
                <a:gd name="T3" fmla="*/ 5 h 10"/>
                <a:gd name="T4" fmla="*/ 4 w 18"/>
                <a:gd name="T5" fmla="*/ 9 h 10"/>
                <a:gd name="T6" fmla="*/ 16 w 18"/>
                <a:gd name="T7" fmla="*/ 4 h 10"/>
                <a:gd name="T8" fmla="*/ 14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2" name="Freeform 1268">
              <a:extLst>
                <a:ext uri="{FF2B5EF4-FFF2-40B4-BE49-F238E27FC236}">
                  <a16:creationId xmlns:a16="http://schemas.microsoft.com/office/drawing/2014/main" xmlns="" id="{1A7374B8-D3C5-40C6-AE40-732827D64A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4" y="3515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3 w 17"/>
                <a:gd name="T3" fmla="*/ 3 h 7"/>
                <a:gd name="T4" fmla="*/ 3 w 17"/>
                <a:gd name="T5" fmla="*/ 7 h 7"/>
                <a:gd name="T6" fmla="*/ 15 w 17"/>
                <a:gd name="T7" fmla="*/ 4 h 7"/>
                <a:gd name="T8" fmla="*/ 14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1" y="6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3" name="Freeform 1269">
              <a:extLst>
                <a:ext uri="{FF2B5EF4-FFF2-40B4-BE49-F238E27FC236}">
                  <a16:creationId xmlns:a16="http://schemas.microsoft.com/office/drawing/2014/main" xmlns="" id="{9A6ABC85-54DF-4F99-8E7B-BAA476A9D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7" y="3486"/>
              <a:ext cx="32" cy="13"/>
            </a:xfrm>
            <a:custGeom>
              <a:avLst/>
              <a:gdLst>
                <a:gd name="T0" fmla="*/ 16 w 20"/>
                <a:gd name="T1" fmla="*/ 1 h 8"/>
                <a:gd name="T2" fmla="*/ 3 w 20"/>
                <a:gd name="T3" fmla="*/ 4 h 8"/>
                <a:gd name="T4" fmla="*/ 3 w 20"/>
                <a:gd name="T5" fmla="*/ 8 h 8"/>
                <a:gd name="T6" fmla="*/ 17 w 20"/>
                <a:gd name="T7" fmla="*/ 4 h 8"/>
                <a:gd name="T8" fmla="*/ 16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6" y="1"/>
                  </a:moveTo>
                  <a:cubicBezTo>
                    <a:pt x="12" y="3"/>
                    <a:pt x="7" y="4"/>
                    <a:pt x="3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8" y="8"/>
                    <a:pt x="13" y="6"/>
                    <a:pt x="17" y="4"/>
                  </a:cubicBezTo>
                  <a:cubicBezTo>
                    <a:pt x="20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4" name="Freeform 1270">
              <a:extLst>
                <a:ext uri="{FF2B5EF4-FFF2-40B4-BE49-F238E27FC236}">
                  <a16:creationId xmlns:a16="http://schemas.microsoft.com/office/drawing/2014/main" xmlns="" id="{96122766-77AC-435F-B16E-6A9A3D77F7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2" y="3499"/>
              <a:ext cx="30" cy="11"/>
            </a:xfrm>
            <a:custGeom>
              <a:avLst/>
              <a:gdLst>
                <a:gd name="T0" fmla="*/ 15 w 19"/>
                <a:gd name="T1" fmla="*/ 0 h 7"/>
                <a:gd name="T2" fmla="*/ 4 w 19"/>
                <a:gd name="T3" fmla="*/ 3 h 7"/>
                <a:gd name="T4" fmla="*/ 3 w 19"/>
                <a:gd name="T5" fmla="*/ 7 h 7"/>
                <a:gd name="T6" fmla="*/ 16 w 19"/>
                <a:gd name="T7" fmla="*/ 4 h 7"/>
                <a:gd name="T8" fmla="*/ 15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5" y="0"/>
                  </a:moveTo>
                  <a:cubicBezTo>
                    <a:pt x="12" y="2"/>
                    <a:pt x="7" y="4"/>
                    <a:pt x="4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5" name="Freeform 1271">
              <a:extLst>
                <a:ext uri="{FF2B5EF4-FFF2-40B4-BE49-F238E27FC236}">
                  <a16:creationId xmlns:a16="http://schemas.microsoft.com/office/drawing/2014/main" xmlns="" id="{04E5D25D-A780-4D7F-B00D-D13FF56B3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2" y="3474"/>
              <a:ext cx="31" cy="12"/>
            </a:xfrm>
            <a:custGeom>
              <a:avLst/>
              <a:gdLst>
                <a:gd name="T0" fmla="*/ 16 w 20"/>
                <a:gd name="T1" fmla="*/ 2 h 8"/>
                <a:gd name="T2" fmla="*/ 11 w 20"/>
                <a:gd name="T3" fmla="*/ 4 h 8"/>
                <a:gd name="T4" fmla="*/ 3 w 20"/>
                <a:gd name="T5" fmla="*/ 3 h 8"/>
                <a:gd name="T6" fmla="*/ 2 w 20"/>
                <a:gd name="T7" fmla="*/ 7 h 8"/>
                <a:gd name="T8" fmla="*/ 12 w 20"/>
                <a:gd name="T9" fmla="*/ 7 h 8"/>
                <a:gd name="T10" fmla="*/ 19 w 20"/>
                <a:gd name="T11" fmla="*/ 4 h 8"/>
                <a:gd name="T12" fmla="*/ 16 w 20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2"/>
                  </a:moveTo>
                  <a:cubicBezTo>
                    <a:pt x="15" y="3"/>
                    <a:pt x="12" y="3"/>
                    <a:pt x="11" y="4"/>
                  </a:cubicBezTo>
                  <a:cubicBezTo>
                    <a:pt x="8" y="4"/>
                    <a:pt x="6" y="4"/>
                    <a:pt x="3" y="3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8"/>
                    <a:pt x="9" y="8"/>
                    <a:pt x="12" y="7"/>
                  </a:cubicBezTo>
                  <a:cubicBezTo>
                    <a:pt x="14" y="7"/>
                    <a:pt x="17" y="6"/>
                    <a:pt x="19" y="4"/>
                  </a:cubicBezTo>
                  <a:cubicBezTo>
                    <a:pt x="20" y="2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6" name="Freeform 1272">
              <a:extLst>
                <a:ext uri="{FF2B5EF4-FFF2-40B4-BE49-F238E27FC236}">
                  <a16:creationId xmlns:a16="http://schemas.microsoft.com/office/drawing/2014/main" xmlns="" id="{40424F40-A260-496F-B248-EBDCB8673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0" y="3460"/>
              <a:ext cx="24" cy="11"/>
            </a:xfrm>
            <a:custGeom>
              <a:avLst/>
              <a:gdLst>
                <a:gd name="T0" fmla="*/ 10 w 15"/>
                <a:gd name="T1" fmla="*/ 1 h 7"/>
                <a:gd name="T2" fmla="*/ 4 w 15"/>
                <a:gd name="T3" fmla="*/ 2 h 7"/>
                <a:gd name="T4" fmla="*/ 3 w 15"/>
                <a:gd name="T5" fmla="*/ 6 h 7"/>
                <a:gd name="T6" fmla="*/ 13 w 15"/>
                <a:gd name="T7" fmla="*/ 4 h 7"/>
                <a:gd name="T8" fmla="*/ 10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0" y="1"/>
                  </a:moveTo>
                  <a:cubicBezTo>
                    <a:pt x="9" y="3"/>
                    <a:pt x="6" y="3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0" y="7"/>
                    <a:pt x="13" y="4"/>
                  </a:cubicBezTo>
                  <a:cubicBezTo>
                    <a:pt x="15" y="2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7" name="Freeform 1273">
              <a:extLst>
                <a:ext uri="{FF2B5EF4-FFF2-40B4-BE49-F238E27FC236}">
                  <a16:creationId xmlns:a16="http://schemas.microsoft.com/office/drawing/2014/main" xmlns="" id="{5F488DD8-0EF6-4890-A8C4-D4D92F206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4" y="3516"/>
              <a:ext cx="35" cy="14"/>
            </a:xfrm>
            <a:custGeom>
              <a:avLst/>
              <a:gdLst>
                <a:gd name="T0" fmla="*/ 18 w 22"/>
                <a:gd name="T1" fmla="*/ 1 h 9"/>
                <a:gd name="T2" fmla="*/ 18 w 22"/>
                <a:gd name="T3" fmla="*/ 1 h 9"/>
                <a:gd name="T4" fmla="*/ 16 w 22"/>
                <a:gd name="T5" fmla="*/ 2 h 9"/>
                <a:gd name="T6" fmla="*/ 13 w 22"/>
                <a:gd name="T7" fmla="*/ 3 h 9"/>
                <a:gd name="T8" fmla="*/ 3 w 22"/>
                <a:gd name="T9" fmla="*/ 5 h 9"/>
                <a:gd name="T10" fmla="*/ 3 w 22"/>
                <a:gd name="T11" fmla="*/ 9 h 9"/>
                <a:gd name="T12" fmla="*/ 17 w 22"/>
                <a:gd name="T13" fmla="*/ 6 h 9"/>
                <a:gd name="T14" fmla="*/ 21 w 22"/>
                <a:gd name="T15" fmla="*/ 2 h 9"/>
                <a:gd name="T16" fmla="*/ 18 w 22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0" y="4"/>
                    <a:pt x="6" y="4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8" y="8"/>
                    <a:pt x="12" y="7"/>
                    <a:pt x="17" y="6"/>
                  </a:cubicBezTo>
                  <a:cubicBezTo>
                    <a:pt x="19" y="5"/>
                    <a:pt x="22" y="4"/>
                    <a:pt x="21" y="2"/>
                  </a:cubicBezTo>
                  <a:cubicBezTo>
                    <a:pt x="21" y="0"/>
                    <a:pt x="19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8" name="Freeform 1274">
              <a:extLst>
                <a:ext uri="{FF2B5EF4-FFF2-40B4-BE49-F238E27FC236}">
                  <a16:creationId xmlns:a16="http://schemas.microsoft.com/office/drawing/2014/main" xmlns="" id="{D36D73DE-3392-450B-B656-A2CF215DB7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3" y="3546"/>
              <a:ext cx="29" cy="16"/>
            </a:xfrm>
            <a:custGeom>
              <a:avLst/>
              <a:gdLst>
                <a:gd name="T0" fmla="*/ 15 w 18"/>
                <a:gd name="T1" fmla="*/ 1 h 10"/>
                <a:gd name="T2" fmla="*/ 3 w 18"/>
                <a:gd name="T3" fmla="*/ 5 h 10"/>
                <a:gd name="T4" fmla="*/ 4 w 18"/>
                <a:gd name="T5" fmla="*/ 9 h 10"/>
                <a:gd name="T6" fmla="*/ 16 w 18"/>
                <a:gd name="T7" fmla="*/ 4 h 10"/>
                <a:gd name="T8" fmla="*/ 15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6"/>
                    <a:pt x="2" y="10"/>
                    <a:pt x="4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9" name="Freeform 1275">
              <a:extLst>
                <a:ext uri="{FF2B5EF4-FFF2-40B4-BE49-F238E27FC236}">
                  <a16:creationId xmlns:a16="http://schemas.microsoft.com/office/drawing/2014/main" xmlns="" id="{68C37A42-9004-42E6-89FA-CEB92EF868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577"/>
              <a:ext cx="25" cy="10"/>
            </a:xfrm>
            <a:custGeom>
              <a:avLst/>
              <a:gdLst>
                <a:gd name="T0" fmla="*/ 14 w 16"/>
                <a:gd name="T1" fmla="*/ 1 h 6"/>
                <a:gd name="T2" fmla="*/ 2 w 16"/>
                <a:gd name="T3" fmla="*/ 2 h 6"/>
                <a:gd name="T4" fmla="*/ 3 w 16"/>
                <a:gd name="T5" fmla="*/ 5 h 6"/>
                <a:gd name="T6" fmla="*/ 8 w 16"/>
                <a:gd name="T7" fmla="*/ 4 h 6"/>
                <a:gd name="T8" fmla="*/ 12 w 16"/>
                <a:gd name="T9" fmla="*/ 5 h 6"/>
                <a:gd name="T10" fmla="*/ 14 w 1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4" y="1"/>
                  </a:moveTo>
                  <a:cubicBezTo>
                    <a:pt x="10" y="0"/>
                    <a:pt x="5" y="1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11" y="4"/>
                    <a:pt x="12" y="5"/>
                  </a:cubicBezTo>
                  <a:cubicBezTo>
                    <a:pt x="15" y="5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0" name="Freeform 1276">
              <a:extLst>
                <a:ext uri="{FF2B5EF4-FFF2-40B4-BE49-F238E27FC236}">
                  <a16:creationId xmlns:a16="http://schemas.microsoft.com/office/drawing/2014/main" xmlns="" id="{C5A44E46-C22B-47DD-8447-BF42BAE067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3" y="3610"/>
              <a:ext cx="21" cy="13"/>
            </a:xfrm>
            <a:custGeom>
              <a:avLst/>
              <a:gdLst>
                <a:gd name="T0" fmla="*/ 9 w 13"/>
                <a:gd name="T1" fmla="*/ 1 h 8"/>
                <a:gd name="T2" fmla="*/ 3 w 13"/>
                <a:gd name="T3" fmla="*/ 4 h 8"/>
                <a:gd name="T4" fmla="*/ 4 w 13"/>
                <a:gd name="T5" fmla="*/ 7 h 8"/>
                <a:gd name="T6" fmla="*/ 11 w 13"/>
                <a:gd name="T7" fmla="*/ 4 h 8"/>
                <a:gd name="T8" fmla="*/ 9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9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4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1" name="Freeform 1277">
              <a:extLst>
                <a:ext uri="{FF2B5EF4-FFF2-40B4-BE49-F238E27FC236}">
                  <a16:creationId xmlns:a16="http://schemas.microsoft.com/office/drawing/2014/main" xmlns="" id="{6ACF372F-664C-421F-BA3F-9616B7E281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3" y="3631"/>
              <a:ext cx="30" cy="11"/>
            </a:xfrm>
            <a:custGeom>
              <a:avLst/>
              <a:gdLst>
                <a:gd name="T0" fmla="*/ 16 w 19"/>
                <a:gd name="T1" fmla="*/ 1 h 7"/>
                <a:gd name="T2" fmla="*/ 3 w 19"/>
                <a:gd name="T3" fmla="*/ 1 h 7"/>
                <a:gd name="T4" fmla="*/ 2 w 19"/>
                <a:gd name="T5" fmla="*/ 5 h 7"/>
                <a:gd name="T6" fmla="*/ 17 w 19"/>
                <a:gd name="T7" fmla="*/ 5 h 7"/>
                <a:gd name="T8" fmla="*/ 16 w 1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6" y="1"/>
                  </a:moveTo>
                  <a:cubicBezTo>
                    <a:pt x="12" y="2"/>
                    <a:pt x="7" y="3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7" y="7"/>
                    <a:pt x="12" y="6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2" name="Freeform 1278">
              <a:extLst>
                <a:ext uri="{FF2B5EF4-FFF2-40B4-BE49-F238E27FC236}">
                  <a16:creationId xmlns:a16="http://schemas.microsoft.com/office/drawing/2014/main" xmlns="" id="{C4BFB52E-C843-49D1-871B-283E9165E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9" y="3658"/>
              <a:ext cx="22" cy="12"/>
            </a:xfrm>
            <a:custGeom>
              <a:avLst/>
              <a:gdLst>
                <a:gd name="T0" fmla="*/ 10 w 14"/>
                <a:gd name="T1" fmla="*/ 1 h 8"/>
                <a:gd name="T2" fmla="*/ 2 w 14"/>
                <a:gd name="T3" fmla="*/ 4 h 8"/>
                <a:gd name="T4" fmla="*/ 3 w 14"/>
                <a:gd name="T5" fmla="*/ 7 h 8"/>
                <a:gd name="T6" fmla="*/ 11 w 14"/>
                <a:gd name="T7" fmla="*/ 4 h 8"/>
                <a:gd name="T8" fmla="*/ 10 w 1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3" name="Freeform 1279">
              <a:extLst>
                <a:ext uri="{FF2B5EF4-FFF2-40B4-BE49-F238E27FC236}">
                  <a16:creationId xmlns:a16="http://schemas.microsoft.com/office/drawing/2014/main" xmlns="" id="{8AF96E00-821E-4611-96B9-7453B8496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676"/>
              <a:ext cx="30" cy="13"/>
            </a:xfrm>
            <a:custGeom>
              <a:avLst/>
              <a:gdLst>
                <a:gd name="T0" fmla="*/ 16 w 19"/>
                <a:gd name="T1" fmla="*/ 1 h 8"/>
                <a:gd name="T2" fmla="*/ 2 w 19"/>
                <a:gd name="T3" fmla="*/ 5 h 8"/>
                <a:gd name="T4" fmla="*/ 3 w 19"/>
                <a:gd name="T5" fmla="*/ 8 h 8"/>
                <a:gd name="T6" fmla="*/ 17 w 19"/>
                <a:gd name="T7" fmla="*/ 5 h 8"/>
                <a:gd name="T8" fmla="*/ 16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1"/>
                  </a:moveTo>
                  <a:cubicBezTo>
                    <a:pt x="12" y="3"/>
                    <a:pt x="7" y="4"/>
                    <a:pt x="2" y="5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8" y="8"/>
                    <a:pt x="13" y="6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4" name="Freeform 1280">
              <a:extLst>
                <a:ext uri="{FF2B5EF4-FFF2-40B4-BE49-F238E27FC236}">
                  <a16:creationId xmlns:a16="http://schemas.microsoft.com/office/drawing/2014/main" xmlns="" id="{08F81278-6BA8-4AA9-9ADF-F2136FDDA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6" y="3681"/>
              <a:ext cx="24" cy="6"/>
            </a:xfrm>
            <a:custGeom>
              <a:avLst/>
              <a:gdLst>
                <a:gd name="T0" fmla="*/ 12 w 15"/>
                <a:gd name="T1" fmla="*/ 0 h 4"/>
                <a:gd name="T2" fmla="*/ 3 w 15"/>
                <a:gd name="T3" fmla="*/ 0 h 4"/>
                <a:gd name="T4" fmla="*/ 3 w 15"/>
                <a:gd name="T5" fmla="*/ 4 h 4"/>
                <a:gd name="T6" fmla="*/ 12 w 15"/>
                <a:gd name="T7" fmla="*/ 4 h 4"/>
                <a:gd name="T8" fmla="*/ 1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2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4"/>
                    <a:pt x="9" y="4"/>
                    <a:pt x="12" y="4"/>
                  </a:cubicBezTo>
                  <a:cubicBezTo>
                    <a:pt x="15" y="3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5" name="Freeform 1281">
              <a:extLst>
                <a:ext uri="{FF2B5EF4-FFF2-40B4-BE49-F238E27FC236}">
                  <a16:creationId xmlns:a16="http://schemas.microsoft.com/office/drawing/2014/main" xmlns="" id="{4794C757-9D40-4AF4-B9F7-FBC7CC005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3" y="3648"/>
              <a:ext cx="25" cy="14"/>
            </a:xfrm>
            <a:custGeom>
              <a:avLst/>
              <a:gdLst>
                <a:gd name="T0" fmla="*/ 12 w 16"/>
                <a:gd name="T1" fmla="*/ 1 h 9"/>
                <a:gd name="T2" fmla="*/ 4 w 16"/>
                <a:gd name="T3" fmla="*/ 4 h 9"/>
                <a:gd name="T4" fmla="*/ 3 w 16"/>
                <a:gd name="T5" fmla="*/ 8 h 9"/>
                <a:gd name="T6" fmla="*/ 14 w 16"/>
                <a:gd name="T7" fmla="*/ 4 h 9"/>
                <a:gd name="T8" fmla="*/ 1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10" y="2"/>
                    <a:pt x="7" y="5"/>
                    <a:pt x="4" y="4"/>
                  </a:cubicBezTo>
                  <a:cubicBezTo>
                    <a:pt x="2" y="4"/>
                    <a:pt x="0" y="7"/>
                    <a:pt x="3" y="8"/>
                  </a:cubicBezTo>
                  <a:cubicBezTo>
                    <a:pt x="7" y="9"/>
                    <a:pt x="11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6" name="Freeform 1282">
              <a:extLst>
                <a:ext uri="{FF2B5EF4-FFF2-40B4-BE49-F238E27FC236}">
                  <a16:creationId xmlns:a16="http://schemas.microsoft.com/office/drawing/2014/main" xmlns="" id="{522D9E71-08A8-4324-A607-F9BC8A2154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0" y="3625"/>
              <a:ext cx="27" cy="17"/>
            </a:xfrm>
            <a:custGeom>
              <a:avLst/>
              <a:gdLst>
                <a:gd name="T0" fmla="*/ 13 w 17"/>
                <a:gd name="T1" fmla="*/ 2 h 11"/>
                <a:gd name="T2" fmla="*/ 2 w 17"/>
                <a:gd name="T3" fmla="*/ 7 h 11"/>
                <a:gd name="T4" fmla="*/ 3 w 17"/>
                <a:gd name="T5" fmla="*/ 11 h 11"/>
                <a:gd name="T6" fmla="*/ 16 w 17"/>
                <a:gd name="T7" fmla="*/ 5 h 11"/>
                <a:gd name="T8" fmla="*/ 13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0" y="5"/>
                    <a:pt x="6" y="7"/>
                    <a:pt x="2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8" y="11"/>
                    <a:pt x="12" y="8"/>
                    <a:pt x="16" y="5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7" name="Freeform 1283">
              <a:extLst>
                <a:ext uri="{FF2B5EF4-FFF2-40B4-BE49-F238E27FC236}">
                  <a16:creationId xmlns:a16="http://schemas.microsoft.com/office/drawing/2014/main" xmlns="" id="{E86016B4-F996-496C-BC38-895D57E154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7" y="3596"/>
              <a:ext cx="27" cy="11"/>
            </a:xfrm>
            <a:custGeom>
              <a:avLst/>
              <a:gdLst>
                <a:gd name="T0" fmla="*/ 13 w 17"/>
                <a:gd name="T1" fmla="*/ 1 h 7"/>
                <a:gd name="T2" fmla="*/ 2 w 17"/>
                <a:gd name="T3" fmla="*/ 3 h 7"/>
                <a:gd name="T4" fmla="*/ 3 w 17"/>
                <a:gd name="T5" fmla="*/ 7 h 7"/>
                <a:gd name="T6" fmla="*/ 14 w 17"/>
                <a:gd name="T7" fmla="*/ 4 h 7"/>
                <a:gd name="T8" fmla="*/ 13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1"/>
                  </a:moveTo>
                  <a:cubicBezTo>
                    <a:pt x="9" y="2"/>
                    <a:pt x="6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7" y="7"/>
                    <a:pt x="10" y="6"/>
                    <a:pt x="14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8" name="Freeform 1284">
              <a:extLst>
                <a:ext uri="{FF2B5EF4-FFF2-40B4-BE49-F238E27FC236}">
                  <a16:creationId xmlns:a16="http://schemas.microsoft.com/office/drawing/2014/main" xmlns="" id="{B6C67CA7-F711-40C9-9420-57E7A8773B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7" y="3568"/>
              <a:ext cx="27" cy="14"/>
            </a:xfrm>
            <a:custGeom>
              <a:avLst/>
              <a:gdLst>
                <a:gd name="T0" fmla="*/ 14 w 17"/>
                <a:gd name="T1" fmla="*/ 1 h 9"/>
                <a:gd name="T2" fmla="*/ 3 w 17"/>
                <a:gd name="T3" fmla="*/ 5 h 9"/>
                <a:gd name="T4" fmla="*/ 4 w 17"/>
                <a:gd name="T5" fmla="*/ 8 h 9"/>
                <a:gd name="T6" fmla="*/ 15 w 17"/>
                <a:gd name="T7" fmla="*/ 4 h 9"/>
                <a:gd name="T8" fmla="*/ 14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9" name="Freeform 1285">
              <a:extLst>
                <a:ext uri="{FF2B5EF4-FFF2-40B4-BE49-F238E27FC236}">
                  <a16:creationId xmlns:a16="http://schemas.microsoft.com/office/drawing/2014/main" xmlns="" id="{B26B0E16-E122-4D14-A5DB-5365B2783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5" y="3551"/>
              <a:ext cx="30" cy="20"/>
            </a:xfrm>
            <a:custGeom>
              <a:avLst/>
              <a:gdLst>
                <a:gd name="T0" fmla="*/ 15 w 19"/>
                <a:gd name="T1" fmla="*/ 1 h 13"/>
                <a:gd name="T2" fmla="*/ 2 w 19"/>
                <a:gd name="T3" fmla="*/ 9 h 13"/>
                <a:gd name="T4" fmla="*/ 4 w 19"/>
                <a:gd name="T5" fmla="*/ 12 h 13"/>
                <a:gd name="T6" fmla="*/ 16 w 19"/>
                <a:gd name="T7" fmla="*/ 4 h 13"/>
                <a:gd name="T8" fmla="*/ 15 w 1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5" y="1"/>
                  </a:moveTo>
                  <a:cubicBezTo>
                    <a:pt x="10" y="3"/>
                    <a:pt x="6" y="6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8" y="9"/>
                    <a:pt x="12" y="6"/>
                    <a:pt x="16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0" name="Freeform 1286">
              <a:extLst>
                <a:ext uri="{FF2B5EF4-FFF2-40B4-BE49-F238E27FC236}">
                  <a16:creationId xmlns:a16="http://schemas.microsoft.com/office/drawing/2014/main" xmlns="" id="{1B811D25-5B8F-4762-9347-570DCB93D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3518"/>
              <a:ext cx="30" cy="17"/>
            </a:xfrm>
            <a:custGeom>
              <a:avLst/>
              <a:gdLst>
                <a:gd name="T0" fmla="*/ 15 w 19"/>
                <a:gd name="T1" fmla="*/ 1 h 11"/>
                <a:gd name="T2" fmla="*/ 2 w 19"/>
                <a:gd name="T3" fmla="*/ 6 h 11"/>
                <a:gd name="T4" fmla="*/ 3 w 19"/>
                <a:gd name="T5" fmla="*/ 10 h 11"/>
                <a:gd name="T6" fmla="*/ 17 w 19"/>
                <a:gd name="T7" fmla="*/ 5 h 11"/>
                <a:gd name="T8" fmla="*/ 15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1"/>
                    <a:pt x="3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1" name="Freeform 1287">
              <a:extLst>
                <a:ext uri="{FF2B5EF4-FFF2-40B4-BE49-F238E27FC236}">
                  <a16:creationId xmlns:a16="http://schemas.microsoft.com/office/drawing/2014/main" xmlns="" id="{1EB0E0A8-0473-4A28-BA49-E845BDDF7D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3497"/>
              <a:ext cx="28" cy="13"/>
            </a:xfrm>
            <a:custGeom>
              <a:avLst/>
              <a:gdLst>
                <a:gd name="T0" fmla="*/ 15 w 18"/>
                <a:gd name="T1" fmla="*/ 1 h 8"/>
                <a:gd name="T2" fmla="*/ 2 w 18"/>
                <a:gd name="T3" fmla="*/ 4 h 8"/>
                <a:gd name="T4" fmla="*/ 4 w 18"/>
                <a:gd name="T5" fmla="*/ 7 h 8"/>
                <a:gd name="T6" fmla="*/ 16 w 18"/>
                <a:gd name="T7" fmla="*/ 4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1"/>
                    <a:pt x="7" y="2"/>
                    <a:pt x="2" y="4"/>
                  </a:cubicBezTo>
                  <a:cubicBezTo>
                    <a:pt x="0" y="5"/>
                    <a:pt x="1" y="8"/>
                    <a:pt x="4" y="7"/>
                  </a:cubicBezTo>
                  <a:cubicBezTo>
                    <a:pt x="8" y="6"/>
                    <a:pt x="11" y="4"/>
                    <a:pt x="16" y="4"/>
                  </a:cubicBezTo>
                  <a:cubicBezTo>
                    <a:pt x="18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2" name="Freeform 1288">
              <a:extLst>
                <a:ext uri="{FF2B5EF4-FFF2-40B4-BE49-F238E27FC236}">
                  <a16:creationId xmlns:a16="http://schemas.microsoft.com/office/drawing/2014/main" xmlns="" id="{1D124A36-4A54-40EA-A9B7-E805A31B39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5" y="3456"/>
              <a:ext cx="23" cy="15"/>
            </a:xfrm>
            <a:custGeom>
              <a:avLst/>
              <a:gdLst>
                <a:gd name="T0" fmla="*/ 11 w 15"/>
                <a:gd name="T1" fmla="*/ 2 h 9"/>
                <a:gd name="T2" fmla="*/ 3 w 15"/>
                <a:gd name="T3" fmla="*/ 5 h 9"/>
                <a:gd name="T4" fmla="*/ 3 w 15"/>
                <a:gd name="T5" fmla="*/ 8 h 9"/>
                <a:gd name="T6" fmla="*/ 14 w 15"/>
                <a:gd name="T7" fmla="*/ 4 h 9"/>
                <a:gd name="T8" fmla="*/ 11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2"/>
                  </a:moveTo>
                  <a:cubicBezTo>
                    <a:pt x="9" y="4"/>
                    <a:pt x="6" y="5"/>
                    <a:pt x="3" y="5"/>
                  </a:cubicBezTo>
                  <a:cubicBezTo>
                    <a:pt x="1" y="5"/>
                    <a:pt x="0" y="8"/>
                    <a:pt x="3" y="8"/>
                  </a:cubicBezTo>
                  <a:cubicBezTo>
                    <a:pt x="7" y="9"/>
                    <a:pt x="11" y="7"/>
                    <a:pt x="14" y="4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3" name="Freeform 1289">
              <a:extLst>
                <a:ext uri="{FF2B5EF4-FFF2-40B4-BE49-F238E27FC236}">
                  <a16:creationId xmlns:a16="http://schemas.microsoft.com/office/drawing/2014/main" xmlns="" id="{51F60086-9143-4B9F-A3F2-3A104A8F99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" y="3439"/>
              <a:ext cx="30" cy="14"/>
            </a:xfrm>
            <a:custGeom>
              <a:avLst/>
              <a:gdLst>
                <a:gd name="T0" fmla="*/ 16 w 19"/>
                <a:gd name="T1" fmla="*/ 1 h 9"/>
                <a:gd name="T2" fmla="*/ 2 w 19"/>
                <a:gd name="T3" fmla="*/ 5 h 9"/>
                <a:gd name="T4" fmla="*/ 3 w 19"/>
                <a:gd name="T5" fmla="*/ 9 h 9"/>
                <a:gd name="T6" fmla="*/ 17 w 19"/>
                <a:gd name="T7" fmla="*/ 5 h 9"/>
                <a:gd name="T8" fmla="*/ 16 w 1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6" y="1"/>
                  </a:moveTo>
                  <a:cubicBezTo>
                    <a:pt x="11" y="3"/>
                    <a:pt x="7" y="5"/>
                    <a:pt x="2" y="5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8"/>
                    <a:pt x="12" y="7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4" name="Freeform 1290">
              <a:extLst>
                <a:ext uri="{FF2B5EF4-FFF2-40B4-BE49-F238E27FC236}">
                  <a16:creationId xmlns:a16="http://schemas.microsoft.com/office/drawing/2014/main" xmlns="" id="{09E6CD96-9755-4857-926B-7B79EBD94B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478"/>
              <a:ext cx="27" cy="15"/>
            </a:xfrm>
            <a:custGeom>
              <a:avLst/>
              <a:gdLst>
                <a:gd name="T0" fmla="*/ 12 w 17"/>
                <a:gd name="T1" fmla="*/ 2 h 9"/>
                <a:gd name="T2" fmla="*/ 3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2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2" y="2"/>
                  </a:moveTo>
                  <a:cubicBezTo>
                    <a:pt x="10" y="5"/>
                    <a:pt x="6" y="5"/>
                    <a:pt x="3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8" y="9"/>
                    <a:pt x="12" y="8"/>
                    <a:pt x="15" y="4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5" name="Freeform 1291">
              <a:extLst>
                <a:ext uri="{FF2B5EF4-FFF2-40B4-BE49-F238E27FC236}">
                  <a16:creationId xmlns:a16="http://schemas.microsoft.com/office/drawing/2014/main" xmlns="" id="{697A1A2C-3EFA-4825-85FB-0A78AEE04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8" y="3441"/>
              <a:ext cx="27" cy="17"/>
            </a:xfrm>
            <a:custGeom>
              <a:avLst/>
              <a:gdLst>
                <a:gd name="T0" fmla="*/ 13 w 17"/>
                <a:gd name="T1" fmla="*/ 2 h 11"/>
                <a:gd name="T2" fmla="*/ 3 w 17"/>
                <a:gd name="T3" fmla="*/ 7 h 11"/>
                <a:gd name="T4" fmla="*/ 3 w 17"/>
                <a:gd name="T5" fmla="*/ 11 h 11"/>
                <a:gd name="T6" fmla="*/ 16 w 17"/>
                <a:gd name="T7" fmla="*/ 4 h 11"/>
                <a:gd name="T8" fmla="*/ 13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1" y="6"/>
                    <a:pt x="6" y="7"/>
                    <a:pt x="3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8" y="10"/>
                    <a:pt x="14" y="8"/>
                    <a:pt x="16" y="4"/>
                  </a:cubicBezTo>
                  <a:cubicBezTo>
                    <a:pt x="17" y="1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6" name="Freeform 1292">
              <a:extLst>
                <a:ext uri="{FF2B5EF4-FFF2-40B4-BE49-F238E27FC236}">
                  <a16:creationId xmlns:a16="http://schemas.microsoft.com/office/drawing/2014/main" xmlns="" id="{FB8FF8C8-3259-4AEB-9630-E21C12C8FD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0" y="3425"/>
              <a:ext cx="30" cy="19"/>
            </a:xfrm>
            <a:custGeom>
              <a:avLst/>
              <a:gdLst>
                <a:gd name="T0" fmla="*/ 14 w 19"/>
                <a:gd name="T1" fmla="*/ 2 h 12"/>
                <a:gd name="T2" fmla="*/ 3 w 19"/>
                <a:gd name="T3" fmla="*/ 7 h 12"/>
                <a:gd name="T4" fmla="*/ 2 w 19"/>
                <a:gd name="T5" fmla="*/ 11 h 12"/>
                <a:gd name="T6" fmla="*/ 17 w 19"/>
                <a:gd name="T7" fmla="*/ 4 h 12"/>
                <a:gd name="T8" fmla="*/ 14 w 1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4" y="2"/>
                  </a:moveTo>
                  <a:cubicBezTo>
                    <a:pt x="12" y="5"/>
                    <a:pt x="8" y="8"/>
                    <a:pt x="3" y="7"/>
                  </a:cubicBezTo>
                  <a:cubicBezTo>
                    <a:pt x="1" y="7"/>
                    <a:pt x="0" y="11"/>
                    <a:pt x="2" y="11"/>
                  </a:cubicBezTo>
                  <a:cubicBezTo>
                    <a:pt x="8" y="12"/>
                    <a:pt x="14" y="9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7" name="Freeform 1293">
              <a:extLst>
                <a:ext uri="{FF2B5EF4-FFF2-40B4-BE49-F238E27FC236}">
                  <a16:creationId xmlns:a16="http://schemas.microsoft.com/office/drawing/2014/main" xmlns="" id="{4B0FC2FD-D904-45BF-A139-ACDCFA8B36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4" y="3433"/>
              <a:ext cx="30" cy="19"/>
            </a:xfrm>
            <a:custGeom>
              <a:avLst/>
              <a:gdLst>
                <a:gd name="T0" fmla="*/ 14 w 19"/>
                <a:gd name="T1" fmla="*/ 2 h 12"/>
                <a:gd name="T2" fmla="*/ 3 w 19"/>
                <a:gd name="T3" fmla="*/ 8 h 12"/>
                <a:gd name="T4" fmla="*/ 3 w 19"/>
                <a:gd name="T5" fmla="*/ 12 h 12"/>
                <a:gd name="T6" fmla="*/ 17 w 19"/>
                <a:gd name="T7" fmla="*/ 5 h 12"/>
                <a:gd name="T8" fmla="*/ 14 w 1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4" y="2"/>
                  </a:moveTo>
                  <a:cubicBezTo>
                    <a:pt x="11" y="6"/>
                    <a:pt x="7" y="8"/>
                    <a:pt x="3" y="8"/>
                  </a:cubicBezTo>
                  <a:cubicBezTo>
                    <a:pt x="0" y="8"/>
                    <a:pt x="0" y="12"/>
                    <a:pt x="3" y="12"/>
                  </a:cubicBezTo>
                  <a:cubicBezTo>
                    <a:pt x="8" y="11"/>
                    <a:pt x="14" y="9"/>
                    <a:pt x="17" y="5"/>
                  </a:cubicBezTo>
                  <a:cubicBezTo>
                    <a:pt x="19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8" name="Freeform 1294">
              <a:extLst>
                <a:ext uri="{FF2B5EF4-FFF2-40B4-BE49-F238E27FC236}">
                  <a16:creationId xmlns:a16="http://schemas.microsoft.com/office/drawing/2014/main" xmlns="" id="{89F5A018-309F-4A13-87AE-1462C7E0C8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3412"/>
              <a:ext cx="30" cy="18"/>
            </a:xfrm>
            <a:custGeom>
              <a:avLst/>
              <a:gdLst>
                <a:gd name="T0" fmla="*/ 14 w 19"/>
                <a:gd name="T1" fmla="*/ 1 h 11"/>
                <a:gd name="T2" fmla="*/ 3 w 19"/>
                <a:gd name="T3" fmla="*/ 7 h 11"/>
                <a:gd name="T4" fmla="*/ 3 w 19"/>
                <a:gd name="T5" fmla="*/ 11 h 11"/>
                <a:gd name="T6" fmla="*/ 17 w 19"/>
                <a:gd name="T7" fmla="*/ 4 h 11"/>
                <a:gd name="T8" fmla="*/ 14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4" y="1"/>
                  </a:moveTo>
                  <a:cubicBezTo>
                    <a:pt x="11" y="5"/>
                    <a:pt x="7" y="7"/>
                    <a:pt x="3" y="7"/>
                  </a:cubicBezTo>
                  <a:cubicBezTo>
                    <a:pt x="0" y="7"/>
                    <a:pt x="1" y="11"/>
                    <a:pt x="3" y="11"/>
                  </a:cubicBezTo>
                  <a:cubicBezTo>
                    <a:pt x="8" y="11"/>
                    <a:pt x="14" y="8"/>
                    <a:pt x="17" y="4"/>
                  </a:cubicBezTo>
                  <a:cubicBezTo>
                    <a:pt x="19" y="2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9" name="Freeform 1295">
              <a:extLst>
                <a:ext uri="{FF2B5EF4-FFF2-40B4-BE49-F238E27FC236}">
                  <a16:creationId xmlns:a16="http://schemas.microsoft.com/office/drawing/2014/main" xmlns="" id="{3B7BA05E-28C7-4E41-A775-5C95D3538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2" y="3381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3 w 20"/>
                <a:gd name="T5" fmla="*/ 11 h 11"/>
                <a:gd name="T6" fmla="*/ 19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5"/>
                    <a:pt x="8" y="7"/>
                    <a:pt x="3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9" y="10"/>
                    <a:pt x="14" y="8"/>
                    <a:pt x="19" y="4"/>
                  </a:cubicBezTo>
                  <a:cubicBezTo>
                    <a:pt x="20" y="2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0" name="Freeform 1296">
              <a:extLst>
                <a:ext uri="{FF2B5EF4-FFF2-40B4-BE49-F238E27FC236}">
                  <a16:creationId xmlns:a16="http://schemas.microsoft.com/office/drawing/2014/main" xmlns="" id="{2B6C2A82-5466-46FD-BFED-E9D73B828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3398"/>
              <a:ext cx="24" cy="18"/>
            </a:xfrm>
            <a:custGeom>
              <a:avLst/>
              <a:gdLst>
                <a:gd name="T0" fmla="*/ 11 w 15"/>
                <a:gd name="T1" fmla="*/ 2 h 11"/>
                <a:gd name="T2" fmla="*/ 3 w 15"/>
                <a:gd name="T3" fmla="*/ 7 h 11"/>
                <a:gd name="T4" fmla="*/ 3 w 15"/>
                <a:gd name="T5" fmla="*/ 11 h 11"/>
                <a:gd name="T6" fmla="*/ 14 w 15"/>
                <a:gd name="T7" fmla="*/ 3 h 11"/>
                <a:gd name="T8" fmla="*/ 11 w 1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1" y="2"/>
                  </a:moveTo>
                  <a:cubicBezTo>
                    <a:pt x="9" y="5"/>
                    <a:pt x="6" y="7"/>
                    <a:pt x="3" y="7"/>
                  </a:cubicBezTo>
                  <a:cubicBezTo>
                    <a:pt x="0" y="8"/>
                    <a:pt x="0" y="11"/>
                    <a:pt x="3" y="11"/>
                  </a:cubicBezTo>
                  <a:cubicBezTo>
                    <a:pt x="8" y="11"/>
                    <a:pt x="12" y="8"/>
                    <a:pt x="14" y="3"/>
                  </a:cubicBezTo>
                  <a:cubicBezTo>
                    <a:pt x="15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1" name="Freeform 1297">
              <a:extLst>
                <a:ext uri="{FF2B5EF4-FFF2-40B4-BE49-F238E27FC236}">
                  <a16:creationId xmlns:a16="http://schemas.microsoft.com/office/drawing/2014/main" xmlns="" id="{AB43605F-6EB2-4CD2-9488-68ECFFE55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3372"/>
              <a:ext cx="26" cy="18"/>
            </a:xfrm>
            <a:custGeom>
              <a:avLst/>
              <a:gdLst>
                <a:gd name="T0" fmla="*/ 13 w 17"/>
                <a:gd name="T1" fmla="*/ 1 h 12"/>
                <a:gd name="T2" fmla="*/ 2 w 17"/>
                <a:gd name="T3" fmla="*/ 8 h 12"/>
                <a:gd name="T4" fmla="*/ 4 w 17"/>
                <a:gd name="T5" fmla="*/ 12 h 12"/>
                <a:gd name="T6" fmla="*/ 16 w 17"/>
                <a:gd name="T7" fmla="*/ 4 h 12"/>
                <a:gd name="T8" fmla="*/ 13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3" y="1"/>
                  </a:moveTo>
                  <a:cubicBezTo>
                    <a:pt x="10" y="5"/>
                    <a:pt x="6" y="7"/>
                    <a:pt x="2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8" y="10"/>
                    <a:pt x="13" y="8"/>
                    <a:pt x="16" y="4"/>
                  </a:cubicBezTo>
                  <a:cubicBezTo>
                    <a:pt x="17" y="2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2" name="Freeform 1298">
              <a:extLst>
                <a:ext uri="{FF2B5EF4-FFF2-40B4-BE49-F238E27FC236}">
                  <a16:creationId xmlns:a16="http://schemas.microsoft.com/office/drawing/2014/main" xmlns="" id="{26E6D224-FEE1-4CA9-BEEB-C0E948D84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5" y="3518"/>
              <a:ext cx="22" cy="15"/>
            </a:xfrm>
            <a:custGeom>
              <a:avLst/>
              <a:gdLst>
                <a:gd name="T0" fmla="*/ 9 w 14"/>
                <a:gd name="T1" fmla="*/ 2 h 10"/>
                <a:gd name="T2" fmla="*/ 2 w 14"/>
                <a:gd name="T3" fmla="*/ 5 h 10"/>
                <a:gd name="T4" fmla="*/ 4 w 14"/>
                <a:gd name="T5" fmla="*/ 9 h 10"/>
                <a:gd name="T6" fmla="*/ 12 w 14"/>
                <a:gd name="T7" fmla="*/ 4 h 10"/>
                <a:gd name="T8" fmla="*/ 9 w 14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9" y="2"/>
                  </a:moveTo>
                  <a:cubicBezTo>
                    <a:pt x="7" y="3"/>
                    <a:pt x="5" y="4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3" name="Freeform 1299">
              <a:extLst>
                <a:ext uri="{FF2B5EF4-FFF2-40B4-BE49-F238E27FC236}">
                  <a16:creationId xmlns:a16="http://schemas.microsoft.com/office/drawing/2014/main" xmlns="" id="{A1C394D8-1799-4AB9-9A04-0599415A9B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7" y="3549"/>
              <a:ext cx="25" cy="11"/>
            </a:xfrm>
            <a:custGeom>
              <a:avLst/>
              <a:gdLst>
                <a:gd name="T0" fmla="*/ 12 w 16"/>
                <a:gd name="T1" fmla="*/ 1 h 7"/>
                <a:gd name="T2" fmla="*/ 3 w 16"/>
                <a:gd name="T3" fmla="*/ 3 h 7"/>
                <a:gd name="T4" fmla="*/ 3 w 16"/>
                <a:gd name="T5" fmla="*/ 6 h 7"/>
                <a:gd name="T6" fmla="*/ 14 w 16"/>
                <a:gd name="T7" fmla="*/ 4 h 7"/>
                <a:gd name="T8" fmla="*/ 12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1"/>
                  </a:moveTo>
                  <a:cubicBezTo>
                    <a:pt x="9" y="2"/>
                    <a:pt x="6" y="3"/>
                    <a:pt x="3" y="3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6" y="3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4" name="Freeform 1300">
              <a:extLst>
                <a:ext uri="{FF2B5EF4-FFF2-40B4-BE49-F238E27FC236}">
                  <a16:creationId xmlns:a16="http://schemas.microsoft.com/office/drawing/2014/main" xmlns="" id="{D8232046-4ECD-455F-87CF-C52F502B5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6" y="3587"/>
              <a:ext cx="27" cy="9"/>
            </a:xfrm>
            <a:custGeom>
              <a:avLst/>
              <a:gdLst>
                <a:gd name="T0" fmla="*/ 15 w 17"/>
                <a:gd name="T1" fmla="*/ 0 h 6"/>
                <a:gd name="T2" fmla="*/ 3 w 17"/>
                <a:gd name="T3" fmla="*/ 2 h 6"/>
                <a:gd name="T4" fmla="*/ 3 w 17"/>
                <a:gd name="T5" fmla="*/ 5 h 6"/>
                <a:gd name="T6" fmla="*/ 15 w 17"/>
                <a:gd name="T7" fmla="*/ 4 h 6"/>
                <a:gd name="T8" fmla="*/ 15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5" y="0"/>
                  </a:moveTo>
                  <a:cubicBezTo>
                    <a:pt x="11" y="1"/>
                    <a:pt x="7" y="2"/>
                    <a:pt x="3" y="2"/>
                  </a:cubicBezTo>
                  <a:cubicBezTo>
                    <a:pt x="1" y="2"/>
                    <a:pt x="0" y="5"/>
                    <a:pt x="3" y="5"/>
                  </a:cubicBezTo>
                  <a:cubicBezTo>
                    <a:pt x="7" y="6"/>
                    <a:pt x="11" y="5"/>
                    <a:pt x="15" y="4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5" name="Freeform 1301">
              <a:extLst>
                <a:ext uri="{FF2B5EF4-FFF2-40B4-BE49-F238E27FC236}">
                  <a16:creationId xmlns:a16="http://schemas.microsoft.com/office/drawing/2014/main" xmlns="" id="{8F3E9BDA-7FA2-4D9D-B680-EFAA67DE75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3" y="3607"/>
              <a:ext cx="28" cy="14"/>
            </a:xfrm>
            <a:custGeom>
              <a:avLst/>
              <a:gdLst>
                <a:gd name="T0" fmla="*/ 14 w 18"/>
                <a:gd name="T1" fmla="*/ 1 h 9"/>
                <a:gd name="T2" fmla="*/ 9 w 18"/>
                <a:gd name="T3" fmla="*/ 3 h 9"/>
                <a:gd name="T4" fmla="*/ 6 w 18"/>
                <a:gd name="T5" fmla="*/ 4 h 9"/>
                <a:gd name="T6" fmla="*/ 4 w 18"/>
                <a:gd name="T7" fmla="*/ 4 h 9"/>
                <a:gd name="T8" fmla="*/ 3 w 18"/>
                <a:gd name="T9" fmla="*/ 4 h 9"/>
                <a:gd name="T10" fmla="*/ 1 w 18"/>
                <a:gd name="T11" fmla="*/ 7 h 9"/>
                <a:gd name="T12" fmla="*/ 7 w 18"/>
                <a:gd name="T13" fmla="*/ 7 h 9"/>
                <a:gd name="T14" fmla="*/ 16 w 18"/>
                <a:gd name="T15" fmla="*/ 4 h 9"/>
                <a:gd name="T16" fmla="*/ 14 w 1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14" y="1"/>
                  </a:moveTo>
                  <a:cubicBezTo>
                    <a:pt x="13" y="1"/>
                    <a:pt x="11" y="2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0" y="5"/>
                    <a:pt x="1" y="7"/>
                  </a:cubicBezTo>
                  <a:cubicBezTo>
                    <a:pt x="2" y="9"/>
                    <a:pt x="6" y="7"/>
                    <a:pt x="7" y="7"/>
                  </a:cubicBezTo>
                  <a:cubicBezTo>
                    <a:pt x="10" y="6"/>
                    <a:pt x="13" y="5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6" name="Freeform 1302">
              <a:extLst>
                <a:ext uri="{FF2B5EF4-FFF2-40B4-BE49-F238E27FC236}">
                  <a16:creationId xmlns:a16="http://schemas.microsoft.com/office/drawing/2014/main" xmlns="" id="{383A6A20-5038-4E4C-BD9A-1BB26926E1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8" y="3631"/>
              <a:ext cx="27" cy="14"/>
            </a:xfrm>
            <a:custGeom>
              <a:avLst/>
              <a:gdLst>
                <a:gd name="T0" fmla="*/ 12 w 17"/>
                <a:gd name="T1" fmla="*/ 3 h 9"/>
                <a:gd name="T2" fmla="*/ 11 w 17"/>
                <a:gd name="T3" fmla="*/ 3 h 9"/>
                <a:gd name="T4" fmla="*/ 8 w 17"/>
                <a:gd name="T5" fmla="*/ 4 h 9"/>
                <a:gd name="T6" fmla="*/ 3 w 17"/>
                <a:gd name="T7" fmla="*/ 5 h 9"/>
                <a:gd name="T8" fmla="*/ 3 w 17"/>
                <a:gd name="T9" fmla="*/ 9 h 9"/>
                <a:gd name="T10" fmla="*/ 15 w 17"/>
                <a:gd name="T11" fmla="*/ 2 h 9"/>
                <a:gd name="T12" fmla="*/ 12 w 1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7" y="8"/>
                    <a:pt x="17" y="8"/>
                    <a:pt x="15" y="2"/>
                  </a:cubicBezTo>
                  <a:cubicBezTo>
                    <a:pt x="15" y="0"/>
                    <a:pt x="11" y="1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7" name="Freeform 1303">
              <a:extLst>
                <a:ext uri="{FF2B5EF4-FFF2-40B4-BE49-F238E27FC236}">
                  <a16:creationId xmlns:a16="http://schemas.microsoft.com/office/drawing/2014/main" xmlns="" id="{80953C37-CB3C-4815-A68C-18736AC03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3653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6 h 7"/>
                <a:gd name="T6" fmla="*/ 12 w 14"/>
                <a:gd name="T7" fmla="*/ 5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1" y="3"/>
                    <a:pt x="0" y="6"/>
                    <a:pt x="3" y="6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8" name="Freeform 1304">
              <a:extLst>
                <a:ext uri="{FF2B5EF4-FFF2-40B4-BE49-F238E27FC236}">
                  <a16:creationId xmlns:a16="http://schemas.microsoft.com/office/drawing/2014/main" xmlns="" id="{F1F25A0F-EF95-41E8-BA27-54F0CD15C2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634"/>
              <a:ext cx="29" cy="16"/>
            </a:xfrm>
            <a:custGeom>
              <a:avLst/>
              <a:gdLst>
                <a:gd name="T0" fmla="*/ 15 w 18"/>
                <a:gd name="T1" fmla="*/ 1 h 10"/>
                <a:gd name="T2" fmla="*/ 2 w 18"/>
                <a:gd name="T3" fmla="*/ 6 h 10"/>
                <a:gd name="T4" fmla="*/ 4 w 18"/>
                <a:gd name="T5" fmla="*/ 9 h 10"/>
                <a:gd name="T6" fmla="*/ 16 w 18"/>
                <a:gd name="T7" fmla="*/ 5 h 10"/>
                <a:gd name="T8" fmla="*/ 15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9" name="Freeform 1305">
              <a:extLst>
                <a:ext uri="{FF2B5EF4-FFF2-40B4-BE49-F238E27FC236}">
                  <a16:creationId xmlns:a16="http://schemas.microsoft.com/office/drawing/2014/main" xmlns="" id="{A9A02FAF-BAA4-4EA2-86AA-4725C831EB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6" y="3612"/>
              <a:ext cx="30" cy="20"/>
            </a:xfrm>
            <a:custGeom>
              <a:avLst/>
              <a:gdLst>
                <a:gd name="T0" fmla="*/ 14 w 19"/>
                <a:gd name="T1" fmla="*/ 2 h 13"/>
                <a:gd name="T2" fmla="*/ 3 w 19"/>
                <a:gd name="T3" fmla="*/ 9 h 13"/>
                <a:gd name="T4" fmla="*/ 4 w 19"/>
                <a:gd name="T5" fmla="*/ 12 h 13"/>
                <a:gd name="T6" fmla="*/ 17 w 19"/>
                <a:gd name="T7" fmla="*/ 4 h 13"/>
                <a:gd name="T8" fmla="*/ 14 w 1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4" y="2"/>
                  </a:moveTo>
                  <a:cubicBezTo>
                    <a:pt x="11" y="5"/>
                    <a:pt x="7" y="7"/>
                    <a:pt x="3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9" y="10"/>
                    <a:pt x="14" y="8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0" name="Freeform 1306">
              <a:extLst>
                <a:ext uri="{FF2B5EF4-FFF2-40B4-BE49-F238E27FC236}">
                  <a16:creationId xmlns:a16="http://schemas.microsoft.com/office/drawing/2014/main" xmlns="" id="{5B25805A-1200-4CAE-8EF1-D29B1BCE0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2" y="3576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8 h 12"/>
                <a:gd name="T4" fmla="*/ 5 w 15"/>
                <a:gd name="T5" fmla="*/ 10 h 12"/>
                <a:gd name="T6" fmla="*/ 12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2"/>
                    <a:pt x="4" y="5"/>
                    <a:pt x="2" y="8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7" y="8"/>
                    <a:pt x="9" y="6"/>
                    <a:pt x="12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1" name="Freeform 1307">
              <a:extLst>
                <a:ext uri="{FF2B5EF4-FFF2-40B4-BE49-F238E27FC236}">
                  <a16:creationId xmlns:a16="http://schemas.microsoft.com/office/drawing/2014/main" xmlns="" id="{2B94B712-0049-4963-8512-1E8224C2C5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3" y="3601"/>
              <a:ext cx="25" cy="19"/>
            </a:xfrm>
            <a:custGeom>
              <a:avLst/>
              <a:gdLst>
                <a:gd name="T0" fmla="*/ 12 w 16"/>
                <a:gd name="T1" fmla="*/ 2 h 12"/>
                <a:gd name="T2" fmla="*/ 2 w 16"/>
                <a:gd name="T3" fmla="*/ 8 h 12"/>
                <a:gd name="T4" fmla="*/ 3 w 16"/>
                <a:gd name="T5" fmla="*/ 11 h 12"/>
                <a:gd name="T6" fmla="*/ 16 w 16"/>
                <a:gd name="T7" fmla="*/ 3 h 12"/>
                <a:gd name="T8" fmla="*/ 12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2" y="2"/>
                  </a:moveTo>
                  <a:cubicBezTo>
                    <a:pt x="11" y="6"/>
                    <a:pt x="6" y="7"/>
                    <a:pt x="2" y="8"/>
                  </a:cubicBezTo>
                  <a:cubicBezTo>
                    <a:pt x="0" y="8"/>
                    <a:pt x="0" y="12"/>
                    <a:pt x="3" y="11"/>
                  </a:cubicBezTo>
                  <a:cubicBezTo>
                    <a:pt x="8" y="11"/>
                    <a:pt x="15" y="8"/>
                    <a:pt x="16" y="3"/>
                  </a:cubicBezTo>
                  <a:cubicBezTo>
                    <a:pt x="16" y="0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2" name="Freeform 1308">
              <a:extLst>
                <a:ext uri="{FF2B5EF4-FFF2-40B4-BE49-F238E27FC236}">
                  <a16:creationId xmlns:a16="http://schemas.microsoft.com/office/drawing/2014/main" xmlns="" id="{5E9D7E5E-DA24-4D43-8772-13AF7CAAC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5" y="3615"/>
              <a:ext cx="24" cy="21"/>
            </a:xfrm>
            <a:custGeom>
              <a:avLst/>
              <a:gdLst>
                <a:gd name="T0" fmla="*/ 11 w 15"/>
                <a:gd name="T1" fmla="*/ 2 h 13"/>
                <a:gd name="T2" fmla="*/ 2 w 15"/>
                <a:gd name="T3" fmla="*/ 8 h 13"/>
                <a:gd name="T4" fmla="*/ 3 w 15"/>
                <a:gd name="T5" fmla="*/ 12 h 13"/>
                <a:gd name="T6" fmla="*/ 14 w 15"/>
                <a:gd name="T7" fmla="*/ 5 h 13"/>
                <a:gd name="T8" fmla="*/ 11 w 15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1" y="2"/>
                  </a:moveTo>
                  <a:cubicBezTo>
                    <a:pt x="8" y="4"/>
                    <a:pt x="6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7"/>
                    <a:pt x="14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3" name="Freeform 1309">
              <a:extLst>
                <a:ext uri="{FF2B5EF4-FFF2-40B4-BE49-F238E27FC236}">
                  <a16:creationId xmlns:a16="http://schemas.microsoft.com/office/drawing/2014/main" xmlns="" id="{1A7B6E0F-3238-48E9-AC3B-B5979F6AB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9" y="3579"/>
              <a:ext cx="31" cy="22"/>
            </a:xfrm>
            <a:custGeom>
              <a:avLst/>
              <a:gdLst>
                <a:gd name="T0" fmla="*/ 16 w 20"/>
                <a:gd name="T1" fmla="*/ 2 h 14"/>
                <a:gd name="T2" fmla="*/ 12 w 20"/>
                <a:gd name="T3" fmla="*/ 6 h 14"/>
                <a:gd name="T4" fmla="*/ 3 w 20"/>
                <a:gd name="T5" fmla="*/ 9 h 14"/>
                <a:gd name="T6" fmla="*/ 3 w 20"/>
                <a:gd name="T7" fmla="*/ 13 h 14"/>
                <a:gd name="T8" fmla="*/ 20 w 20"/>
                <a:gd name="T9" fmla="*/ 3 h 14"/>
                <a:gd name="T10" fmla="*/ 16 w 20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16" y="2"/>
                  </a:moveTo>
                  <a:cubicBezTo>
                    <a:pt x="16" y="4"/>
                    <a:pt x="13" y="5"/>
                    <a:pt x="12" y="6"/>
                  </a:cubicBezTo>
                  <a:cubicBezTo>
                    <a:pt x="9" y="8"/>
                    <a:pt x="6" y="9"/>
                    <a:pt x="3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2"/>
                    <a:pt x="18" y="9"/>
                    <a:pt x="20" y="3"/>
                  </a:cubicBezTo>
                  <a:cubicBezTo>
                    <a:pt x="20" y="1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4" name="Freeform 1310">
              <a:extLst>
                <a:ext uri="{FF2B5EF4-FFF2-40B4-BE49-F238E27FC236}">
                  <a16:creationId xmlns:a16="http://schemas.microsoft.com/office/drawing/2014/main" xmlns="" id="{6736CEF5-78E7-4598-AEDD-1DC54F561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3552"/>
              <a:ext cx="28" cy="29"/>
            </a:xfrm>
            <a:custGeom>
              <a:avLst/>
              <a:gdLst>
                <a:gd name="T0" fmla="*/ 14 w 18"/>
                <a:gd name="T1" fmla="*/ 1 h 18"/>
                <a:gd name="T2" fmla="*/ 2 w 18"/>
                <a:gd name="T3" fmla="*/ 13 h 18"/>
                <a:gd name="T4" fmla="*/ 4 w 18"/>
                <a:gd name="T5" fmla="*/ 16 h 18"/>
                <a:gd name="T6" fmla="*/ 17 w 18"/>
                <a:gd name="T7" fmla="*/ 4 h 18"/>
                <a:gd name="T8" fmla="*/ 14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1"/>
                  </a:moveTo>
                  <a:cubicBezTo>
                    <a:pt x="10" y="6"/>
                    <a:pt x="6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9"/>
                    <a:pt x="17" y="4"/>
                  </a:cubicBezTo>
                  <a:cubicBezTo>
                    <a:pt x="18" y="2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5" name="Freeform 1311">
              <a:extLst>
                <a:ext uri="{FF2B5EF4-FFF2-40B4-BE49-F238E27FC236}">
                  <a16:creationId xmlns:a16="http://schemas.microsoft.com/office/drawing/2014/main" xmlns="" id="{D7D39626-D28D-4231-BE22-15EAC914F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6" y="3601"/>
              <a:ext cx="29" cy="16"/>
            </a:xfrm>
            <a:custGeom>
              <a:avLst/>
              <a:gdLst>
                <a:gd name="T0" fmla="*/ 14 w 18"/>
                <a:gd name="T1" fmla="*/ 2 h 10"/>
                <a:gd name="T2" fmla="*/ 3 w 18"/>
                <a:gd name="T3" fmla="*/ 6 h 10"/>
                <a:gd name="T4" fmla="*/ 3 w 18"/>
                <a:gd name="T5" fmla="*/ 9 h 10"/>
                <a:gd name="T6" fmla="*/ 17 w 18"/>
                <a:gd name="T7" fmla="*/ 4 h 10"/>
                <a:gd name="T8" fmla="*/ 14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2"/>
                  </a:moveTo>
                  <a:cubicBezTo>
                    <a:pt x="11" y="5"/>
                    <a:pt x="7" y="6"/>
                    <a:pt x="3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8" y="9"/>
                    <a:pt x="13" y="8"/>
                    <a:pt x="17" y="4"/>
                  </a:cubicBezTo>
                  <a:cubicBezTo>
                    <a:pt x="18" y="3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6" name="Freeform 1312">
              <a:extLst>
                <a:ext uri="{FF2B5EF4-FFF2-40B4-BE49-F238E27FC236}">
                  <a16:creationId xmlns:a16="http://schemas.microsoft.com/office/drawing/2014/main" xmlns="" id="{CECBF287-0F34-46A4-80CF-54492ACD52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7" y="3526"/>
              <a:ext cx="25" cy="23"/>
            </a:xfrm>
            <a:custGeom>
              <a:avLst/>
              <a:gdLst>
                <a:gd name="T0" fmla="*/ 13 w 16"/>
                <a:gd name="T1" fmla="*/ 1 h 15"/>
                <a:gd name="T2" fmla="*/ 1 w 16"/>
                <a:gd name="T3" fmla="*/ 10 h 15"/>
                <a:gd name="T4" fmla="*/ 4 w 16"/>
                <a:gd name="T5" fmla="*/ 13 h 15"/>
                <a:gd name="T6" fmla="*/ 14 w 16"/>
                <a:gd name="T7" fmla="*/ 5 h 15"/>
                <a:gd name="T8" fmla="*/ 13 w 1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3" y="1"/>
                  </a:moveTo>
                  <a:cubicBezTo>
                    <a:pt x="8" y="3"/>
                    <a:pt x="5" y="7"/>
                    <a:pt x="1" y="10"/>
                  </a:cubicBezTo>
                  <a:cubicBezTo>
                    <a:pt x="0" y="11"/>
                    <a:pt x="2" y="15"/>
                    <a:pt x="4" y="13"/>
                  </a:cubicBezTo>
                  <a:cubicBezTo>
                    <a:pt x="7" y="10"/>
                    <a:pt x="10" y="6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7" name="Freeform 1313">
              <a:extLst>
                <a:ext uri="{FF2B5EF4-FFF2-40B4-BE49-F238E27FC236}">
                  <a16:creationId xmlns:a16="http://schemas.microsoft.com/office/drawing/2014/main" xmlns="" id="{08C32625-2C37-4A60-A893-274701C0A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94"/>
              <a:ext cx="31" cy="14"/>
            </a:xfrm>
            <a:custGeom>
              <a:avLst/>
              <a:gdLst>
                <a:gd name="T0" fmla="*/ 16 w 20"/>
                <a:gd name="T1" fmla="*/ 1 h 9"/>
                <a:gd name="T2" fmla="*/ 2 w 20"/>
                <a:gd name="T3" fmla="*/ 5 h 9"/>
                <a:gd name="T4" fmla="*/ 4 w 20"/>
                <a:gd name="T5" fmla="*/ 8 h 9"/>
                <a:gd name="T6" fmla="*/ 18 w 20"/>
                <a:gd name="T7" fmla="*/ 5 h 9"/>
                <a:gd name="T8" fmla="*/ 16 w 2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6" y="1"/>
                  </a:moveTo>
                  <a:cubicBezTo>
                    <a:pt x="12" y="3"/>
                    <a:pt x="7" y="3"/>
                    <a:pt x="2" y="5"/>
                  </a:cubicBezTo>
                  <a:cubicBezTo>
                    <a:pt x="0" y="6"/>
                    <a:pt x="1" y="9"/>
                    <a:pt x="4" y="8"/>
                  </a:cubicBezTo>
                  <a:cubicBezTo>
                    <a:pt x="8" y="7"/>
                    <a:pt x="13" y="6"/>
                    <a:pt x="18" y="5"/>
                  </a:cubicBezTo>
                  <a:cubicBezTo>
                    <a:pt x="20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8" name="Freeform 1314">
              <a:extLst>
                <a:ext uri="{FF2B5EF4-FFF2-40B4-BE49-F238E27FC236}">
                  <a16:creationId xmlns:a16="http://schemas.microsoft.com/office/drawing/2014/main" xmlns="" id="{E9CADB09-A0FD-40A7-9A9A-39959AC142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2" y="3478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3 w 19"/>
                <a:gd name="T3" fmla="*/ 4 h 8"/>
                <a:gd name="T4" fmla="*/ 3 w 19"/>
                <a:gd name="T5" fmla="*/ 8 h 8"/>
                <a:gd name="T6" fmla="*/ 16 w 19"/>
                <a:gd name="T7" fmla="*/ 4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2"/>
                    <a:pt x="7" y="4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ubicBezTo>
                    <a:pt x="8" y="7"/>
                    <a:pt x="12" y="6"/>
                    <a:pt x="16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9" name="Freeform 1315">
              <a:extLst>
                <a:ext uri="{FF2B5EF4-FFF2-40B4-BE49-F238E27FC236}">
                  <a16:creationId xmlns:a16="http://schemas.microsoft.com/office/drawing/2014/main" xmlns="" id="{40EE12F8-F873-4733-8FC0-5752C8F71F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3464"/>
              <a:ext cx="27" cy="14"/>
            </a:xfrm>
            <a:custGeom>
              <a:avLst/>
              <a:gdLst>
                <a:gd name="T0" fmla="*/ 13 w 17"/>
                <a:gd name="T1" fmla="*/ 1 h 9"/>
                <a:gd name="T2" fmla="*/ 2 w 17"/>
                <a:gd name="T3" fmla="*/ 5 h 9"/>
                <a:gd name="T4" fmla="*/ 4 w 17"/>
                <a:gd name="T5" fmla="*/ 8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0" name="Freeform 1316">
              <a:extLst>
                <a:ext uri="{FF2B5EF4-FFF2-40B4-BE49-F238E27FC236}">
                  <a16:creationId xmlns:a16="http://schemas.microsoft.com/office/drawing/2014/main" xmlns="" id="{3A86285C-05EA-44E7-9F65-2F2169886D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3433"/>
              <a:ext cx="27" cy="17"/>
            </a:xfrm>
            <a:custGeom>
              <a:avLst/>
              <a:gdLst>
                <a:gd name="T0" fmla="*/ 14 w 17"/>
                <a:gd name="T1" fmla="*/ 1 h 11"/>
                <a:gd name="T2" fmla="*/ 2 w 17"/>
                <a:gd name="T3" fmla="*/ 7 h 11"/>
                <a:gd name="T4" fmla="*/ 4 w 17"/>
                <a:gd name="T5" fmla="*/ 10 h 11"/>
                <a:gd name="T6" fmla="*/ 15 w 17"/>
                <a:gd name="T7" fmla="*/ 4 h 11"/>
                <a:gd name="T8" fmla="*/ 14 w 1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4" y="1"/>
                  </a:moveTo>
                  <a:cubicBezTo>
                    <a:pt x="10" y="3"/>
                    <a:pt x="6" y="5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8" y="9"/>
                    <a:pt x="11" y="6"/>
                    <a:pt x="15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1" name="Freeform 1317">
              <a:extLst>
                <a:ext uri="{FF2B5EF4-FFF2-40B4-BE49-F238E27FC236}">
                  <a16:creationId xmlns:a16="http://schemas.microsoft.com/office/drawing/2014/main" xmlns="" id="{0DD1A7FF-82FC-441A-8077-C322B62EA0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7" y="3422"/>
              <a:ext cx="22" cy="12"/>
            </a:xfrm>
            <a:custGeom>
              <a:avLst/>
              <a:gdLst>
                <a:gd name="T0" fmla="*/ 9 w 14"/>
                <a:gd name="T1" fmla="*/ 2 h 8"/>
                <a:gd name="T2" fmla="*/ 3 w 14"/>
                <a:gd name="T3" fmla="*/ 4 h 8"/>
                <a:gd name="T4" fmla="*/ 2 w 14"/>
                <a:gd name="T5" fmla="*/ 8 h 8"/>
                <a:gd name="T6" fmla="*/ 12 w 14"/>
                <a:gd name="T7" fmla="*/ 4 h 8"/>
                <a:gd name="T8" fmla="*/ 9 w 1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9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6" y="8"/>
                    <a:pt x="9" y="7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2" name="Freeform 1318">
              <a:extLst>
                <a:ext uri="{FF2B5EF4-FFF2-40B4-BE49-F238E27FC236}">
                  <a16:creationId xmlns:a16="http://schemas.microsoft.com/office/drawing/2014/main" xmlns="" id="{E726945E-7546-42A5-A74F-FB415ECE8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5" y="3389"/>
              <a:ext cx="28" cy="20"/>
            </a:xfrm>
            <a:custGeom>
              <a:avLst/>
              <a:gdLst>
                <a:gd name="T0" fmla="*/ 13 w 18"/>
                <a:gd name="T1" fmla="*/ 2 h 13"/>
                <a:gd name="T2" fmla="*/ 2 w 18"/>
                <a:gd name="T3" fmla="*/ 9 h 13"/>
                <a:gd name="T4" fmla="*/ 2 w 18"/>
                <a:gd name="T5" fmla="*/ 12 h 13"/>
                <a:gd name="T6" fmla="*/ 16 w 18"/>
                <a:gd name="T7" fmla="*/ 4 h 13"/>
                <a:gd name="T8" fmla="*/ 13 w 1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3" y="2"/>
                  </a:moveTo>
                  <a:cubicBezTo>
                    <a:pt x="10" y="5"/>
                    <a:pt x="7" y="8"/>
                    <a:pt x="2" y="9"/>
                  </a:cubicBezTo>
                  <a:cubicBezTo>
                    <a:pt x="0" y="9"/>
                    <a:pt x="0" y="13"/>
                    <a:pt x="2" y="12"/>
                  </a:cubicBezTo>
                  <a:cubicBezTo>
                    <a:pt x="8" y="12"/>
                    <a:pt x="13" y="8"/>
                    <a:pt x="16" y="4"/>
                  </a:cubicBezTo>
                  <a:cubicBezTo>
                    <a:pt x="18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3" name="Freeform 1319">
              <a:extLst>
                <a:ext uri="{FF2B5EF4-FFF2-40B4-BE49-F238E27FC236}">
                  <a16:creationId xmlns:a16="http://schemas.microsoft.com/office/drawing/2014/main" xmlns="" id="{4673FD9A-C4E3-432A-A5FB-EFE087140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1" y="3384"/>
              <a:ext cx="23" cy="16"/>
            </a:xfrm>
            <a:custGeom>
              <a:avLst/>
              <a:gdLst>
                <a:gd name="T0" fmla="*/ 10 w 15"/>
                <a:gd name="T1" fmla="*/ 2 h 10"/>
                <a:gd name="T2" fmla="*/ 3 w 15"/>
                <a:gd name="T3" fmla="*/ 6 h 10"/>
                <a:gd name="T4" fmla="*/ 3 w 15"/>
                <a:gd name="T5" fmla="*/ 10 h 10"/>
                <a:gd name="T6" fmla="*/ 14 w 15"/>
                <a:gd name="T7" fmla="*/ 4 h 10"/>
                <a:gd name="T8" fmla="*/ 1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0" y="2"/>
                  </a:moveTo>
                  <a:cubicBezTo>
                    <a:pt x="9" y="5"/>
                    <a:pt x="6" y="6"/>
                    <a:pt x="3" y="6"/>
                  </a:cubicBezTo>
                  <a:cubicBezTo>
                    <a:pt x="0" y="6"/>
                    <a:pt x="1" y="10"/>
                    <a:pt x="3" y="10"/>
                  </a:cubicBezTo>
                  <a:cubicBezTo>
                    <a:pt x="8" y="9"/>
                    <a:pt x="12" y="8"/>
                    <a:pt x="14" y="4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4" name="Freeform 1320">
              <a:extLst>
                <a:ext uri="{FF2B5EF4-FFF2-40B4-BE49-F238E27FC236}">
                  <a16:creationId xmlns:a16="http://schemas.microsoft.com/office/drawing/2014/main" xmlns="" id="{95CBCFD7-9FA0-4D11-A8DD-63E808268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3362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7 h 12"/>
                <a:gd name="T4" fmla="*/ 3 w 13"/>
                <a:gd name="T5" fmla="*/ 11 h 12"/>
                <a:gd name="T6" fmla="*/ 13 w 13"/>
                <a:gd name="T7" fmla="*/ 3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9" y="5"/>
                    <a:pt x="4" y="6"/>
                    <a:pt x="2" y="7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9"/>
                    <a:pt x="12" y="8"/>
                    <a:pt x="13" y="3"/>
                  </a:cubicBezTo>
                  <a:cubicBezTo>
                    <a:pt x="13" y="1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5" name="Freeform 1321">
              <a:extLst>
                <a:ext uri="{FF2B5EF4-FFF2-40B4-BE49-F238E27FC236}">
                  <a16:creationId xmlns:a16="http://schemas.microsoft.com/office/drawing/2014/main" xmlns="" id="{08367FAD-6F76-48E1-A250-70502CF9F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4" y="3379"/>
              <a:ext cx="27" cy="27"/>
            </a:xfrm>
            <a:custGeom>
              <a:avLst/>
              <a:gdLst>
                <a:gd name="T0" fmla="*/ 13 w 17"/>
                <a:gd name="T1" fmla="*/ 2 h 17"/>
                <a:gd name="T2" fmla="*/ 2 w 17"/>
                <a:gd name="T3" fmla="*/ 12 h 17"/>
                <a:gd name="T4" fmla="*/ 4 w 17"/>
                <a:gd name="T5" fmla="*/ 15 h 17"/>
                <a:gd name="T6" fmla="*/ 16 w 17"/>
                <a:gd name="T7" fmla="*/ 5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5"/>
                    <a:pt x="6" y="9"/>
                    <a:pt x="2" y="12"/>
                  </a:cubicBezTo>
                  <a:cubicBezTo>
                    <a:pt x="0" y="14"/>
                    <a:pt x="2" y="17"/>
                    <a:pt x="4" y="15"/>
                  </a:cubicBezTo>
                  <a:cubicBezTo>
                    <a:pt x="8" y="12"/>
                    <a:pt x="12" y="8"/>
                    <a:pt x="16" y="5"/>
                  </a:cubicBezTo>
                  <a:cubicBezTo>
                    <a:pt x="17" y="3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6" name="Freeform 1322">
              <a:extLst>
                <a:ext uri="{FF2B5EF4-FFF2-40B4-BE49-F238E27FC236}">
                  <a16:creationId xmlns:a16="http://schemas.microsoft.com/office/drawing/2014/main" xmlns="" id="{A0FA0E21-94C6-4B28-B2D2-3BA56B0830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2" y="3417"/>
              <a:ext cx="39" cy="30"/>
            </a:xfrm>
            <a:custGeom>
              <a:avLst/>
              <a:gdLst>
                <a:gd name="T0" fmla="*/ 21 w 25"/>
                <a:gd name="T1" fmla="*/ 2 h 19"/>
                <a:gd name="T2" fmla="*/ 2 w 25"/>
                <a:gd name="T3" fmla="*/ 15 h 19"/>
                <a:gd name="T4" fmla="*/ 3 w 25"/>
                <a:gd name="T5" fmla="*/ 18 h 19"/>
                <a:gd name="T6" fmla="*/ 23 w 25"/>
                <a:gd name="T7" fmla="*/ 4 h 19"/>
                <a:gd name="T8" fmla="*/ 21 w 25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1" y="2"/>
                  </a:moveTo>
                  <a:cubicBezTo>
                    <a:pt x="15" y="8"/>
                    <a:pt x="9" y="12"/>
                    <a:pt x="2" y="15"/>
                  </a:cubicBezTo>
                  <a:cubicBezTo>
                    <a:pt x="0" y="16"/>
                    <a:pt x="1" y="19"/>
                    <a:pt x="3" y="18"/>
                  </a:cubicBezTo>
                  <a:cubicBezTo>
                    <a:pt x="11" y="15"/>
                    <a:pt x="18" y="11"/>
                    <a:pt x="23" y="4"/>
                  </a:cubicBezTo>
                  <a:cubicBezTo>
                    <a:pt x="25" y="2"/>
                    <a:pt x="22" y="0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7" name="Freeform 1323">
              <a:extLst>
                <a:ext uri="{FF2B5EF4-FFF2-40B4-BE49-F238E27FC236}">
                  <a16:creationId xmlns:a16="http://schemas.microsoft.com/office/drawing/2014/main" xmlns="" id="{8F4BC0F7-07FE-4EA2-9C44-FEF0447FC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5" y="3444"/>
              <a:ext cx="32" cy="22"/>
            </a:xfrm>
            <a:custGeom>
              <a:avLst/>
              <a:gdLst>
                <a:gd name="T0" fmla="*/ 15 w 20"/>
                <a:gd name="T1" fmla="*/ 2 h 14"/>
                <a:gd name="T2" fmla="*/ 2 w 20"/>
                <a:gd name="T3" fmla="*/ 9 h 14"/>
                <a:gd name="T4" fmla="*/ 4 w 20"/>
                <a:gd name="T5" fmla="*/ 13 h 14"/>
                <a:gd name="T6" fmla="*/ 18 w 20"/>
                <a:gd name="T7" fmla="*/ 4 h 14"/>
                <a:gd name="T8" fmla="*/ 15 w 20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5" y="2"/>
                  </a:moveTo>
                  <a:cubicBezTo>
                    <a:pt x="12" y="6"/>
                    <a:pt x="7" y="8"/>
                    <a:pt x="2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9" y="11"/>
                    <a:pt x="15" y="9"/>
                    <a:pt x="18" y="4"/>
                  </a:cubicBezTo>
                  <a:cubicBezTo>
                    <a:pt x="20" y="2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8" name="Freeform 1324">
              <a:extLst>
                <a:ext uri="{FF2B5EF4-FFF2-40B4-BE49-F238E27FC236}">
                  <a16:creationId xmlns:a16="http://schemas.microsoft.com/office/drawing/2014/main" xmlns="" id="{A35176DB-407B-402F-BEF7-F8DCA3132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0" y="3485"/>
              <a:ext cx="27" cy="15"/>
            </a:xfrm>
            <a:custGeom>
              <a:avLst/>
              <a:gdLst>
                <a:gd name="T0" fmla="*/ 13 w 17"/>
                <a:gd name="T1" fmla="*/ 0 h 10"/>
                <a:gd name="T2" fmla="*/ 11 w 17"/>
                <a:gd name="T3" fmla="*/ 2 h 10"/>
                <a:gd name="T4" fmla="*/ 9 w 17"/>
                <a:gd name="T5" fmla="*/ 3 h 10"/>
                <a:gd name="T6" fmla="*/ 2 w 17"/>
                <a:gd name="T7" fmla="*/ 5 h 10"/>
                <a:gd name="T8" fmla="*/ 3 w 17"/>
                <a:gd name="T9" fmla="*/ 9 h 10"/>
                <a:gd name="T10" fmla="*/ 14 w 17"/>
                <a:gd name="T11" fmla="*/ 5 h 10"/>
                <a:gd name="T12" fmla="*/ 16 w 17"/>
                <a:gd name="T13" fmla="*/ 2 h 10"/>
                <a:gd name="T14" fmla="*/ 13 w 17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0">
                  <a:moveTo>
                    <a:pt x="13" y="0"/>
                  </a:moveTo>
                  <a:cubicBezTo>
                    <a:pt x="12" y="0"/>
                    <a:pt x="11" y="1"/>
                    <a:pt x="11" y="2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7" y="4"/>
                    <a:pt x="4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7" y="8"/>
                    <a:pt x="11" y="7"/>
                    <a:pt x="14" y="5"/>
                  </a:cubicBezTo>
                  <a:cubicBezTo>
                    <a:pt x="15" y="5"/>
                    <a:pt x="17" y="4"/>
                    <a:pt x="16" y="2"/>
                  </a:cubicBezTo>
                  <a:cubicBezTo>
                    <a:pt x="16" y="1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9" name="Freeform 1325">
              <a:extLst>
                <a:ext uri="{FF2B5EF4-FFF2-40B4-BE49-F238E27FC236}">
                  <a16:creationId xmlns:a16="http://schemas.microsoft.com/office/drawing/2014/main" xmlns="" id="{4804D4DF-6CC0-4E3B-9E21-D70F1D0BE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1" y="3510"/>
              <a:ext cx="25" cy="11"/>
            </a:xfrm>
            <a:custGeom>
              <a:avLst/>
              <a:gdLst>
                <a:gd name="T0" fmla="*/ 13 w 16"/>
                <a:gd name="T1" fmla="*/ 1 h 7"/>
                <a:gd name="T2" fmla="*/ 4 w 16"/>
                <a:gd name="T3" fmla="*/ 2 h 7"/>
                <a:gd name="T4" fmla="*/ 2 w 16"/>
                <a:gd name="T5" fmla="*/ 5 h 7"/>
                <a:gd name="T6" fmla="*/ 14 w 16"/>
                <a:gd name="T7" fmla="*/ 4 h 7"/>
                <a:gd name="T8" fmla="*/ 13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2"/>
                    <a:pt x="7" y="3"/>
                    <a:pt x="4" y="2"/>
                  </a:cubicBezTo>
                  <a:cubicBezTo>
                    <a:pt x="2" y="1"/>
                    <a:pt x="0" y="4"/>
                    <a:pt x="2" y="5"/>
                  </a:cubicBezTo>
                  <a:cubicBezTo>
                    <a:pt x="6" y="7"/>
                    <a:pt x="10" y="6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0" name="Freeform 1326">
              <a:extLst>
                <a:ext uri="{FF2B5EF4-FFF2-40B4-BE49-F238E27FC236}">
                  <a16:creationId xmlns:a16="http://schemas.microsoft.com/office/drawing/2014/main" xmlns="" id="{4BF480C8-ADD8-4A3B-9A52-81323BFAF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3522"/>
              <a:ext cx="32" cy="19"/>
            </a:xfrm>
            <a:custGeom>
              <a:avLst/>
              <a:gdLst>
                <a:gd name="T0" fmla="*/ 17 w 20"/>
                <a:gd name="T1" fmla="*/ 1 h 12"/>
                <a:gd name="T2" fmla="*/ 2 w 20"/>
                <a:gd name="T3" fmla="*/ 8 h 12"/>
                <a:gd name="T4" fmla="*/ 4 w 20"/>
                <a:gd name="T5" fmla="*/ 11 h 12"/>
                <a:gd name="T6" fmla="*/ 18 w 20"/>
                <a:gd name="T7" fmla="*/ 4 h 12"/>
                <a:gd name="T8" fmla="*/ 17 w 2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17" y="1"/>
                  </a:moveTo>
                  <a:cubicBezTo>
                    <a:pt x="12" y="3"/>
                    <a:pt x="7" y="6"/>
                    <a:pt x="2" y="8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8" y="9"/>
                    <a:pt x="13" y="7"/>
                    <a:pt x="18" y="4"/>
                  </a:cubicBezTo>
                  <a:cubicBezTo>
                    <a:pt x="20" y="3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1" name="Freeform 1327">
              <a:extLst>
                <a:ext uri="{FF2B5EF4-FFF2-40B4-BE49-F238E27FC236}">
                  <a16:creationId xmlns:a16="http://schemas.microsoft.com/office/drawing/2014/main" xmlns="" id="{4860A826-922B-463C-9294-125EF52845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0" y="3552"/>
              <a:ext cx="27" cy="13"/>
            </a:xfrm>
            <a:custGeom>
              <a:avLst/>
              <a:gdLst>
                <a:gd name="T0" fmla="*/ 13 w 17"/>
                <a:gd name="T1" fmla="*/ 1 h 8"/>
                <a:gd name="T2" fmla="*/ 3 w 17"/>
                <a:gd name="T3" fmla="*/ 4 h 8"/>
                <a:gd name="T4" fmla="*/ 2 w 17"/>
                <a:gd name="T5" fmla="*/ 7 h 8"/>
                <a:gd name="T6" fmla="*/ 14 w 17"/>
                <a:gd name="T7" fmla="*/ 5 h 8"/>
                <a:gd name="T8" fmla="*/ 13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1"/>
                  </a:moveTo>
                  <a:cubicBezTo>
                    <a:pt x="10" y="2"/>
                    <a:pt x="6" y="4"/>
                    <a:pt x="3" y="4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8"/>
                    <a:pt x="11" y="6"/>
                    <a:pt x="14" y="5"/>
                  </a:cubicBezTo>
                  <a:cubicBezTo>
                    <a:pt x="17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2" name="Freeform 1328">
              <a:extLst>
                <a:ext uri="{FF2B5EF4-FFF2-40B4-BE49-F238E27FC236}">
                  <a16:creationId xmlns:a16="http://schemas.microsoft.com/office/drawing/2014/main" xmlns="" id="{D4227B07-E438-4F9B-A050-EF808E9BE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3571"/>
              <a:ext cx="26" cy="14"/>
            </a:xfrm>
            <a:custGeom>
              <a:avLst/>
              <a:gdLst>
                <a:gd name="T0" fmla="*/ 13 w 17"/>
                <a:gd name="T1" fmla="*/ 1 h 9"/>
                <a:gd name="T2" fmla="*/ 3 w 17"/>
                <a:gd name="T3" fmla="*/ 4 h 9"/>
                <a:gd name="T4" fmla="*/ 2 w 17"/>
                <a:gd name="T5" fmla="*/ 7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10" y="3"/>
                    <a:pt x="7" y="5"/>
                    <a:pt x="3" y="4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7" y="9"/>
                    <a:pt x="11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3" name="Freeform 1329">
              <a:extLst>
                <a:ext uri="{FF2B5EF4-FFF2-40B4-BE49-F238E27FC236}">
                  <a16:creationId xmlns:a16="http://schemas.microsoft.com/office/drawing/2014/main" xmlns="" id="{CC5940A6-BC56-4659-B8D7-C7960A5078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5" y="3529"/>
              <a:ext cx="33" cy="19"/>
            </a:xfrm>
            <a:custGeom>
              <a:avLst/>
              <a:gdLst>
                <a:gd name="T0" fmla="*/ 17 w 21"/>
                <a:gd name="T1" fmla="*/ 2 h 12"/>
                <a:gd name="T2" fmla="*/ 3 w 21"/>
                <a:gd name="T3" fmla="*/ 8 h 12"/>
                <a:gd name="T4" fmla="*/ 2 w 21"/>
                <a:gd name="T5" fmla="*/ 12 h 12"/>
                <a:gd name="T6" fmla="*/ 20 w 21"/>
                <a:gd name="T7" fmla="*/ 3 h 12"/>
                <a:gd name="T8" fmla="*/ 17 w 2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2"/>
                  </a:moveTo>
                  <a:cubicBezTo>
                    <a:pt x="14" y="6"/>
                    <a:pt x="8" y="8"/>
                    <a:pt x="3" y="8"/>
                  </a:cubicBezTo>
                  <a:cubicBezTo>
                    <a:pt x="1" y="8"/>
                    <a:pt x="0" y="12"/>
                    <a:pt x="2" y="12"/>
                  </a:cubicBezTo>
                  <a:cubicBezTo>
                    <a:pt x="9" y="12"/>
                    <a:pt x="17" y="9"/>
                    <a:pt x="20" y="3"/>
                  </a:cubicBezTo>
                  <a:cubicBezTo>
                    <a:pt x="21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4" name="Freeform 1330">
              <a:extLst>
                <a:ext uri="{FF2B5EF4-FFF2-40B4-BE49-F238E27FC236}">
                  <a16:creationId xmlns:a16="http://schemas.microsoft.com/office/drawing/2014/main" xmlns="" id="{ED15F042-6B03-4ACB-9420-146C7E337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9" y="3499"/>
              <a:ext cx="26" cy="19"/>
            </a:xfrm>
            <a:custGeom>
              <a:avLst/>
              <a:gdLst>
                <a:gd name="T0" fmla="*/ 11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5 w 16"/>
                <a:gd name="T7" fmla="*/ 3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10" y="5"/>
                    <a:pt x="6" y="6"/>
                    <a:pt x="3" y="8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8" y="9"/>
                    <a:pt x="13" y="8"/>
                    <a:pt x="15" y="3"/>
                  </a:cubicBezTo>
                  <a:cubicBezTo>
                    <a:pt x="16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5" name="Freeform 1331">
              <a:extLst>
                <a:ext uri="{FF2B5EF4-FFF2-40B4-BE49-F238E27FC236}">
                  <a16:creationId xmlns:a16="http://schemas.microsoft.com/office/drawing/2014/main" xmlns="" id="{1C399854-D4C5-4DC9-8330-C9567BB6DB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" y="3466"/>
              <a:ext cx="23" cy="14"/>
            </a:xfrm>
            <a:custGeom>
              <a:avLst/>
              <a:gdLst>
                <a:gd name="T0" fmla="*/ 10 w 15"/>
                <a:gd name="T1" fmla="*/ 2 h 9"/>
                <a:gd name="T2" fmla="*/ 3 w 15"/>
                <a:gd name="T3" fmla="*/ 6 h 9"/>
                <a:gd name="T4" fmla="*/ 3 w 15"/>
                <a:gd name="T5" fmla="*/ 9 h 9"/>
                <a:gd name="T6" fmla="*/ 14 w 15"/>
                <a:gd name="T7" fmla="*/ 3 h 9"/>
                <a:gd name="T8" fmla="*/ 10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0" y="2"/>
                  </a:moveTo>
                  <a:cubicBezTo>
                    <a:pt x="9" y="5"/>
                    <a:pt x="6" y="6"/>
                    <a:pt x="3" y="6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8" y="9"/>
                    <a:pt x="12" y="8"/>
                    <a:pt x="14" y="3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6" name="Freeform 1332">
              <a:extLst>
                <a:ext uri="{FF2B5EF4-FFF2-40B4-BE49-F238E27FC236}">
                  <a16:creationId xmlns:a16="http://schemas.microsoft.com/office/drawing/2014/main" xmlns="" id="{080CE764-4492-4E0B-8B0D-D86062E0D7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" y="3455"/>
              <a:ext cx="27" cy="30"/>
            </a:xfrm>
            <a:custGeom>
              <a:avLst/>
              <a:gdLst>
                <a:gd name="T0" fmla="*/ 13 w 17"/>
                <a:gd name="T1" fmla="*/ 2 h 19"/>
                <a:gd name="T2" fmla="*/ 2 w 17"/>
                <a:gd name="T3" fmla="*/ 15 h 19"/>
                <a:gd name="T4" fmla="*/ 4 w 17"/>
                <a:gd name="T5" fmla="*/ 18 h 19"/>
                <a:gd name="T6" fmla="*/ 16 w 17"/>
                <a:gd name="T7" fmla="*/ 4 h 19"/>
                <a:gd name="T8" fmla="*/ 13 w 17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3" y="2"/>
                  </a:moveTo>
                  <a:cubicBezTo>
                    <a:pt x="10" y="7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9" y="14"/>
                    <a:pt x="13" y="10"/>
                    <a:pt x="16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7" name="Freeform 1333">
              <a:extLst>
                <a:ext uri="{FF2B5EF4-FFF2-40B4-BE49-F238E27FC236}">
                  <a16:creationId xmlns:a16="http://schemas.microsoft.com/office/drawing/2014/main" xmlns="" id="{16F49668-3C4C-4FF7-BCAC-6407F8E4E1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3436"/>
              <a:ext cx="27" cy="22"/>
            </a:xfrm>
            <a:custGeom>
              <a:avLst/>
              <a:gdLst>
                <a:gd name="T0" fmla="*/ 12 w 17"/>
                <a:gd name="T1" fmla="*/ 1 h 14"/>
                <a:gd name="T2" fmla="*/ 2 w 17"/>
                <a:gd name="T3" fmla="*/ 10 h 14"/>
                <a:gd name="T4" fmla="*/ 4 w 17"/>
                <a:gd name="T5" fmla="*/ 13 h 14"/>
                <a:gd name="T6" fmla="*/ 15 w 17"/>
                <a:gd name="T7" fmla="*/ 4 h 14"/>
                <a:gd name="T8" fmla="*/ 12 w 17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"/>
                  </a:moveTo>
                  <a:cubicBezTo>
                    <a:pt x="9" y="4"/>
                    <a:pt x="5" y="7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1" y="7"/>
                    <a:pt x="15" y="4"/>
                  </a:cubicBezTo>
                  <a:cubicBezTo>
                    <a:pt x="17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8" name="Freeform 1334">
              <a:extLst>
                <a:ext uri="{FF2B5EF4-FFF2-40B4-BE49-F238E27FC236}">
                  <a16:creationId xmlns:a16="http://schemas.microsoft.com/office/drawing/2014/main" xmlns="" id="{74493D5E-89C7-4804-BF0D-3C3D7868C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7" y="3475"/>
              <a:ext cx="32" cy="22"/>
            </a:xfrm>
            <a:custGeom>
              <a:avLst/>
              <a:gdLst>
                <a:gd name="T0" fmla="*/ 15 w 20"/>
                <a:gd name="T1" fmla="*/ 2 h 14"/>
                <a:gd name="T2" fmla="*/ 2 w 20"/>
                <a:gd name="T3" fmla="*/ 10 h 14"/>
                <a:gd name="T4" fmla="*/ 4 w 20"/>
                <a:gd name="T5" fmla="*/ 13 h 14"/>
                <a:gd name="T6" fmla="*/ 18 w 20"/>
                <a:gd name="T7" fmla="*/ 5 h 14"/>
                <a:gd name="T8" fmla="*/ 15 w 20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5" y="2"/>
                  </a:moveTo>
                  <a:cubicBezTo>
                    <a:pt x="12" y="6"/>
                    <a:pt x="7" y="8"/>
                    <a:pt x="2" y="10"/>
                  </a:cubicBezTo>
                  <a:cubicBezTo>
                    <a:pt x="0" y="11"/>
                    <a:pt x="1" y="14"/>
                    <a:pt x="4" y="13"/>
                  </a:cubicBezTo>
                  <a:cubicBezTo>
                    <a:pt x="9" y="11"/>
                    <a:pt x="14" y="9"/>
                    <a:pt x="18" y="5"/>
                  </a:cubicBezTo>
                  <a:cubicBezTo>
                    <a:pt x="20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9" name="Freeform 1335">
              <a:extLst>
                <a:ext uri="{FF2B5EF4-FFF2-40B4-BE49-F238E27FC236}">
                  <a16:creationId xmlns:a16="http://schemas.microsoft.com/office/drawing/2014/main" xmlns="" id="{819258BA-D84D-499F-A18C-5C81F4DBBC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3508"/>
              <a:ext cx="22" cy="19"/>
            </a:xfrm>
            <a:custGeom>
              <a:avLst/>
              <a:gdLst>
                <a:gd name="T0" fmla="*/ 10 w 14"/>
                <a:gd name="T1" fmla="*/ 2 h 12"/>
                <a:gd name="T2" fmla="*/ 2 w 14"/>
                <a:gd name="T3" fmla="*/ 7 h 12"/>
                <a:gd name="T4" fmla="*/ 4 w 14"/>
                <a:gd name="T5" fmla="*/ 11 h 12"/>
                <a:gd name="T6" fmla="*/ 13 w 14"/>
                <a:gd name="T7" fmla="*/ 4 h 12"/>
                <a:gd name="T8" fmla="*/ 10 w 14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0" y="2"/>
                  </a:moveTo>
                  <a:cubicBezTo>
                    <a:pt x="8" y="4"/>
                    <a:pt x="5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0" y="7"/>
                    <a:pt x="13" y="4"/>
                  </a:cubicBezTo>
                  <a:cubicBezTo>
                    <a:pt x="14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0" name="Freeform 1336">
              <a:extLst>
                <a:ext uri="{FF2B5EF4-FFF2-40B4-BE49-F238E27FC236}">
                  <a16:creationId xmlns:a16="http://schemas.microsoft.com/office/drawing/2014/main" xmlns="" id="{497F00FF-7EF9-46FD-BC83-0DAF68017B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3" y="3494"/>
              <a:ext cx="31" cy="17"/>
            </a:xfrm>
            <a:custGeom>
              <a:avLst/>
              <a:gdLst>
                <a:gd name="T0" fmla="*/ 16 w 20"/>
                <a:gd name="T1" fmla="*/ 1 h 11"/>
                <a:gd name="T2" fmla="*/ 2 w 20"/>
                <a:gd name="T3" fmla="*/ 6 h 11"/>
                <a:gd name="T4" fmla="*/ 2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4"/>
                    <a:pt x="7" y="6"/>
                    <a:pt x="2" y="6"/>
                  </a:cubicBezTo>
                  <a:cubicBezTo>
                    <a:pt x="0" y="7"/>
                    <a:pt x="0" y="11"/>
                    <a:pt x="2" y="10"/>
                  </a:cubicBezTo>
                  <a:cubicBezTo>
                    <a:pt x="8" y="9"/>
                    <a:pt x="13" y="8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1" name="Freeform 1337">
              <a:extLst>
                <a:ext uri="{FF2B5EF4-FFF2-40B4-BE49-F238E27FC236}">
                  <a16:creationId xmlns:a16="http://schemas.microsoft.com/office/drawing/2014/main" xmlns="" id="{16362516-E4C0-4A72-8BD2-8762E7C201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1" y="3180"/>
              <a:ext cx="60" cy="45"/>
            </a:xfrm>
            <a:custGeom>
              <a:avLst/>
              <a:gdLst>
                <a:gd name="T0" fmla="*/ 23 w 38"/>
                <a:gd name="T1" fmla="*/ 6 h 29"/>
                <a:gd name="T2" fmla="*/ 7 w 38"/>
                <a:gd name="T3" fmla="*/ 14 h 29"/>
                <a:gd name="T4" fmla="*/ 0 w 38"/>
                <a:gd name="T5" fmla="*/ 22 h 29"/>
                <a:gd name="T6" fmla="*/ 8 w 38"/>
                <a:gd name="T7" fmla="*/ 28 h 29"/>
                <a:gd name="T8" fmla="*/ 31 w 38"/>
                <a:gd name="T9" fmla="*/ 17 h 29"/>
                <a:gd name="T10" fmla="*/ 23 w 38"/>
                <a:gd name="T1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9">
                  <a:moveTo>
                    <a:pt x="23" y="6"/>
                  </a:moveTo>
                  <a:cubicBezTo>
                    <a:pt x="18" y="9"/>
                    <a:pt x="12" y="13"/>
                    <a:pt x="7" y="14"/>
                  </a:cubicBezTo>
                  <a:cubicBezTo>
                    <a:pt x="3" y="15"/>
                    <a:pt x="0" y="17"/>
                    <a:pt x="0" y="22"/>
                  </a:cubicBezTo>
                  <a:cubicBezTo>
                    <a:pt x="0" y="25"/>
                    <a:pt x="4" y="29"/>
                    <a:pt x="8" y="28"/>
                  </a:cubicBezTo>
                  <a:cubicBezTo>
                    <a:pt x="16" y="27"/>
                    <a:pt x="24" y="22"/>
                    <a:pt x="31" y="17"/>
                  </a:cubicBezTo>
                  <a:cubicBezTo>
                    <a:pt x="38" y="12"/>
                    <a:pt x="30" y="0"/>
                    <a:pt x="2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2" name="Freeform 1338">
              <a:extLst>
                <a:ext uri="{FF2B5EF4-FFF2-40B4-BE49-F238E27FC236}">
                  <a16:creationId xmlns:a16="http://schemas.microsoft.com/office/drawing/2014/main" xmlns="" id="{8544500B-B8FB-4D42-84FE-8473E22BFC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9" y="2999"/>
              <a:ext cx="57" cy="43"/>
            </a:xfrm>
            <a:custGeom>
              <a:avLst/>
              <a:gdLst>
                <a:gd name="T0" fmla="*/ 30 w 36"/>
                <a:gd name="T1" fmla="*/ 1 h 27"/>
                <a:gd name="T2" fmla="*/ 20 w 36"/>
                <a:gd name="T3" fmla="*/ 4 h 27"/>
                <a:gd name="T4" fmla="*/ 7 w 36"/>
                <a:gd name="T5" fmla="*/ 10 h 27"/>
                <a:gd name="T6" fmla="*/ 15 w 36"/>
                <a:gd name="T7" fmla="*/ 22 h 27"/>
                <a:gd name="T8" fmla="*/ 23 w 36"/>
                <a:gd name="T9" fmla="*/ 17 h 27"/>
                <a:gd name="T10" fmla="*/ 28 w 36"/>
                <a:gd name="T11" fmla="*/ 16 h 27"/>
                <a:gd name="T12" fmla="*/ 28 w 36"/>
                <a:gd name="T13" fmla="*/ 15 h 27"/>
                <a:gd name="T14" fmla="*/ 32 w 36"/>
                <a:gd name="T15" fmla="*/ 14 h 27"/>
                <a:gd name="T16" fmla="*/ 35 w 36"/>
                <a:gd name="T17" fmla="*/ 9 h 27"/>
                <a:gd name="T18" fmla="*/ 30 w 36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30" y="1"/>
                  </a:moveTo>
                  <a:cubicBezTo>
                    <a:pt x="26" y="0"/>
                    <a:pt x="23" y="2"/>
                    <a:pt x="20" y="4"/>
                  </a:cubicBezTo>
                  <a:cubicBezTo>
                    <a:pt x="15" y="6"/>
                    <a:pt x="11" y="8"/>
                    <a:pt x="7" y="10"/>
                  </a:cubicBezTo>
                  <a:cubicBezTo>
                    <a:pt x="0" y="15"/>
                    <a:pt x="8" y="27"/>
                    <a:pt x="15" y="22"/>
                  </a:cubicBezTo>
                  <a:cubicBezTo>
                    <a:pt x="18" y="20"/>
                    <a:pt x="20" y="19"/>
                    <a:pt x="23" y="17"/>
                  </a:cubicBezTo>
                  <a:cubicBezTo>
                    <a:pt x="25" y="17"/>
                    <a:pt x="26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5"/>
                    <a:pt x="31" y="15"/>
                    <a:pt x="32" y="14"/>
                  </a:cubicBezTo>
                  <a:cubicBezTo>
                    <a:pt x="34" y="13"/>
                    <a:pt x="35" y="11"/>
                    <a:pt x="35" y="9"/>
                  </a:cubicBezTo>
                  <a:cubicBezTo>
                    <a:pt x="36" y="5"/>
                    <a:pt x="34" y="2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3" name="Freeform 1339">
              <a:extLst>
                <a:ext uri="{FF2B5EF4-FFF2-40B4-BE49-F238E27FC236}">
                  <a16:creationId xmlns:a16="http://schemas.microsoft.com/office/drawing/2014/main" xmlns="" id="{F19A7790-11DD-4A39-A815-192B802079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9" y="2756"/>
              <a:ext cx="91" cy="33"/>
            </a:xfrm>
            <a:custGeom>
              <a:avLst/>
              <a:gdLst>
                <a:gd name="T0" fmla="*/ 42 w 58"/>
                <a:gd name="T1" fmla="*/ 4 h 21"/>
                <a:gd name="T2" fmla="*/ 40 w 58"/>
                <a:gd name="T3" fmla="*/ 5 h 21"/>
                <a:gd name="T4" fmla="*/ 32 w 58"/>
                <a:gd name="T5" fmla="*/ 6 h 21"/>
                <a:gd name="T6" fmla="*/ 12 w 58"/>
                <a:gd name="T7" fmla="*/ 5 h 21"/>
                <a:gd name="T8" fmla="*/ 9 w 58"/>
                <a:gd name="T9" fmla="*/ 19 h 21"/>
                <a:gd name="T10" fmla="*/ 33 w 58"/>
                <a:gd name="T11" fmla="*/ 20 h 21"/>
                <a:gd name="T12" fmla="*/ 50 w 58"/>
                <a:gd name="T13" fmla="*/ 16 h 21"/>
                <a:gd name="T14" fmla="*/ 42 w 58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1">
                  <a:moveTo>
                    <a:pt x="42" y="4"/>
                  </a:moveTo>
                  <a:cubicBezTo>
                    <a:pt x="44" y="3"/>
                    <a:pt x="41" y="5"/>
                    <a:pt x="40" y="5"/>
                  </a:cubicBezTo>
                  <a:cubicBezTo>
                    <a:pt x="38" y="5"/>
                    <a:pt x="35" y="6"/>
                    <a:pt x="32" y="6"/>
                  </a:cubicBezTo>
                  <a:cubicBezTo>
                    <a:pt x="25" y="6"/>
                    <a:pt x="18" y="7"/>
                    <a:pt x="12" y="5"/>
                  </a:cubicBezTo>
                  <a:cubicBezTo>
                    <a:pt x="3" y="4"/>
                    <a:pt x="0" y="18"/>
                    <a:pt x="9" y="19"/>
                  </a:cubicBezTo>
                  <a:cubicBezTo>
                    <a:pt x="17" y="21"/>
                    <a:pt x="25" y="20"/>
                    <a:pt x="33" y="20"/>
                  </a:cubicBezTo>
                  <a:cubicBezTo>
                    <a:pt x="39" y="19"/>
                    <a:pt x="45" y="19"/>
                    <a:pt x="50" y="16"/>
                  </a:cubicBezTo>
                  <a:cubicBezTo>
                    <a:pt x="58" y="12"/>
                    <a:pt x="50" y="0"/>
                    <a:pt x="4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4" name="Freeform 1340">
              <a:extLst>
                <a:ext uri="{FF2B5EF4-FFF2-40B4-BE49-F238E27FC236}">
                  <a16:creationId xmlns:a16="http://schemas.microsoft.com/office/drawing/2014/main" xmlns="" id="{816BD4C8-AFEC-4F6E-B2D2-7F50FD0E34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9" y="2328"/>
              <a:ext cx="79" cy="27"/>
            </a:xfrm>
            <a:custGeom>
              <a:avLst/>
              <a:gdLst>
                <a:gd name="T0" fmla="*/ 44 w 50"/>
                <a:gd name="T1" fmla="*/ 2 h 17"/>
                <a:gd name="T2" fmla="*/ 42 w 50"/>
                <a:gd name="T3" fmla="*/ 2 h 17"/>
                <a:gd name="T4" fmla="*/ 39 w 50"/>
                <a:gd name="T5" fmla="*/ 2 h 17"/>
                <a:gd name="T6" fmla="*/ 37 w 50"/>
                <a:gd name="T7" fmla="*/ 1 h 17"/>
                <a:gd name="T8" fmla="*/ 28 w 50"/>
                <a:gd name="T9" fmla="*/ 1 h 17"/>
                <a:gd name="T10" fmla="*/ 9 w 50"/>
                <a:gd name="T11" fmla="*/ 0 h 17"/>
                <a:gd name="T12" fmla="*/ 10 w 50"/>
                <a:gd name="T13" fmla="*/ 14 h 17"/>
                <a:gd name="T14" fmla="*/ 28 w 50"/>
                <a:gd name="T15" fmla="*/ 15 h 17"/>
                <a:gd name="T16" fmla="*/ 43 w 50"/>
                <a:gd name="T17" fmla="*/ 15 h 17"/>
                <a:gd name="T18" fmla="*/ 44 w 5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7">
                  <a:moveTo>
                    <a:pt x="44" y="2"/>
                  </a:moveTo>
                  <a:cubicBezTo>
                    <a:pt x="43" y="2"/>
                    <a:pt x="43" y="2"/>
                    <a:pt x="42" y="2"/>
                  </a:cubicBezTo>
                  <a:cubicBezTo>
                    <a:pt x="41" y="2"/>
                    <a:pt x="40" y="2"/>
                    <a:pt x="39" y="2"/>
                  </a:cubicBezTo>
                  <a:cubicBezTo>
                    <a:pt x="39" y="2"/>
                    <a:pt x="38" y="2"/>
                    <a:pt x="37" y="1"/>
                  </a:cubicBezTo>
                  <a:cubicBezTo>
                    <a:pt x="34" y="1"/>
                    <a:pt x="31" y="1"/>
                    <a:pt x="28" y="1"/>
                  </a:cubicBezTo>
                  <a:cubicBezTo>
                    <a:pt x="22" y="0"/>
                    <a:pt x="15" y="0"/>
                    <a:pt x="9" y="0"/>
                  </a:cubicBezTo>
                  <a:cubicBezTo>
                    <a:pt x="0" y="1"/>
                    <a:pt x="1" y="15"/>
                    <a:pt x="10" y="14"/>
                  </a:cubicBezTo>
                  <a:cubicBezTo>
                    <a:pt x="16" y="14"/>
                    <a:pt x="22" y="14"/>
                    <a:pt x="28" y="15"/>
                  </a:cubicBezTo>
                  <a:cubicBezTo>
                    <a:pt x="32" y="15"/>
                    <a:pt x="39" y="17"/>
                    <a:pt x="43" y="15"/>
                  </a:cubicBezTo>
                  <a:cubicBezTo>
                    <a:pt x="49" y="13"/>
                    <a:pt x="50" y="5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5" name="Freeform 1341">
              <a:extLst>
                <a:ext uri="{FF2B5EF4-FFF2-40B4-BE49-F238E27FC236}">
                  <a16:creationId xmlns:a16="http://schemas.microsoft.com/office/drawing/2014/main" xmlns="" id="{51635C0B-A534-4ABE-8DDB-769E50192F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4" y="1923"/>
              <a:ext cx="83" cy="41"/>
            </a:xfrm>
            <a:custGeom>
              <a:avLst/>
              <a:gdLst>
                <a:gd name="T0" fmla="*/ 36 w 53"/>
                <a:gd name="T1" fmla="*/ 11 h 26"/>
                <a:gd name="T2" fmla="*/ 32 w 53"/>
                <a:gd name="T3" fmla="*/ 11 h 26"/>
                <a:gd name="T4" fmla="*/ 14 w 53"/>
                <a:gd name="T5" fmla="*/ 7 h 26"/>
                <a:gd name="T6" fmla="*/ 8 w 53"/>
                <a:gd name="T7" fmla="*/ 20 h 26"/>
                <a:gd name="T8" fmla="*/ 38 w 53"/>
                <a:gd name="T9" fmla="*/ 25 h 26"/>
                <a:gd name="T10" fmla="*/ 50 w 53"/>
                <a:gd name="T11" fmla="*/ 8 h 26"/>
                <a:gd name="T12" fmla="*/ 36 w 53"/>
                <a:gd name="T1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6">
                  <a:moveTo>
                    <a:pt x="36" y="11"/>
                  </a:moveTo>
                  <a:cubicBezTo>
                    <a:pt x="35" y="12"/>
                    <a:pt x="33" y="12"/>
                    <a:pt x="32" y="11"/>
                  </a:cubicBezTo>
                  <a:cubicBezTo>
                    <a:pt x="26" y="11"/>
                    <a:pt x="20" y="9"/>
                    <a:pt x="14" y="7"/>
                  </a:cubicBezTo>
                  <a:cubicBezTo>
                    <a:pt x="6" y="5"/>
                    <a:pt x="0" y="17"/>
                    <a:pt x="8" y="20"/>
                  </a:cubicBezTo>
                  <a:cubicBezTo>
                    <a:pt x="18" y="23"/>
                    <a:pt x="28" y="26"/>
                    <a:pt x="38" y="25"/>
                  </a:cubicBezTo>
                  <a:cubicBezTo>
                    <a:pt x="47" y="25"/>
                    <a:pt x="53" y="18"/>
                    <a:pt x="50" y="8"/>
                  </a:cubicBezTo>
                  <a:cubicBezTo>
                    <a:pt x="47" y="0"/>
                    <a:pt x="35" y="4"/>
                    <a:pt x="3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6" name="Freeform 1342">
              <a:extLst>
                <a:ext uri="{FF2B5EF4-FFF2-40B4-BE49-F238E27FC236}">
                  <a16:creationId xmlns:a16="http://schemas.microsoft.com/office/drawing/2014/main" xmlns="" id="{6C28BFFB-F0AB-4B80-8AA5-215C7F1950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9" y="1569"/>
              <a:ext cx="55" cy="57"/>
            </a:xfrm>
            <a:custGeom>
              <a:avLst/>
              <a:gdLst>
                <a:gd name="T0" fmla="*/ 29 w 35"/>
                <a:gd name="T1" fmla="*/ 19 h 36"/>
                <a:gd name="T2" fmla="*/ 24 w 35"/>
                <a:gd name="T3" fmla="*/ 15 h 36"/>
                <a:gd name="T4" fmla="*/ 16 w 35"/>
                <a:gd name="T5" fmla="*/ 8 h 36"/>
                <a:gd name="T6" fmla="*/ 5 w 35"/>
                <a:gd name="T7" fmla="*/ 16 h 36"/>
                <a:gd name="T8" fmla="*/ 17 w 35"/>
                <a:gd name="T9" fmla="*/ 28 h 36"/>
                <a:gd name="T10" fmla="*/ 32 w 35"/>
                <a:gd name="T11" fmla="*/ 32 h 36"/>
                <a:gd name="T12" fmla="*/ 35 w 35"/>
                <a:gd name="T13" fmla="*/ 24 h 36"/>
                <a:gd name="T14" fmla="*/ 34 w 35"/>
                <a:gd name="T15" fmla="*/ 22 h 36"/>
                <a:gd name="T16" fmla="*/ 29 w 35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6">
                  <a:moveTo>
                    <a:pt x="29" y="19"/>
                  </a:moveTo>
                  <a:cubicBezTo>
                    <a:pt x="27" y="18"/>
                    <a:pt x="26" y="16"/>
                    <a:pt x="24" y="15"/>
                  </a:cubicBezTo>
                  <a:cubicBezTo>
                    <a:pt x="21" y="13"/>
                    <a:pt x="18" y="10"/>
                    <a:pt x="16" y="8"/>
                  </a:cubicBezTo>
                  <a:cubicBezTo>
                    <a:pt x="11" y="0"/>
                    <a:pt x="0" y="8"/>
                    <a:pt x="5" y="16"/>
                  </a:cubicBezTo>
                  <a:cubicBezTo>
                    <a:pt x="8" y="20"/>
                    <a:pt x="13" y="24"/>
                    <a:pt x="17" y="28"/>
                  </a:cubicBezTo>
                  <a:cubicBezTo>
                    <a:pt x="21" y="30"/>
                    <a:pt x="27" y="36"/>
                    <a:pt x="32" y="32"/>
                  </a:cubicBezTo>
                  <a:cubicBezTo>
                    <a:pt x="35" y="30"/>
                    <a:pt x="35" y="27"/>
                    <a:pt x="35" y="24"/>
                  </a:cubicBezTo>
                  <a:cubicBezTo>
                    <a:pt x="35" y="23"/>
                    <a:pt x="34" y="23"/>
                    <a:pt x="34" y="22"/>
                  </a:cubicBezTo>
                  <a:cubicBezTo>
                    <a:pt x="33" y="20"/>
                    <a:pt x="31" y="19"/>
                    <a:pt x="2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7" name="Freeform 1343">
              <a:extLst>
                <a:ext uri="{FF2B5EF4-FFF2-40B4-BE49-F238E27FC236}">
                  <a16:creationId xmlns:a16="http://schemas.microsoft.com/office/drawing/2014/main" xmlns="" id="{904DF493-FC4E-4F5F-A926-2EC1DD2F91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1" y="1326"/>
              <a:ext cx="38" cy="72"/>
            </a:xfrm>
            <a:custGeom>
              <a:avLst/>
              <a:gdLst>
                <a:gd name="T0" fmla="*/ 2 w 24"/>
                <a:gd name="T1" fmla="*/ 13 h 46"/>
                <a:gd name="T2" fmla="*/ 8 w 24"/>
                <a:gd name="T3" fmla="*/ 37 h 46"/>
                <a:gd name="T4" fmla="*/ 22 w 24"/>
                <a:gd name="T5" fmla="*/ 36 h 46"/>
                <a:gd name="T6" fmla="*/ 16 w 24"/>
                <a:gd name="T7" fmla="*/ 8 h 46"/>
                <a:gd name="T8" fmla="*/ 2 w 24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6">
                  <a:moveTo>
                    <a:pt x="2" y="13"/>
                  </a:moveTo>
                  <a:cubicBezTo>
                    <a:pt x="5" y="21"/>
                    <a:pt x="7" y="29"/>
                    <a:pt x="8" y="37"/>
                  </a:cubicBezTo>
                  <a:cubicBezTo>
                    <a:pt x="10" y="46"/>
                    <a:pt x="24" y="45"/>
                    <a:pt x="22" y="36"/>
                  </a:cubicBezTo>
                  <a:cubicBezTo>
                    <a:pt x="21" y="27"/>
                    <a:pt x="18" y="18"/>
                    <a:pt x="16" y="8"/>
                  </a:cubicBezTo>
                  <a:cubicBezTo>
                    <a:pt x="13" y="0"/>
                    <a:pt x="0" y="4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8" name="Freeform 1344">
              <a:extLst>
                <a:ext uri="{FF2B5EF4-FFF2-40B4-BE49-F238E27FC236}">
                  <a16:creationId xmlns:a16="http://schemas.microsoft.com/office/drawing/2014/main" xmlns="" id="{663EB80D-A368-48C9-BF06-7DBBA59F94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8" y="1393"/>
              <a:ext cx="50" cy="79"/>
            </a:xfrm>
            <a:custGeom>
              <a:avLst/>
              <a:gdLst>
                <a:gd name="T0" fmla="*/ 16 w 32"/>
                <a:gd name="T1" fmla="*/ 9 h 50"/>
                <a:gd name="T2" fmla="*/ 5 w 32"/>
                <a:gd name="T3" fmla="*/ 34 h 50"/>
                <a:gd name="T4" fmla="*/ 16 w 32"/>
                <a:gd name="T5" fmla="*/ 43 h 50"/>
                <a:gd name="T6" fmla="*/ 29 w 32"/>
                <a:gd name="T7" fmla="*/ 15 h 50"/>
                <a:gd name="T8" fmla="*/ 16 w 32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16" y="9"/>
                  </a:moveTo>
                  <a:cubicBezTo>
                    <a:pt x="13" y="17"/>
                    <a:pt x="11" y="26"/>
                    <a:pt x="5" y="34"/>
                  </a:cubicBezTo>
                  <a:cubicBezTo>
                    <a:pt x="0" y="41"/>
                    <a:pt x="11" y="50"/>
                    <a:pt x="16" y="43"/>
                  </a:cubicBezTo>
                  <a:cubicBezTo>
                    <a:pt x="22" y="34"/>
                    <a:pt x="25" y="24"/>
                    <a:pt x="29" y="15"/>
                  </a:cubicBezTo>
                  <a:cubicBezTo>
                    <a:pt x="32" y="6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9" name="Freeform 1345">
              <a:extLst>
                <a:ext uri="{FF2B5EF4-FFF2-40B4-BE49-F238E27FC236}">
                  <a16:creationId xmlns:a16="http://schemas.microsoft.com/office/drawing/2014/main" xmlns="" id="{D94139C5-9422-46BE-813B-80F011B4C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9" y="1604"/>
              <a:ext cx="65" cy="63"/>
            </a:xfrm>
            <a:custGeom>
              <a:avLst/>
              <a:gdLst>
                <a:gd name="T0" fmla="*/ 21 w 41"/>
                <a:gd name="T1" fmla="*/ 14 h 40"/>
                <a:gd name="T2" fmla="*/ 21 w 41"/>
                <a:gd name="T3" fmla="*/ 14 h 40"/>
                <a:gd name="T4" fmla="*/ 18 w 41"/>
                <a:gd name="T5" fmla="*/ 18 h 40"/>
                <a:gd name="T6" fmla="*/ 8 w 41"/>
                <a:gd name="T7" fmla="*/ 24 h 40"/>
                <a:gd name="T8" fmla="*/ 12 w 41"/>
                <a:gd name="T9" fmla="*/ 37 h 40"/>
                <a:gd name="T10" fmla="*/ 33 w 41"/>
                <a:gd name="T11" fmla="*/ 7 h 40"/>
                <a:gd name="T12" fmla="*/ 21 w 41"/>
                <a:gd name="T13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21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0" y="16"/>
                    <a:pt x="19" y="17"/>
                    <a:pt x="18" y="18"/>
                  </a:cubicBezTo>
                  <a:cubicBezTo>
                    <a:pt x="15" y="21"/>
                    <a:pt x="11" y="22"/>
                    <a:pt x="8" y="24"/>
                  </a:cubicBezTo>
                  <a:cubicBezTo>
                    <a:pt x="0" y="27"/>
                    <a:pt x="4" y="40"/>
                    <a:pt x="12" y="37"/>
                  </a:cubicBezTo>
                  <a:cubicBezTo>
                    <a:pt x="23" y="33"/>
                    <a:pt x="41" y="21"/>
                    <a:pt x="33" y="7"/>
                  </a:cubicBezTo>
                  <a:cubicBezTo>
                    <a:pt x="29" y="0"/>
                    <a:pt x="18" y="7"/>
                    <a:pt x="2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0" name="Freeform 1346">
              <a:extLst>
                <a:ext uri="{FF2B5EF4-FFF2-40B4-BE49-F238E27FC236}">
                  <a16:creationId xmlns:a16="http://schemas.microsoft.com/office/drawing/2014/main" xmlns="" id="{97561396-F12C-4B48-B1DB-1954E5EE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1891"/>
              <a:ext cx="72" cy="65"/>
            </a:xfrm>
            <a:custGeom>
              <a:avLst/>
              <a:gdLst>
                <a:gd name="T0" fmla="*/ 29 w 46"/>
                <a:gd name="T1" fmla="*/ 7 h 41"/>
                <a:gd name="T2" fmla="*/ 7 w 46"/>
                <a:gd name="T3" fmla="*/ 25 h 41"/>
                <a:gd name="T4" fmla="*/ 15 w 46"/>
                <a:gd name="T5" fmla="*/ 36 h 41"/>
                <a:gd name="T6" fmla="*/ 41 w 46"/>
                <a:gd name="T7" fmla="*/ 13 h 41"/>
                <a:gd name="T8" fmla="*/ 29 w 46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1">
                  <a:moveTo>
                    <a:pt x="29" y="7"/>
                  </a:moveTo>
                  <a:cubicBezTo>
                    <a:pt x="24" y="15"/>
                    <a:pt x="14" y="20"/>
                    <a:pt x="7" y="25"/>
                  </a:cubicBezTo>
                  <a:cubicBezTo>
                    <a:pt x="0" y="30"/>
                    <a:pt x="8" y="41"/>
                    <a:pt x="15" y="36"/>
                  </a:cubicBezTo>
                  <a:cubicBezTo>
                    <a:pt x="24" y="30"/>
                    <a:pt x="35" y="23"/>
                    <a:pt x="41" y="13"/>
                  </a:cubicBezTo>
                  <a:cubicBezTo>
                    <a:pt x="46" y="6"/>
                    <a:pt x="33" y="0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1" name="Freeform 1347">
              <a:extLst>
                <a:ext uri="{FF2B5EF4-FFF2-40B4-BE49-F238E27FC236}">
                  <a16:creationId xmlns:a16="http://schemas.microsoft.com/office/drawing/2014/main" xmlns="" id="{9B8B2374-E61B-4E8F-9A5B-5EE5405191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2242"/>
              <a:ext cx="82" cy="52"/>
            </a:xfrm>
            <a:custGeom>
              <a:avLst/>
              <a:gdLst>
                <a:gd name="T0" fmla="*/ 38 w 52"/>
                <a:gd name="T1" fmla="*/ 3 h 33"/>
                <a:gd name="T2" fmla="*/ 8 w 52"/>
                <a:gd name="T3" fmla="*/ 16 h 33"/>
                <a:gd name="T4" fmla="*/ 15 w 52"/>
                <a:gd name="T5" fmla="*/ 28 h 33"/>
                <a:gd name="T6" fmla="*/ 43 w 52"/>
                <a:gd name="T7" fmla="*/ 16 h 33"/>
                <a:gd name="T8" fmla="*/ 38 w 5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3">
                  <a:moveTo>
                    <a:pt x="38" y="3"/>
                  </a:moveTo>
                  <a:cubicBezTo>
                    <a:pt x="28" y="6"/>
                    <a:pt x="17" y="10"/>
                    <a:pt x="8" y="16"/>
                  </a:cubicBezTo>
                  <a:cubicBezTo>
                    <a:pt x="0" y="21"/>
                    <a:pt x="8" y="33"/>
                    <a:pt x="15" y="28"/>
                  </a:cubicBezTo>
                  <a:cubicBezTo>
                    <a:pt x="24" y="22"/>
                    <a:pt x="33" y="19"/>
                    <a:pt x="43" y="16"/>
                  </a:cubicBezTo>
                  <a:cubicBezTo>
                    <a:pt x="52" y="13"/>
                    <a:pt x="47" y="0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2" name="Freeform 1348">
              <a:extLst>
                <a:ext uri="{FF2B5EF4-FFF2-40B4-BE49-F238E27FC236}">
                  <a16:creationId xmlns:a16="http://schemas.microsoft.com/office/drawing/2014/main" xmlns="" id="{001A6147-DB1D-4348-BD1E-DCA8D3DCC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0" y="2526"/>
              <a:ext cx="82" cy="30"/>
            </a:xfrm>
            <a:custGeom>
              <a:avLst/>
              <a:gdLst>
                <a:gd name="T0" fmla="*/ 39 w 52"/>
                <a:gd name="T1" fmla="*/ 3 h 19"/>
                <a:gd name="T2" fmla="*/ 9 w 52"/>
                <a:gd name="T3" fmla="*/ 5 h 19"/>
                <a:gd name="T4" fmla="*/ 10 w 52"/>
                <a:gd name="T5" fmla="*/ 19 h 19"/>
                <a:gd name="T6" fmla="*/ 44 w 52"/>
                <a:gd name="T7" fmla="*/ 16 h 19"/>
                <a:gd name="T8" fmla="*/ 39 w 52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9">
                  <a:moveTo>
                    <a:pt x="39" y="3"/>
                  </a:moveTo>
                  <a:cubicBezTo>
                    <a:pt x="29" y="5"/>
                    <a:pt x="19" y="5"/>
                    <a:pt x="9" y="5"/>
                  </a:cubicBezTo>
                  <a:cubicBezTo>
                    <a:pt x="0" y="5"/>
                    <a:pt x="1" y="19"/>
                    <a:pt x="10" y="19"/>
                  </a:cubicBezTo>
                  <a:cubicBezTo>
                    <a:pt x="21" y="19"/>
                    <a:pt x="33" y="19"/>
                    <a:pt x="44" y="16"/>
                  </a:cubicBezTo>
                  <a:cubicBezTo>
                    <a:pt x="52" y="14"/>
                    <a:pt x="48" y="0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3" name="Freeform 1349">
              <a:extLst>
                <a:ext uri="{FF2B5EF4-FFF2-40B4-BE49-F238E27FC236}">
                  <a16:creationId xmlns:a16="http://schemas.microsoft.com/office/drawing/2014/main" xmlns="" id="{5FA2718D-961E-4CD2-8B4F-50DAFDE90B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1" y="650"/>
              <a:ext cx="569" cy="602"/>
            </a:xfrm>
            <a:custGeom>
              <a:avLst/>
              <a:gdLst>
                <a:gd name="T0" fmla="*/ 32 w 361"/>
                <a:gd name="T1" fmla="*/ 81 h 383"/>
                <a:gd name="T2" fmla="*/ 7 w 361"/>
                <a:gd name="T3" fmla="*/ 202 h 383"/>
                <a:gd name="T4" fmla="*/ 68 w 361"/>
                <a:gd name="T5" fmla="*/ 312 h 383"/>
                <a:gd name="T6" fmla="*/ 329 w 361"/>
                <a:gd name="T7" fmla="*/ 260 h 383"/>
                <a:gd name="T8" fmla="*/ 351 w 361"/>
                <a:gd name="T9" fmla="*/ 137 h 383"/>
                <a:gd name="T10" fmla="*/ 348 w 361"/>
                <a:gd name="T11" fmla="*/ 125 h 383"/>
                <a:gd name="T12" fmla="*/ 346 w 361"/>
                <a:gd name="T13" fmla="*/ 120 h 383"/>
                <a:gd name="T14" fmla="*/ 344 w 361"/>
                <a:gd name="T15" fmla="*/ 114 h 383"/>
                <a:gd name="T16" fmla="*/ 335 w 361"/>
                <a:gd name="T17" fmla="*/ 92 h 383"/>
                <a:gd name="T18" fmla="*/ 329 w 361"/>
                <a:gd name="T19" fmla="*/ 81 h 383"/>
                <a:gd name="T20" fmla="*/ 326 w 361"/>
                <a:gd name="T21" fmla="*/ 76 h 383"/>
                <a:gd name="T22" fmla="*/ 322 w 361"/>
                <a:gd name="T23" fmla="*/ 71 h 383"/>
                <a:gd name="T24" fmla="*/ 315 w 361"/>
                <a:gd name="T25" fmla="*/ 62 h 383"/>
                <a:gd name="T26" fmla="*/ 307 w 361"/>
                <a:gd name="T27" fmla="*/ 53 h 383"/>
                <a:gd name="T28" fmla="*/ 303 w 361"/>
                <a:gd name="T29" fmla="*/ 49 h 383"/>
                <a:gd name="T30" fmla="*/ 298 w 361"/>
                <a:gd name="T31" fmla="*/ 45 h 383"/>
                <a:gd name="T32" fmla="*/ 289 w 361"/>
                <a:gd name="T33" fmla="*/ 37 h 383"/>
                <a:gd name="T34" fmla="*/ 279 w 361"/>
                <a:gd name="T35" fmla="*/ 30 h 383"/>
                <a:gd name="T36" fmla="*/ 274 w 361"/>
                <a:gd name="T37" fmla="*/ 26 h 383"/>
                <a:gd name="T38" fmla="*/ 269 w 361"/>
                <a:gd name="T39" fmla="*/ 23 h 383"/>
                <a:gd name="T40" fmla="*/ 247 w 361"/>
                <a:gd name="T41" fmla="*/ 12 h 383"/>
                <a:gd name="T42" fmla="*/ 224 w 361"/>
                <a:gd name="T43" fmla="*/ 5 h 383"/>
                <a:gd name="T44" fmla="*/ 201 w 361"/>
                <a:gd name="T45" fmla="*/ 1 h 383"/>
                <a:gd name="T46" fmla="*/ 189 w 361"/>
                <a:gd name="T47" fmla="*/ 0 h 383"/>
                <a:gd name="T48" fmla="*/ 183 w 361"/>
                <a:gd name="T49" fmla="*/ 0 h 383"/>
                <a:gd name="T50" fmla="*/ 177 w 361"/>
                <a:gd name="T51" fmla="*/ 0 h 383"/>
                <a:gd name="T52" fmla="*/ 129 w 361"/>
                <a:gd name="T53" fmla="*/ 7 h 383"/>
                <a:gd name="T54" fmla="*/ 32 w 361"/>
                <a:gd name="T55" fmla="*/ 8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383">
                  <a:moveTo>
                    <a:pt x="32" y="81"/>
                  </a:moveTo>
                  <a:cubicBezTo>
                    <a:pt x="10" y="116"/>
                    <a:pt x="0" y="160"/>
                    <a:pt x="7" y="202"/>
                  </a:cubicBezTo>
                  <a:cubicBezTo>
                    <a:pt x="13" y="244"/>
                    <a:pt x="35" y="284"/>
                    <a:pt x="68" y="312"/>
                  </a:cubicBezTo>
                  <a:cubicBezTo>
                    <a:pt x="152" y="383"/>
                    <a:pt x="277" y="354"/>
                    <a:pt x="329" y="260"/>
                  </a:cubicBezTo>
                  <a:cubicBezTo>
                    <a:pt x="349" y="223"/>
                    <a:pt x="361" y="178"/>
                    <a:pt x="351" y="137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3"/>
                    <a:pt x="347" y="121"/>
                    <a:pt x="346" y="120"/>
                  </a:cubicBezTo>
                  <a:cubicBezTo>
                    <a:pt x="344" y="114"/>
                    <a:pt x="344" y="114"/>
                    <a:pt x="344" y="114"/>
                  </a:cubicBezTo>
                  <a:cubicBezTo>
                    <a:pt x="342" y="106"/>
                    <a:pt x="338" y="99"/>
                    <a:pt x="335" y="92"/>
                  </a:cubicBezTo>
                  <a:cubicBezTo>
                    <a:pt x="333" y="88"/>
                    <a:pt x="331" y="85"/>
                    <a:pt x="329" y="81"/>
                  </a:cubicBezTo>
                  <a:cubicBezTo>
                    <a:pt x="326" y="76"/>
                    <a:pt x="326" y="76"/>
                    <a:pt x="326" y="76"/>
                  </a:cubicBezTo>
                  <a:cubicBezTo>
                    <a:pt x="324" y="75"/>
                    <a:pt x="323" y="73"/>
                    <a:pt x="322" y="71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5" y="51"/>
                    <a:pt x="304" y="50"/>
                    <a:pt x="303" y="49"/>
                  </a:cubicBezTo>
                  <a:cubicBezTo>
                    <a:pt x="298" y="45"/>
                    <a:pt x="298" y="45"/>
                    <a:pt x="298" y="45"/>
                  </a:cubicBezTo>
                  <a:cubicBezTo>
                    <a:pt x="295" y="42"/>
                    <a:pt x="292" y="39"/>
                    <a:pt x="289" y="37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8" y="28"/>
                    <a:pt x="276" y="27"/>
                    <a:pt x="274" y="26"/>
                  </a:cubicBezTo>
                  <a:cubicBezTo>
                    <a:pt x="269" y="23"/>
                    <a:pt x="269" y="23"/>
                    <a:pt x="269" y="23"/>
                  </a:cubicBezTo>
                  <a:cubicBezTo>
                    <a:pt x="262" y="19"/>
                    <a:pt x="255" y="16"/>
                    <a:pt x="247" y="12"/>
                  </a:cubicBezTo>
                  <a:cubicBezTo>
                    <a:pt x="240" y="10"/>
                    <a:pt x="232" y="7"/>
                    <a:pt x="224" y="5"/>
                  </a:cubicBezTo>
                  <a:cubicBezTo>
                    <a:pt x="217" y="3"/>
                    <a:pt x="209" y="2"/>
                    <a:pt x="201" y="1"/>
                  </a:cubicBezTo>
                  <a:cubicBezTo>
                    <a:pt x="197" y="0"/>
                    <a:pt x="193" y="0"/>
                    <a:pt x="18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61" y="0"/>
                    <a:pt x="144" y="3"/>
                    <a:pt x="129" y="7"/>
                  </a:cubicBezTo>
                  <a:cubicBezTo>
                    <a:pt x="89" y="19"/>
                    <a:pt x="55" y="46"/>
                    <a:pt x="32" y="81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4" name="Freeform 1350">
              <a:extLst>
                <a:ext uri="{FF2B5EF4-FFF2-40B4-BE49-F238E27FC236}">
                  <a16:creationId xmlns:a16="http://schemas.microsoft.com/office/drawing/2014/main" xmlns="" id="{EBBEA74A-BF63-4079-B5DF-4F0B28374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5" y="498"/>
              <a:ext cx="201" cy="229"/>
            </a:xfrm>
            <a:custGeom>
              <a:avLst/>
              <a:gdLst>
                <a:gd name="T0" fmla="*/ 10 w 128"/>
                <a:gd name="T1" fmla="*/ 8 h 146"/>
                <a:gd name="T2" fmla="*/ 75 w 128"/>
                <a:gd name="T3" fmla="*/ 146 h 146"/>
                <a:gd name="T4" fmla="*/ 128 w 128"/>
                <a:gd name="T5" fmla="*/ 111 h 146"/>
                <a:gd name="T6" fmla="*/ 10 w 128"/>
                <a:gd name="T7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46">
                  <a:moveTo>
                    <a:pt x="10" y="8"/>
                  </a:moveTo>
                  <a:cubicBezTo>
                    <a:pt x="0" y="16"/>
                    <a:pt x="26" y="70"/>
                    <a:pt x="75" y="146"/>
                  </a:cubicBezTo>
                  <a:cubicBezTo>
                    <a:pt x="91" y="131"/>
                    <a:pt x="108" y="119"/>
                    <a:pt x="128" y="111"/>
                  </a:cubicBezTo>
                  <a:cubicBezTo>
                    <a:pt x="67" y="42"/>
                    <a:pt x="21" y="0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5" name="Freeform 1351">
              <a:extLst>
                <a:ext uri="{FF2B5EF4-FFF2-40B4-BE49-F238E27FC236}">
                  <a16:creationId xmlns:a16="http://schemas.microsoft.com/office/drawing/2014/main" xmlns="" id="{705AAEFB-C61D-44D6-946D-B8A4D0F05A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1095"/>
              <a:ext cx="200" cy="237"/>
            </a:xfrm>
            <a:custGeom>
              <a:avLst/>
              <a:gdLst>
                <a:gd name="T0" fmla="*/ 0 w 127"/>
                <a:gd name="T1" fmla="*/ 42 h 151"/>
                <a:gd name="T2" fmla="*/ 116 w 127"/>
                <a:gd name="T3" fmla="*/ 143 h 151"/>
                <a:gd name="T4" fmla="*/ 47 w 127"/>
                <a:gd name="T5" fmla="*/ 0 h 151"/>
                <a:gd name="T6" fmla="*/ 0 w 127"/>
                <a:gd name="T7" fmla="*/ 4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51">
                  <a:moveTo>
                    <a:pt x="0" y="42"/>
                  </a:moveTo>
                  <a:cubicBezTo>
                    <a:pt x="60" y="110"/>
                    <a:pt x="105" y="151"/>
                    <a:pt x="116" y="143"/>
                  </a:cubicBezTo>
                  <a:cubicBezTo>
                    <a:pt x="127" y="135"/>
                    <a:pt x="98" y="78"/>
                    <a:pt x="47" y="0"/>
                  </a:cubicBezTo>
                  <a:cubicBezTo>
                    <a:pt x="34" y="17"/>
                    <a:pt x="18" y="31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6" name="Freeform 1352">
              <a:extLst>
                <a:ext uri="{FF2B5EF4-FFF2-40B4-BE49-F238E27FC236}">
                  <a16:creationId xmlns:a16="http://schemas.microsoft.com/office/drawing/2014/main" xmlns="" id="{DADB75E5-43B6-4B1D-BC21-A1053209DC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4" y="672"/>
              <a:ext cx="392" cy="468"/>
            </a:xfrm>
            <a:custGeom>
              <a:avLst/>
              <a:gdLst>
                <a:gd name="T0" fmla="*/ 11 w 249"/>
                <a:gd name="T1" fmla="*/ 24 h 298"/>
                <a:gd name="T2" fmla="*/ 127 w 249"/>
                <a:gd name="T3" fmla="*/ 167 h 298"/>
                <a:gd name="T4" fmla="*/ 220 w 249"/>
                <a:gd name="T5" fmla="*/ 298 h 298"/>
                <a:gd name="T6" fmla="*/ 249 w 249"/>
                <a:gd name="T7" fmla="*/ 269 h 298"/>
                <a:gd name="T8" fmla="*/ 153 w 249"/>
                <a:gd name="T9" fmla="*/ 132 h 298"/>
                <a:gd name="T10" fmla="*/ 46 w 249"/>
                <a:gd name="T11" fmla="*/ 0 h 298"/>
                <a:gd name="T12" fmla="*/ 0 w 249"/>
                <a:gd name="T13" fmla="*/ 29 h 298"/>
                <a:gd name="T14" fmla="*/ 11 w 249"/>
                <a:gd name="T15" fmla="*/ 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298">
                  <a:moveTo>
                    <a:pt x="11" y="24"/>
                  </a:moveTo>
                  <a:cubicBezTo>
                    <a:pt x="46" y="64"/>
                    <a:pt x="86" y="113"/>
                    <a:pt x="127" y="167"/>
                  </a:cubicBezTo>
                  <a:cubicBezTo>
                    <a:pt x="162" y="214"/>
                    <a:pt x="194" y="258"/>
                    <a:pt x="220" y="298"/>
                  </a:cubicBezTo>
                  <a:cubicBezTo>
                    <a:pt x="231" y="290"/>
                    <a:pt x="240" y="280"/>
                    <a:pt x="249" y="269"/>
                  </a:cubicBezTo>
                  <a:cubicBezTo>
                    <a:pt x="222" y="228"/>
                    <a:pt x="189" y="181"/>
                    <a:pt x="153" y="132"/>
                  </a:cubicBezTo>
                  <a:cubicBezTo>
                    <a:pt x="115" y="82"/>
                    <a:pt x="78" y="37"/>
                    <a:pt x="46" y="0"/>
                  </a:cubicBezTo>
                  <a:cubicBezTo>
                    <a:pt x="29" y="7"/>
                    <a:pt x="14" y="17"/>
                    <a:pt x="0" y="29"/>
                  </a:cubicBezTo>
                  <a:cubicBezTo>
                    <a:pt x="4" y="27"/>
                    <a:pt x="7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7" name="Freeform 1353">
              <a:extLst>
                <a:ext uri="{FF2B5EF4-FFF2-40B4-BE49-F238E27FC236}">
                  <a16:creationId xmlns:a16="http://schemas.microsoft.com/office/drawing/2014/main" xmlns="" id="{965DE2E6-F39D-4EA6-808F-E63FB4CCDC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5" y="1132"/>
              <a:ext cx="23" cy="16"/>
            </a:xfrm>
            <a:custGeom>
              <a:avLst/>
              <a:gdLst>
                <a:gd name="T0" fmla="*/ 4 w 15"/>
                <a:gd name="T1" fmla="*/ 8 h 10"/>
                <a:gd name="T2" fmla="*/ 8 w 15"/>
                <a:gd name="T3" fmla="*/ 6 h 10"/>
                <a:gd name="T4" fmla="*/ 10 w 15"/>
                <a:gd name="T5" fmla="*/ 6 h 10"/>
                <a:gd name="T6" fmla="*/ 10 w 15"/>
                <a:gd name="T7" fmla="*/ 5 h 10"/>
                <a:gd name="T8" fmla="*/ 11 w 15"/>
                <a:gd name="T9" fmla="*/ 5 h 10"/>
                <a:gd name="T10" fmla="*/ 13 w 15"/>
                <a:gd name="T11" fmla="*/ 2 h 10"/>
                <a:gd name="T12" fmla="*/ 2 w 15"/>
                <a:gd name="T13" fmla="*/ 5 h 10"/>
                <a:gd name="T14" fmla="*/ 4 w 15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8"/>
                  </a:moveTo>
                  <a:cubicBezTo>
                    <a:pt x="5" y="8"/>
                    <a:pt x="7" y="7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7"/>
                    <a:pt x="15" y="4"/>
                    <a:pt x="13" y="2"/>
                  </a:cubicBezTo>
                  <a:cubicBezTo>
                    <a:pt x="10" y="0"/>
                    <a:pt x="4" y="4"/>
                    <a:pt x="2" y="5"/>
                  </a:cubicBezTo>
                  <a:cubicBezTo>
                    <a:pt x="0" y="6"/>
                    <a:pt x="2" y="10"/>
                    <a:pt x="4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8" name="Freeform 1354">
              <a:extLst>
                <a:ext uri="{FF2B5EF4-FFF2-40B4-BE49-F238E27FC236}">
                  <a16:creationId xmlns:a16="http://schemas.microsoft.com/office/drawing/2014/main" xmlns="" id="{C134B7B1-46D6-4E78-B1DA-D7A337C53B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3" y="1115"/>
              <a:ext cx="24" cy="21"/>
            </a:xfrm>
            <a:custGeom>
              <a:avLst/>
              <a:gdLst>
                <a:gd name="T0" fmla="*/ 5 w 15"/>
                <a:gd name="T1" fmla="*/ 10 h 13"/>
                <a:gd name="T2" fmla="*/ 12 w 15"/>
                <a:gd name="T3" fmla="*/ 5 h 13"/>
                <a:gd name="T4" fmla="*/ 11 w 15"/>
                <a:gd name="T5" fmla="*/ 1 h 13"/>
                <a:gd name="T6" fmla="*/ 1 w 15"/>
                <a:gd name="T7" fmla="*/ 8 h 13"/>
                <a:gd name="T8" fmla="*/ 5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5" y="10"/>
                  </a:moveTo>
                  <a:cubicBezTo>
                    <a:pt x="6" y="7"/>
                    <a:pt x="9" y="6"/>
                    <a:pt x="12" y="5"/>
                  </a:cubicBezTo>
                  <a:cubicBezTo>
                    <a:pt x="15" y="4"/>
                    <a:pt x="14" y="0"/>
                    <a:pt x="11" y="1"/>
                  </a:cubicBezTo>
                  <a:cubicBezTo>
                    <a:pt x="7" y="2"/>
                    <a:pt x="4" y="5"/>
                    <a:pt x="1" y="8"/>
                  </a:cubicBezTo>
                  <a:cubicBezTo>
                    <a:pt x="0" y="11"/>
                    <a:pt x="3" y="13"/>
                    <a:pt x="5" y="10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9" name="Freeform 1355">
              <a:extLst>
                <a:ext uri="{FF2B5EF4-FFF2-40B4-BE49-F238E27FC236}">
                  <a16:creationId xmlns:a16="http://schemas.microsoft.com/office/drawing/2014/main" xmlns="" id="{6C743491-B57B-4DE6-AEC0-1DE849F9E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6" y="1143"/>
              <a:ext cx="22" cy="13"/>
            </a:xfrm>
            <a:custGeom>
              <a:avLst/>
              <a:gdLst>
                <a:gd name="T0" fmla="*/ 5 w 14"/>
                <a:gd name="T1" fmla="*/ 7 h 8"/>
                <a:gd name="T2" fmla="*/ 11 w 14"/>
                <a:gd name="T3" fmla="*/ 4 h 8"/>
                <a:gd name="T4" fmla="*/ 11 w 14"/>
                <a:gd name="T5" fmla="*/ 0 h 8"/>
                <a:gd name="T6" fmla="*/ 3 w 14"/>
                <a:gd name="T7" fmla="*/ 4 h 8"/>
                <a:gd name="T8" fmla="*/ 5 w 1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5" y="7"/>
                  </a:moveTo>
                  <a:cubicBezTo>
                    <a:pt x="7" y="6"/>
                    <a:pt x="9" y="4"/>
                    <a:pt x="11" y="4"/>
                  </a:cubicBezTo>
                  <a:cubicBezTo>
                    <a:pt x="14" y="4"/>
                    <a:pt x="14" y="0"/>
                    <a:pt x="11" y="0"/>
                  </a:cubicBezTo>
                  <a:cubicBezTo>
                    <a:pt x="8" y="1"/>
                    <a:pt x="5" y="2"/>
                    <a:pt x="3" y="4"/>
                  </a:cubicBezTo>
                  <a:cubicBezTo>
                    <a:pt x="0" y="5"/>
                    <a:pt x="2" y="8"/>
                    <a:pt x="5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0" name="Freeform 1356">
              <a:extLst>
                <a:ext uri="{FF2B5EF4-FFF2-40B4-BE49-F238E27FC236}">
                  <a16:creationId xmlns:a16="http://schemas.microsoft.com/office/drawing/2014/main" xmlns="" id="{6B2ECE96-6EC3-4E4E-87A5-1A9233436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5" y="1156"/>
              <a:ext cx="22" cy="16"/>
            </a:xfrm>
            <a:custGeom>
              <a:avLst/>
              <a:gdLst>
                <a:gd name="T0" fmla="*/ 5 w 14"/>
                <a:gd name="T1" fmla="*/ 8 h 10"/>
                <a:gd name="T2" fmla="*/ 12 w 14"/>
                <a:gd name="T3" fmla="*/ 5 h 10"/>
                <a:gd name="T4" fmla="*/ 11 w 14"/>
                <a:gd name="T5" fmla="*/ 1 h 10"/>
                <a:gd name="T6" fmla="*/ 2 w 14"/>
                <a:gd name="T7" fmla="*/ 5 h 10"/>
                <a:gd name="T8" fmla="*/ 5 w 14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5" y="8"/>
                  </a:moveTo>
                  <a:cubicBezTo>
                    <a:pt x="6" y="6"/>
                    <a:pt x="9" y="5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ubicBezTo>
                    <a:pt x="8" y="2"/>
                    <a:pt x="4" y="3"/>
                    <a:pt x="2" y="5"/>
                  </a:cubicBezTo>
                  <a:cubicBezTo>
                    <a:pt x="0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1" name="Freeform 1357">
              <a:extLst>
                <a:ext uri="{FF2B5EF4-FFF2-40B4-BE49-F238E27FC236}">
                  <a16:creationId xmlns:a16="http://schemas.microsoft.com/office/drawing/2014/main" xmlns="" id="{CCC0855B-5FC9-475E-87FD-C57C799170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5" y="1158"/>
              <a:ext cx="23" cy="12"/>
            </a:xfrm>
            <a:custGeom>
              <a:avLst/>
              <a:gdLst>
                <a:gd name="T0" fmla="*/ 4 w 15"/>
                <a:gd name="T1" fmla="*/ 7 h 8"/>
                <a:gd name="T2" fmla="*/ 12 w 15"/>
                <a:gd name="T3" fmla="*/ 4 h 8"/>
                <a:gd name="T4" fmla="*/ 12 w 15"/>
                <a:gd name="T5" fmla="*/ 0 h 8"/>
                <a:gd name="T6" fmla="*/ 2 w 15"/>
                <a:gd name="T7" fmla="*/ 3 h 8"/>
                <a:gd name="T8" fmla="*/ 4 w 1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4" y="7"/>
                  </a:moveTo>
                  <a:cubicBezTo>
                    <a:pt x="7" y="5"/>
                    <a:pt x="9" y="5"/>
                    <a:pt x="12" y="4"/>
                  </a:cubicBezTo>
                  <a:cubicBezTo>
                    <a:pt x="15" y="4"/>
                    <a:pt x="15" y="0"/>
                    <a:pt x="12" y="0"/>
                  </a:cubicBezTo>
                  <a:cubicBezTo>
                    <a:pt x="9" y="1"/>
                    <a:pt x="5" y="2"/>
                    <a:pt x="2" y="3"/>
                  </a:cubicBezTo>
                  <a:cubicBezTo>
                    <a:pt x="0" y="5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2" name="Freeform 1358">
              <a:extLst>
                <a:ext uri="{FF2B5EF4-FFF2-40B4-BE49-F238E27FC236}">
                  <a16:creationId xmlns:a16="http://schemas.microsoft.com/office/drawing/2014/main" xmlns="" id="{ADB52126-EE1E-414C-BCD2-92B07E107C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7" y="1172"/>
              <a:ext cx="22" cy="14"/>
            </a:xfrm>
            <a:custGeom>
              <a:avLst/>
              <a:gdLst>
                <a:gd name="T0" fmla="*/ 4 w 14"/>
                <a:gd name="T1" fmla="*/ 7 h 9"/>
                <a:gd name="T2" fmla="*/ 11 w 14"/>
                <a:gd name="T3" fmla="*/ 5 h 9"/>
                <a:gd name="T4" fmla="*/ 10 w 14"/>
                <a:gd name="T5" fmla="*/ 1 h 9"/>
                <a:gd name="T6" fmla="*/ 2 w 14"/>
                <a:gd name="T7" fmla="*/ 4 h 9"/>
                <a:gd name="T8" fmla="*/ 4 w 14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4" y="7"/>
                  </a:moveTo>
                  <a:cubicBezTo>
                    <a:pt x="6" y="6"/>
                    <a:pt x="9" y="5"/>
                    <a:pt x="11" y="5"/>
                  </a:cubicBezTo>
                  <a:cubicBezTo>
                    <a:pt x="14" y="4"/>
                    <a:pt x="13" y="0"/>
                    <a:pt x="10" y="1"/>
                  </a:cubicBezTo>
                  <a:cubicBezTo>
                    <a:pt x="7" y="1"/>
                    <a:pt x="5" y="3"/>
                    <a:pt x="2" y="4"/>
                  </a:cubicBezTo>
                  <a:cubicBezTo>
                    <a:pt x="0" y="5"/>
                    <a:pt x="2" y="9"/>
                    <a:pt x="4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3" name="Freeform 1359">
              <a:extLst>
                <a:ext uri="{FF2B5EF4-FFF2-40B4-BE49-F238E27FC236}">
                  <a16:creationId xmlns:a16="http://schemas.microsoft.com/office/drawing/2014/main" xmlns="" id="{7DCBA17F-7B01-45FD-BD9D-66F3A8A25C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5" y="1172"/>
              <a:ext cx="21" cy="8"/>
            </a:xfrm>
            <a:custGeom>
              <a:avLst/>
              <a:gdLst>
                <a:gd name="T0" fmla="*/ 3 w 13"/>
                <a:gd name="T1" fmla="*/ 5 h 5"/>
                <a:gd name="T2" fmla="*/ 10 w 13"/>
                <a:gd name="T3" fmla="*/ 4 h 5"/>
                <a:gd name="T4" fmla="*/ 10 w 13"/>
                <a:gd name="T5" fmla="*/ 0 h 5"/>
                <a:gd name="T6" fmla="*/ 2 w 13"/>
                <a:gd name="T7" fmla="*/ 1 h 5"/>
                <a:gd name="T8" fmla="*/ 3 w 1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3" y="5"/>
                  </a:moveTo>
                  <a:cubicBezTo>
                    <a:pt x="6" y="4"/>
                    <a:pt x="7" y="4"/>
                    <a:pt x="10" y="4"/>
                  </a:cubicBezTo>
                  <a:cubicBezTo>
                    <a:pt x="12" y="5"/>
                    <a:pt x="13" y="1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4" name="Freeform 1360">
              <a:extLst>
                <a:ext uri="{FF2B5EF4-FFF2-40B4-BE49-F238E27FC236}">
                  <a16:creationId xmlns:a16="http://schemas.microsoft.com/office/drawing/2014/main" xmlns="" id="{C82108AF-4B3A-45A7-9A0C-E447C6DDC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6" y="1183"/>
              <a:ext cx="22" cy="9"/>
            </a:xfrm>
            <a:custGeom>
              <a:avLst/>
              <a:gdLst>
                <a:gd name="T0" fmla="*/ 3 w 14"/>
                <a:gd name="T1" fmla="*/ 5 h 6"/>
                <a:gd name="T2" fmla="*/ 12 w 14"/>
                <a:gd name="T3" fmla="*/ 6 h 6"/>
                <a:gd name="T4" fmla="*/ 12 w 14"/>
                <a:gd name="T5" fmla="*/ 2 h 6"/>
                <a:gd name="T6" fmla="*/ 4 w 14"/>
                <a:gd name="T7" fmla="*/ 1 h 6"/>
                <a:gd name="T8" fmla="*/ 3 w 1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3" y="5"/>
                  </a:moveTo>
                  <a:cubicBezTo>
                    <a:pt x="6" y="5"/>
                    <a:pt x="9" y="6"/>
                    <a:pt x="12" y="6"/>
                  </a:cubicBezTo>
                  <a:cubicBezTo>
                    <a:pt x="14" y="6"/>
                    <a:pt x="14" y="2"/>
                    <a:pt x="12" y="2"/>
                  </a:cubicBezTo>
                  <a:cubicBezTo>
                    <a:pt x="9" y="2"/>
                    <a:pt x="6" y="1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5" name="Freeform 1361">
              <a:extLst>
                <a:ext uri="{FF2B5EF4-FFF2-40B4-BE49-F238E27FC236}">
                  <a16:creationId xmlns:a16="http://schemas.microsoft.com/office/drawing/2014/main" xmlns="" id="{A8A526AB-C06B-46AC-BA5A-FF00CE6FED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1173"/>
              <a:ext cx="29" cy="8"/>
            </a:xfrm>
            <a:custGeom>
              <a:avLst/>
              <a:gdLst>
                <a:gd name="T0" fmla="*/ 3 w 18"/>
                <a:gd name="T1" fmla="*/ 4 h 5"/>
                <a:gd name="T2" fmla="*/ 16 w 18"/>
                <a:gd name="T3" fmla="*/ 4 h 5"/>
                <a:gd name="T4" fmla="*/ 16 w 18"/>
                <a:gd name="T5" fmla="*/ 1 h 5"/>
                <a:gd name="T6" fmla="*/ 3 w 18"/>
                <a:gd name="T7" fmla="*/ 0 h 5"/>
                <a:gd name="T8" fmla="*/ 3 w 1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3" y="4"/>
                  </a:moveTo>
                  <a:cubicBezTo>
                    <a:pt x="7" y="4"/>
                    <a:pt x="12" y="4"/>
                    <a:pt x="16" y="4"/>
                  </a:cubicBezTo>
                  <a:cubicBezTo>
                    <a:pt x="18" y="5"/>
                    <a:pt x="18" y="1"/>
                    <a:pt x="16" y="1"/>
                  </a:cubicBezTo>
                  <a:cubicBezTo>
                    <a:pt x="11" y="1"/>
                    <a:pt x="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6" name="Freeform 1362">
              <a:extLst>
                <a:ext uri="{FF2B5EF4-FFF2-40B4-BE49-F238E27FC236}">
                  <a16:creationId xmlns:a16="http://schemas.microsoft.com/office/drawing/2014/main" xmlns="" id="{9B5008A0-E9C4-4B72-846D-CBF6BE6416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" y="1178"/>
              <a:ext cx="29" cy="12"/>
            </a:xfrm>
            <a:custGeom>
              <a:avLst/>
              <a:gdLst>
                <a:gd name="T0" fmla="*/ 4 w 18"/>
                <a:gd name="T1" fmla="*/ 5 h 8"/>
                <a:gd name="T2" fmla="*/ 13 w 18"/>
                <a:gd name="T3" fmla="*/ 7 h 8"/>
                <a:gd name="T4" fmla="*/ 15 w 18"/>
                <a:gd name="T5" fmla="*/ 4 h 8"/>
                <a:gd name="T6" fmla="*/ 2 w 18"/>
                <a:gd name="T7" fmla="*/ 2 h 8"/>
                <a:gd name="T8" fmla="*/ 4 w 1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4" y="5"/>
                  </a:moveTo>
                  <a:cubicBezTo>
                    <a:pt x="7" y="4"/>
                    <a:pt x="10" y="6"/>
                    <a:pt x="13" y="7"/>
                  </a:cubicBezTo>
                  <a:cubicBezTo>
                    <a:pt x="16" y="8"/>
                    <a:pt x="18" y="5"/>
                    <a:pt x="15" y="4"/>
                  </a:cubicBezTo>
                  <a:cubicBezTo>
                    <a:pt x="11" y="2"/>
                    <a:pt x="7" y="0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7" name="Freeform 1363">
              <a:extLst>
                <a:ext uri="{FF2B5EF4-FFF2-40B4-BE49-F238E27FC236}">
                  <a16:creationId xmlns:a16="http://schemas.microsoft.com/office/drawing/2014/main" xmlns="" id="{C5EF404B-A11C-414B-9D42-1C81456336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0" y="1151"/>
              <a:ext cx="30" cy="22"/>
            </a:xfrm>
            <a:custGeom>
              <a:avLst/>
              <a:gdLst>
                <a:gd name="T0" fmla="*/ 4 w 19"/>
                <a:gd name="T1" fmla="*/ 8 h 14"/>
                <a:gd name="T2" fmla="*/ 14 w 19"/>
                <a:gd name="T3" fmla="*/ 13 h 14"/>
                <a:gd name="T4" fmla="*/ 16 w 19"/>
                <a:gd name="T5" fmla="*/ 9 h 14"/>
                <a:gd name="T6" fmla="*/ 0 w 19"/>
                <a:gd name="T7" fmla="*/ 7 h 14"/>
                <a:gd name="T8" fmla="*/ 4 w 1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4" y="8"/>
                  </a:moveTo>
                  <a:cubicBezTo>
                    <a:pt x="4" y="8"/>
                    <a:pt x="13" y="12"/>
                    <a:pt x="14" y="13"/>
                  </a:cubicBezTo>
                  <a:cubicBezTo>
                    <a:pt x="17" y="14"/>
                    <a:pt x="19" y="10"/>
                    <a:pt x="16" y="9"/>
                  </a:cubicBezTo>
                  <a:cubicBezTo>
                    <a:pt x="13" y="8"/>
                    <a:pt x="3" y="0"/>
                    <a:pt x="0" y="7"/>
                  </a:cubicBezTo>
                  <a:cubicBezTo>
                    <a:pt x="0" y="10"/>
                    <a:pt x="3" y="10"/>
                    <a:pt x="4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8" name="Freeform 1364">
              <a:extLst>
                <a:ext uri="{FF2B5EF4-FFF2-40B4-BE49-F238E27FC236}">
                  <a16:creationId xmlns:a16="http://schemas.microsoft.com/office/drawing/2014/main" xmlns="" id="{D733BD98-2F90-4854-A833-6649469779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3" y="1159"/>
              <a:ext cx="28" cy="16"/>
            </a:xfrm>
            <a:custGeom>
              <a:avLst/>
              <a:gdLst>
                <a:gd name="T0" fmla="*/ 3 w 18"/>
                <a:gd name="T1" fmla="*/ 4 h 10"/>
                <a:gd name="T2" fmla="*/ 12 w 18"/>
                <a:gd name="T3" fmla="*/ 8 h 10"/>
                <a:gd name="T4" fmla="*/ 13 w 18"/>
                <a:gd name="T5" fmla="*/ 10 h 10"/>
                <a:gd name="T6" fmla="*/ 15 w 18"/>
                <a:gd name="T7" fmla="*/ 9 h 10"/>
                <a:gd name="T8" fmla="*/ 16 w 18"/>
                <a:gd name="T9" fmla="*/ 6 h 10"/>
                <a:gd name="T10" fmla="*/ 4 w 18"/>
                <a:gd name="T11" fmla="*/ 1 h 10"/>
                <a:gd name="T12" fmla="*/ 3 w 18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3" y="4"/>
                  </a:moveTo>
                  <a:cubicBezTo>
                    <a:pt x="6" y="5"/>
                    <a:pt x="9" y="7"/>
                    <a:pt x="12" y="8"/>
                  </a:cubicBezTo>
                  <a:cubicBezTo>
                    <a:pt x="12" y="9"/>
                    <a:pt x="12" y="10"/>
                    <a:pt x="13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7" y="9"/>
                    <a:pt x="18" y="7"/>
                    <a:pt x="16" y="6"/>
                  </a:cubicBezTo>
                  <a:cubicBezTo>
                    <a:pt x="12" y="4"/>
                    <a:pt x="8" y="2"/>
                    <a:pt x="4" y="1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9" name="Freeform 1365">
              <a:extLst>
                <a:ext uri="{FF2B5EF4-FFF2-40B4-BE49-F238E27FC236}">
                  <a16:creationId xmlns:a16="http://schemas.microsoft.com/office/drawing/2014/main" xmlns="" id="{AE6E3DEF-E199-4224-92B4-959B01267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0" y="1142"/>
              <a:ext cx="30" cy="23"/>
            </a:xfrm>
            <a:custGeom>
              <a:avLst/>
              <a:gdLst>
                <a:gd name="T0" fmla="*/ 2 w 19"/>
                <a:gd name="T1" fmla="*/ 5 h 15"/>
                <a:gd name="T2" fmla="*/ 15 w 19"/>
                <a:gd name="T3" fmla="*/ 13 h 15"/>
                <a:gd name="T4" fmla="*/ 17 w 19"/>
                <a:gd name="T5" fmla="*/ 10 h 15"/>
                <a:gd name="T6" fmla="*/ 4 w 19"/>
                <a:gd name="T7" fmla="*/ 2 h 15"/>
                <a:gd name="T8" fmla="*/ 2 w 19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5"/>
                  </a:moveTo>
                  <a:cubicBezTo>
                    <a:pt x="7" y="7"/>
                    <a:pt x="11" y="10"/>
                    <a:pt x="15" y="13"/>
                  </a:cubicBezTo>
                  <a:cubicBezTo>
                    <a:pt x="17" y="15"/>
                    <a:pt x="19" y="11"/>
                    <a:pt x="17" y="10"/>
                  </a:cubicBezTo>
                  <a:cubicBezTo>
                    <a:pt x="13" y="7"/>
                    <a:pt x="9" y="4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0" name="Freeform 1366">
              <a:extLst>
                <a:ext uri="{FF2B5EF4-FFF2-40B4-BE49-F238E27FC236}">
                  <a16:creationId xmlns:a16="http://schemas.microsoft.com/office/drawing/2014/main" xmlns="" id="{89139C48-BE65-48A4-8C17-78B3C0F52C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1128"/>
              <a:ext cx="20" cy="15"/>
            </a:xfrm>
            <a:custGeom>
              <a:avLst/>
              <a:gdLst>
                <a:gd name="T0" fmla="*/ 2 w 13"/>
                <a:gd name="T1" fmla="*/ 5 h 10"/>
                <a:gd name="T2" fmla="*/ 9 w 13"/>
                <a:gd name="T3" fmla="*/ 9 h 10"/>
                <a:gd name="T4" fmla="*/ 11 w 13"/>
                <a:gd name="T5" fmla="*/ 5 h 10"/>
                <a:gd name="T6" fmla="*/ 3 w 13"/>
                <a:gd name="T7" fmla="*/ 1 h 10"/>
                <a:gd name="T8" fmla="*/ 2 w 13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5"/>
                  </a:moveTo>
                  <a:cubicBezTo>
                    <a:pt x="5" y="6"/>
                    <a:pt x="7" y="7"/>
                    <a:pt x="9" y="9"/>
                  </a:cubicBezTo>
                  <a:cubicBezTo>
                    <a:pt x="12" y="10"/>
                    <a:pt x="13" y="7"/>
                    <a:pt x="11" y="5"/>
                  </a:cubicBezTo>
                  <a:cubicBezTo>
                    <a:pt x="9" y="3"/>
                    <a:pt x="6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1" name="Freeform 1367">
              <a:extLst>
                <a:ext uri="{FF2B5EF4-FFF2-40B4-BE49-F238E27FC236}">
                  <a16:creationId xmlns:a16="http://schemas.microsoft.com/office/drawing/2014/main" xmlns="" id="{603E4D91-80B0-4DBF-AD32-7DF6701BE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1114"/>
              <a:ext cx="26" cy="18"/>
            </a:xfrm>
            <a:custGeom>
              <a:avLst/>
              <a:gdLst>
                <a:gd name="T0" fmla="*/ 2 w 16"/>
                <a:gd name="T1" fmla="*/ 4 h 12"/>
                <a:gd name="T2" fmla="*/ 11 w 16"/>
                <a:gd name="T3" fmla="*/ 10 h 12"/>
                <a:gd name="T4" fmla="*/ 14 w 16"/>
                <a:gd name="T5" fmla="*/ 7 h 12"/>
                <a:gd name="T6" fmla="*/ 4 w 16"/>
                <a:gd name="T7" fmla="*/ 1 h 12"/>
                <a:gd name="T8" fmla="*/ 2 w 16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2" y="4"/>
                  </a:moveTo>
                  <a:cubicBezTo>
                    <a:pt x="5" y="6"/>
                    <a:pt x="8" y="8"/>
                    <a:pt x="11" y="10"/>
                  </a:cubicBezTo>
                  <a:cubicBezTo>
                    <a:pt x="13" y="12"/>
                    <a:pt x="16" y="9"/>
                    <a:pt x="14" y="7"/>
                  </a:cubicBezTo>
                  <a:cubicBezTo>
                    <a:pt x="11" y="5"/>
                    <a:pt x="7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2" name="Freeform 1368">
              <a:extLst>
                <a:ext uri="{FF2B5EF4-FFF2-40B4-BE49-F238E27FC236}">
                  <a16:creationId xmlns:a16="http://schemas.microsoft.com/office/drawing/2014/main" xmlns="" id="{C21957F2-091C-4AE3-AA2D-41DCEF97CB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" y="1107"/>
              <a:ext cx="25" cy="16"/>
            </a:xfrm>
            <a:custGeom>
              <a:avLst/>
              <a:gdLst>
                <a:gd name="T0" fmla="*/ 3 w 16"/>
                <a:gd name="T1" fmla="*/ 5 h 10"/>
                <a:gd name="T2" fmla="*/ 12 w 16"/>
                <a:gd name="T3" fmla="*/ 8 h 10"/>
                <a:gd name="T4" fmla="*/ 14 w 16"/>
                <a:gd name="T5" fmla="*/ 5 h 10"/>
                <a:gd name="T6" fmla="*/ 2 w 16"/>
                <a:gd name="T7" fmla="*/ 1 h 10"/>
                <a:gd name="T8" fmla="*/ 3 w 16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3" y="5"/>
                  </a:moveTo>
                  <a:cubicBezTo>
                    <a:pt x="7" y="4"/>
                    <a:pt x="9" y="6"/>
                    <a:pt x="12" y="8"/>
                  </a:cubicBezTo>
                  <a:cubicBezTo>
                    <a:pt x="13" y="10"/>
                    <a:pt x="16" y="7"/>
                    <a:pt x="14" y="5"/>
                  </a:cubicBezTo>
                  <a:cubicBezTo>
                    <a:pt x="11" y="2"/>
                    <a:pt x="7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3" name="Freeform 1369">
              <a:extLst>
                <a:ext uri="{FF2B5EF4-FFF2-40B4-BE49-F238E27FC236}">
                  <a16:creationId xmlns:a16="http://schemas.microsoft.com/office/drawing/2014/main" xmlns="" id="{EFBF3D9A-08B1-417A-BCC5-9DA5596C5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7" y="1088"/>
              <a:ext cx="17" cy="19"/>
            </a:xfrm>
            <a:custGeom>
              <a:avLst/>
              <a:gdLst>
                <a:gd name="T0" fmla="*/ 1 w 11"/>
                <a:gd name="T1" fmla="*/ 5 h 12"/>
                <a:gd name="T2" fmla="*/ 6 w 11"/>
                <a:gd name="T3" fmla="*/ 9 h 12"/>
                <a:gd name="T4" fmla="*/ 9 w 11"/>
                <a:gd name="T5" fmla="*/ 7 h 12"/>
                <a:gd name="T6" fmla="*/ 4 w 11"/>
                <a:gd name="T7" fmla="*/ 2 h 12"/>
                <a:gd name="T8" fmla="*/ 1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5"/>
                  </a:moveTo>
                  <a:cubicBezTo>
                    <a:pt x="3" y="6"/>
                    <a:pt x="5" y="8"/>
                    <a:pt x="6" y="9"/>
                  </a:cubicBezTo>
                  <a:cubicBezTo>
                    <a:pt x="7" y="12"/>
                    <a:pt x="11" y="10"/>
                    <a:pt x="9" y="7"/>
                  </a:cubicBezTo>
                  <a:cubicBezTo>
                    <a:pt x="8" y="5"/>
                    <a:pt x="6" y="4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4" name="Freeform 1370">
              <a:extLst>
                <a:ext uri="{FF2B5EF4-FFF2-40B4-BE49-F238E27FC236}">
                  <a16:creationId xmlns:a16="http://schemas.microsoft.com/office/drawing/2014/main" xmlns="" id="{64B60A94-5F2F-4A95-9DA6-D489602600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" y="1048"/>
              <a:ext cx="14" cy="22"/>
            </a:xfrm>
            <a:custGeom>
              <a:avLst/>
              <a:gdLst>
                <a:gd name="T0" fmla="*/ 4 w 9"/>
                <a:gd name="T1" fmla="*/ 11 h 14"/>
                <a:gd name="T2" fmla="*/ 8 w 9"/>
                <a:gd name="T3" fmla="*/ 4 h 14"/>
                <a:gd name="T4" fmla="*/ 5 w 9"/>
                <a:gd name="T5" fmla="*/ 2 h 14"/>
                <a:gd name="T6" fmla="*/ 0 w 9"/>
                <a:gd name="T7" fmla="*/ 10 h 14"/>
                <a:gd name="T8" fmla="*/ 4 w 9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4" y="11"/>
                  </a:moveTo>
                  <a:cubicBezTo>
                    <a:pt x="5" y="9"/>
                    <a:pt x="6" y="6"/>
                    <a:pt x="8" y="4"/>
                  </a:cubicBezTo>
                  <a:cubicBezTo>
                    <a:pt x="9" y="2"/>
                    <a:pt x="6" y="0"/>
                    <a:pt x="5" y="2"/>
                  </a:cubicBezTo>
                  <a:cubicBezTo>
                    <a:pt x="3" y="5"/>
                    <a:pt x="1" y="7"/>
                    <a:pt x="0" y="10"/>
                  </a:cubicBezTo>
                  <a:cubicBezTo>
                    <a:pt x="0" y="13"/>
                    <a:pt x="3" y="14"/>
                    <a:pt x="4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40" name="Freeform 1372">
            <a:extLst>
              <a:ext uri="{FF2B5EF4-FFF2-40B4-BE49-F238E27FC236}">
                <a16:creationId xmlns:a16="http://schemas.microsoft.com/office/drawing/2014/main" xmlns="" id="{9AFBB180-8657-4645-93DB-A32B34962D92}"/>
              </a:ext>
            </a:extLst>
          </p:cNvPr>
          <p:cNvSpPr>
            <a:spLocks/>
          </p:cNvSpPr>
          <p:nvPr userDrawn="1"/>
        </p:nvSpPr>
        <p:spPr bwMode="auto">
          <a:xfrm>
            <a:off x="10845800" y="1598613"/>
            <a:ext cx="23813" cy="41275"/>
          </a:xfrm>
          <a:custGeom>
            <a:avLst/>
            <a:gdLst>
              <a:gd name="T0" fmla="*/ 1 w 10"/>
              <a:gd name="T1" fmla="*/ 13 h 17"/>
              <a:gd name="T2" fmla="*/ 5 w 10"/>
              <a:gd name="T3" fmla="*/ 15 h 17"/>
              <a:gd name="T4" fmla="*/ 9 w 10"/>
              <a:gd name="T5" fmla="*/ 5 h 17"/>
              <a:gd name="T6" fmla="*/ 9 w 10"/>
              <a:gd name="T7" fmla="*/ 2 h 17"/>
              <a:gd name="T8" fmla="*/ 5 w 10"/>
              <a:gd name="T9" fmla="*/ 3 h 17"/>
              <a:gd name="T10" fmla="*/ 5 w 10"/>
              <a:gd name="T11" fmla="*/ 5 h 17"/>
              <a:gd name="T12" fmla="*/ 5 w 10"/>
              <a:gd name="T13" fmla="*/ 7 h 17"/>
              <a:gd name="T14" fmla="*/ 1 w 10"/>
              <a:gd name="T15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7">
                <a:moveTo>
                  <a:pt x="1" y="13"/>
                </a:moveTo>
                <a:cubicBezTo>
                  <a:pt x="0" y="15"/>
                  <a:pt x="3" y="17"/>
                  <a:pt x="5" y="15"/>
                </a:cubicBezTo>
                <a:cubicBezTo>
                  <a:pt x="7" y="12"/>
                  <a:pt x="8" y="9"/>
                  <a:pt x="9" y="5"/>
                </a:cubicBezTo>
                <a:cubicBezTo>
                  <a:pt x="10" y="4"/>
                  <a:pt x="10" y="3"/>
                  <a:pt x="9" y="2"/>
                </a:cubicBezTo>
                <a:cubicBezTo>
                  <a:pt x="8" y="0"/>
                  <a:pt x="6" y="2"/>
                  <a:pt x="5" y="3"/>
                </a:cubicBezTo>
                <a:cubicBezTo>
                  <a:pt x="4" y="4"/>
                  <a:pt x="4" y="5"/>
                  <a:pt x="5" y="5"/>
                </a:cubicBezTo>
                <a:cubicBezTo>
                  <a:pt x="5" y="6"/>
                  <a:pt x="5" y="6"/>
                  <a:pt x="5" y="7"/>
                </a:cubicBezTo>
                <a:cubicBezTo>
                  <a:pt x="4" y="9"/>
                  <a:pt x="3" y="11"/>
                  <a:pt x="1" y="1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1" name="Freeform 1373">
            <a:extLst>
              <a:ext uri="{FF2B5EF4-FFF2-40B4-BE49-F238E27FC236}">
                <a16:creationId xmlns:a16="http://schemas.microsoft.com/office/drawing/2014/main" xmlns="" id="{A7533CA2-4EE0-48C8-8E49-C5928C5C30B1}"/>
              </a:ext>
            </a:extLst>
          </p:cNvPr>
          <p:cNvSpPr>
            <a:spLocks/>
          </p:cNvSpPr>
          <p:nvPr userDrawn="1"/>
        </p:nvSpPr>
        <p:spPr bwMode="auto">
          <a:xfrm>
            <a:off x="10812463" y="1611313"/>
            <a:ext cx="17463" cy="39688"/>
          </a:xfrm>
          <a:custGeom>
            <a:avLst/>
            <a:gdLst>
              <a:gd name="T0" fmla="*/ 0 w 7"/>
              <a:gd name="T1" fmla="*/ 14 h 16"/>
              <a:gd name="T2" fmla="*/ 4 w 7"/>
              <a:gd name="T3" fmla="*/ 14 h 16"/>
              <a:gd name="T4" fmla="*/ 4 w 7"/>
              <a:gd name="T5" fmla="*/ 10 h 16"/>
              <a:gd name="T6" fmla="*/ 6 w 7"/>
              <a:gd name="T7" fmla="*/ 4 h 16"/>
              <a:gd name="T8" fmla="*/ 3 w 7"/>
              <a:gd name="T9" fmla="*/ 2 h 16"/>
              <a:gd name="T10" fmla="*/ 0 w 7"/>
              <a:gd name="T11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6">
                <a:moveTo>
                  <a:pt x="0" y="14"/>
                </a:moveTo>
                <a:cubicBezTo>
                  <a:pt x="0" y="16"/>
                  <a:pt x="3" y="16"/>
                  <a:pt x="4" y="14"/>
                </a:cubicBezTo>
                <a:cubicBezTo>
                  <a:pt x="5" y="13"/>
                  <a:pt x="6" y="11"/>
                  <a:pt x="4" y="10"/>
                </a:cubicBezTo>
                <a:cubicBezTo>
                  <a:pt x="4" y="8"/>
                  <a:pt x="5" y="6"/>
                  <a:pt x="6" y="4"/>
                </a:cubicBezTo>
                <a:cubicBezTo>
                  <a:pt x="7" y="2"/>
                  <a:pt x="4" y="0"/>
                  <a:pt x="3" y="2"/>
                </a:cubicBezTo>
                <a:cubicBezTo>
                  <a:pt x="1" y="6"/>
                  <a:pt x="0" y="10"/>
                  <a:pt x="0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2" name="Freeform 1374">
            <a:extLst>
              <a:ext uri="{FF2B5EF4-FFF2-40B4-BE49-F238E27FC236}">
                <a16:creationId xmlns:a16="http://schemas.microsoft.com/office/drawing/2014/main" xmlns="" id="{B75FF52A-5FED-46A8-98EE-A48522347FB0}"/>
              </a:ext>
            </a:extLst>
          </p:cNvPr>
          <p:cNvSpPr>
            <a:spLocks/>
          </p:cNvSpPr>
          <p:nvPr userDrawn="1"/>
        </p:nvSpPr>
        <p:spPr bwMode="auto">
          <a:xfrm>
            <a:off x="10842625" y="1552575"/>
            <a:ext cx="20638" cy="47625"/>
          </a:xfrm>
          <a:custGeom>
            <a:avLst/>
            <a:gdLst>
              <a:gd name="T0" fmla="*/ 4 w 8"/>
              <a:gd name="T1" fmla="*/ 16 h 19"/>
              <a:gd name="T2" fmla="*/ 7 w 8"/>
              <a:gd name="T3" fmla="*/ 4 h 19"/>
              <a:gd name="T4" fmla="*/ 3 w 8"/>
              <a:gd name="T5" fmla="*/ 3 h 19"/>
              <a:gd name="T6" fmla="*/ 0 w 8"/>
              <a:gd name="T7" fmla="*/ 15 h 19"/>
              <a:gd name="T8" fmla="*/ 4 w 8"/>
              <a:gd name="T9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4" y="16"/>
                </a:moveTo>
                <a:cubicBezTo>
                  <a:pt x="7" y="4"/>
                  <a:pt x="7" y="4"/>
                  <a:pt x="7" y="4"/>
                </a:cubicBezTo>
                <a:cubicBezTo>
                  <a:pt x="8" y="1"/>
                  <a:pt x="4" y="0"/>
                  <a:pt x="3" y="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3" y="19"/>
                  <a:pt x="4" y="16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3" name="Freeform 1375">
            <a:extLst>
              <a:ext uri="{FF2B5EF4-FFF2-40B4-BE49-F238E27FC236}">
                <a16:creationId xmlns:a16="http://schemas.microsoft.com/office/drawing/2014/main" xmlns="" id="{F51FE4E3-CD8E-40EC-A0DC-F5499FF608C4}"/>
              </a:ext>
            </a:extLst>
          </p:cNvPr>
          <p:cNvSpPr>
            <a:spLocks/>
          </p:cNvSpPr>
          <p:nvPr userDrawn="1"/>
        </p:nvSpPr>
        <p:spPr bwMode="auto">
          <a:xfrm>
            <a:off x="10869613" y="1517650"/>
            <a:ext cx="23813" cy="47625"/>
          </a:xfrm>
          <a:custGeom>
            <a:avLst/>
            <a:gdLst>
              <a:gd name="T0" fmla="*/ 5 w 9"/>
              <a:gd name="T1" fmla="*/ 4 h 19"/>
              <a:gd name="T2" fmla="*/ 5 w 9"/>
              <a:gd name="T3" fmla="*/ 4 h 19"/>
              <a:gd name="T4" fmla="*/ 5 w 9"/>
              <a:gd name="T5" fmla="*/ 5 h 19"/>
              <a:gd name="T6" fmla="*/ 5 w 9"/>
              <a:gd name="T7" fmla="*/ 8 h 19"/>
              <a:gd name="T8" fmla="*/ 2 w 9"/>
              <a:gd name="T9" fmla="*/ 15 h 19"/>
              <a:gd name="T10" fmla="*/ 5 w 9"/>
              <a:gd name="T11" fmla="*/ 17 h 19"/>
              <a:gd name="T12" fmla="*/ 9 w 9"/>
              <a:gd name="T13" fmla="*/ 7 h 19"/>
              <a:gd name="T14" fmla="*/ 7 w 9"/>
              <a:gd name="T15" fmla="*/ 1 h 19"/>
              <a:gd name="T16" fmla="*/ 5 w 9"/>
              <a:gd name="T17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9"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7"/>
                  <a:pt x="5" y="8"/>
                </a:cubicBezTo>
                <a:cubicBezTo>
                  <a:pt x="4" y="11"/>
                  <a:pt x="3" y="13"/>
                  <a:pt x="2" y="15"/>
                </a:cubicBezTo>
                <a:cubicBezTo>
                  <a:pt x="0" y="17"/>
                  <a:pt x="4" y="19"/>
                  <a:pt x="5" y="17"/>
                </a:cubicBezTo>
                <a:cubicBezTo>
                  <a:pt x="7" y="14"/>
                  <a:pt x="8" y="10"/>
                  <a:pt x="9" y="7"/>
                </a:cubicBezTo>
                <a:cubicBezTo>
                  <a:pt x="9" y="5"/>
                  <a:pt x="9" y="2"/>
                  <a:pt x="7" y="1"/>
                </a:cubicBezTo>
                <a:cubicBezTo>
                  <a:pt x="5" y="0"/>
                  <a:pt x="3" y="3"/>
                  <a:pt x="5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4" name="Freeform 1376">
            <a:extLst>
              <a:ext uri="{FF2B5EF4-FFF2-40B4-BE49-F238E27FC236}">
                <a16:creationId xmlns:a16="http://schemas.microsoft.com/office/drawing/2014/main" xmlns="" id="{B9602ED3-41C1-4CCE-B6C8-6F86766BBC55}"/>
              </a:ext>
            </a:extLst>
          </p:cNvPr>
          <p:cNvSpPr>
            <a:spLocks/>
          </p:cNvSpPr>
          <p:nvPr userDrawn="1"/>
        </p:nvSpPr>
        <p:spPr bwMode="auto">
          <a:xfrm>
            <a:off x="10885488" y="1446213"/>
            <a:ext cx="19050" cy="39688"/>
          </a:xfrm>
          <a:custGeom>
            <a:avLst/>
            <a:gdLst>
              <a:gd name="T0" fmla="*/ 3 w 8"/>
              <a:gd name="T1" fmla="*/ 4 h 16"/>
              <a:gd name="T2" fmla="*/ 3 w 8"/>
              <a:gd name="T3" fmla="*/ 5 h 16"/>
              <a:gd name="T4" fmla="*/ 3 w 8"/>
              <a:gd name="T5" fmla="*/ 7 h 16"/>
              <a:gd name="T6" fmla="*/ 4 w 8"/>
              <a:gd name="T7" fmla="*/ 13 h 16"/>
              <a:gd name="T8" fmla="*/ 7 w 8"/>
              <a:gd name="T9" fmla="*/ 13 h 16"/>
              <a:gd name="T10" fmla="*/ 4 w 8"/>
              <a:gd name="T11" fmla="*/ 1 h 16"/>
              <a:gd name="T12" fmla="*/ 3 w 8"/>
              <a:gd name="T13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6">
                <a:moveTo>
                  <a:pt x="3" y="4"/>
                </a:moveTo>
                <a:cubicBezTo>
                  <a:pt x="2" y="4"/>
                  <a:pt x="3" y="5"/>
                  <a:pt x="3" y="5"/>
                </a:cubicBezTo>
                <a:cubicBezTo>
                  <a:pt x="3" y="6"/>
                  <a:pt x="3" y="7"/>
                  <a:pt x="3" y="7"/>
                </a:cubicBezTo>
                <a:cubicBezTo>
                  <a:pt x="4" y="9"/>
                  <a:pt x="4" y="11"/>
                  <a:pt x="4" y="13"/>
                </a:cubicBezTo>
                <a:cubicBezTo>
                  <a:pt x="3" y="16"/>
                  <a:pt x="7" y="16"/>
                  <a:pt x="7" y="13"/>
                </a:cubicBezTo>
                <a:cubicBezTo>
                  <a:pt x="8" y="9"/>
                  <a:pt x="8" y="2"/>
                  <a:pt x="4" y="1"/>
                </a:cubicBezTo>
                <a:cubicBezTo>
                  <a:pt x="1" y="0"/>
                  <a:pt x="0" y="4"/>
                  <a:pt x="3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5" name="Freeform 1377">
            <a:extLst>
              <a:ext uri="{FF2B5EF4-FFF2-40B4-BE49-F238E27FC236}">
                <a16:creationId xmlns:a16="http://schemas.microsoft.com/office/drawing/2014/main" xmlns="" id="{825ACCA1-B4EC-4C34-BA5C-8AF0A6DE72C3}"/>
              </a:ext>
            </a:extLst>
          </p:cNvPr>
          <p:cNvSpPr>
            <a:spLocks/>
          </p:cNvSpPr>
          <p:nvPr userDrawn="1"/>
        </p:nvSpPr>
        <p:spPr bwMode="auto">
          <a:xfrm>
            <a:off x="10882313" y="1366838"/>
            <a:ext cx="20638" cy="57150"/>
          </a:xfrm>
          <a:custGeom>
            <a:avLst/>
            <a:gdLst>
              <a:gd name="T0" fmla="*/ 1 w 8"/>
              <a:gd name="T1" fmla="*/ 4 h 23"/>
              <a:gd name="T2" fmla="*/ 4 w 8"/>
              <a:gd name="T3" fmla="*/ 21 h 23"/>
              <a:gd name="T4" fmla="*/ 8 w 8"/>
              <a:gd name="T5" fmla="*/ 21 h 23"/>
              <a:gd name="T6" fmla="*/ 5 w 8"/>
              <a:gd name="T7" fmla="*/ 3 h 23"/>
              <a:gd name="T8" fmla="*/ 1 w 8"/>
              <a:gd name="T9" fmla="*/ 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3">
                <a:moveTo>
                  <a:pt x="1" y="4"/>
                </a:moveTo>
                <a:cubicBezTo>
                  <a:pt x="3" y="9"/>
                  <a:pt x="3" y="15"/>
                  <a:pt x="4" y="21"/>
                </a:cubicBezTo>
                <a:cubicBezTo>
                  <a:pt x="4" y="23"/>
                  <a:pt x="8" y="23"/>
                  <a:pt x="8" y="21"/>
                </a:cubicBezTo>
                <a:cubicBezTo>
                  <a:pt x="7" y="15"/>
                  <a:pt x="7" y="9"/>
                  <a:pt x="5" y="3"/>
                </a:cubicBezTo>
                <a:cubicBezTo>
                  <a:pt x="4" y="0"/>
                  <a:pt x="0" y="2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6" name="Freeform 1378">
            <a:extLst>
              <a:ext uri="{FF2B5EF4-FFF2-40B4-BE49-F238E27FC236}">
                <a16:creationId xmlns:a16="http://schemas.microsoft.com/office/drawing/2014/main" xmlns="" id="{7EDF7F96-2AE1-4E44-ABD0-148C258ACCE7}"/>
              </a:ext>
            </a:extLst>
          </p:cNvPr>
          <p:cNvSpPr>
            <a:spLocks/>
          </p:cNvSpPr>
          <p:nvPr userDrawn="1"/>
        </p:nvSpPr>
        <p:spPr bwMode="auto">
          <a:xfrm>
            <a:off x="10872788" y="1306513"/>
            <a:ext cx="17463" cy="26988"/>
          </a:xfrm>
          <a:custGeom>
            <a:avLst/>
            <a:gdLst>
              <a:gd name="T0" fmla="*/ 2 w 7"/>
              <a:gd name="T1" fmla="*/ 4 h 11"/>
              <a:gd name="T2" fmla="*/ 2 w 7"/>
              <a:gd name="T3" fmla="*/ 4 h 11"/>
              <a:gd name="T4" fmla="*/ 3 w 7"/>
              <a:gd name="T5" fmla="*/ 5 h 11"/>
              <a:gd name="T6" fmla="*/ 3 w 7"/>
              <a:gd name="T7" fmla="*/ 8 h 11"/>
              <a:gd name="T8" fmla="*/ 7 w 7"/>
              <a:gd name="T9" fmla="*/ 8 h 11"/>
              <a:gd name="T10" fmla="*/ 2 w 7"/>
              <a:gd name="T11" fmla="*/ 0 h 11"/>
              <a:gd name="T12" fmla="*/ 2 w 7"/>
              <a:gd name="T13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1"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7"/>
                  <a:pt x="3" y="8"/>
                </a:cubicBezTo>
                <a:cubicBezTo>
                  <a:pt x="3" y="11"/>
                  <a:pt x="7" y="10"/>
                  <a:pt x="7" y="8"/>
                </a:cubicBezTo>
                <a:cubicBezTo>
                  <a:pt x="7" y="5"/>
                  <a:pt x="6" y="0"/>
                  <a:pt x="2" y="0"/>
                </a:cubicBezTo>
                <a:cubicBezTo>
                  <a:pt x="0" y="1"/>
                  <a:pt x="0" y="5"/>
                  <a:pt x="2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7" name="Freeform 1379">
            <a:extLst>
              <a:ext uri="{FF2B5EF4-FFF2-40B4-BE49-F238E27FC236}">
                <a16:creationId xmlns:a16="http://schemas.microsoft.com/office/drawing/2014/main" xmlns="" id="{2A7F1D2A-78DA-4206-87E0-7C31DF3943FD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1343025"/>
            <a:ext cx="12700" cy="52388"/>
          </a:xfrm>
          <a:custGeom>
            <a:avLst/>
            <a:gdLst>
              <a:gd name="T0" fmla="*/ 0 w 5"/>
              <a:gd name="T1" fmla="*/ 19 h 21"/>
              <a:gd name="T2" fmla="*/ 4 w 5"/>
              <a:gd name="T3" fmla="*/ 19 h 21"/>
              <a:gd name="T4" fmla="*/ 4 w 5"/>
              <a:gd name="T5" fmla="*/ 3 h 21"/>
              <a:gd name="T6" fmla="*/ 0 w 5"/>
              <a:gd name="T7" fmla="*/ 3 h 21"/>
              <a:gd name="T8" fmla="*/ 0 w 5"/>
              <a:gd name="T9" fmla="*/ 1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21">
                <a:moveTo>
                  <a:pt x="0" y="19"/>
                </a:moveTo>
                <a:cubicBezTo>
                  <a:pt x="1" y="21"/>
                  <a:pt x="5" y="21"/>
                  <a:pt x="4" y="19"/>
                </a:cubicBezTo>
                <a:cubicBezTo>
                  <a:pt x="4" y="14"/>
                  <a:pt x="4" y="8"/>
                  <a:pt x="4" y="3"/>
                </a:cubicBezTo>
                <a:cubicBezTo>
                  <a:pt x="4" y="0"/>
                  <a:pt x="1" y="1"/>
                  <a:pt x="0" y="3"/>
                </a:cubicBezTo>
                <a:cubicBezTo>
                  <a:pt x="0" y="8"/>
                  <a:pt x="0" y="14"/>
                  <a:pt x="0" y="19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8" name="Freeform 1380">
            <a:extLst>
              <a:ext uri="{FF2B5EF4-FFF2-40B4-BE49-F238E27FC236}">
                <a16:creationId xmlns:a16="http://schemas.microsoft.com/office/drawing/2014/main" xmlns="" id="{09A01584-09B6-456C-8B7B-023A16B73A85}"/>
              </a:ext>
            </a:extLst>
          </p:cNvPr>
          <p:cNvSpPr>
            <a:spLocks/>
          </p:cNvSpPr>
          <p:nvPr userDrawn="1"/>
        </p:nvSpPr>
        <p:spPr bwMode="auto">
          <a:xfrm>
            <a:off x="10850563" y="1443038"/>
            <a:ext cx="14288" cy="34925"/>
          </a:xfrm>
          <a:custGeom>
            <a:avLst/>
            <a:gdLst>
              <a:gd name="T0" fmla="*/ 1 w 6"/>
              <a:gd name="T1" fmla="*/ 11 h 14"/>
              <a:gd name="T2" fmla="*/ 4 w 6"/>
              <a:gd name="T3" fmla="*/ 10 h 14"/>
              <a:gd name="T4" fmla="*/ 5 w 6"/>
              <a:gd name="T5" fmla="*/ 4 h 14"/>
              <a:gd name="T6" fmla="*/ 1 w 6"/>
              <a:gd name="T7" fmla="*/ 3 h 14"/>
              <a:gd name="T8" fmla="*/ 1 w 6"/>
              <a:gd name="T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4">
                <a:moveTo>
                  <a:pt x="1" y="11"/>
                </a:moveTo>
                <a:cubicBezTo>
                  <a:pt x="1" y="14"/>
                  <a:pt x="5" y="13"/>
                  <a:pt x="4" y="10"/>
                </a:cubicBezTo>
                <a:cubicBezTo>
                  <a:pt x="4" y="8"/>
                  <a:pt x="5" y="6"/>
                  <a:pt x="5" y="4"/>
                </a:cubicBezTo>
                <a:cubicBezTo>
                  <a:pt x="6" y="1"/>
                  <a:pt x="2" y="0"/>
                  <a:pt x="1" y="3"/>
                </a:cubicBezTo>
                <a:cubicBezTo>
                  <a:pt x="1" y="5"/>
                  <a:pt x="0" y="8"/>
                  <a:pt x="1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9" name="Freeform 1381">
            <a:extLst>
              <a:ext uri="{FF2B5EF4-FFF2-40B4-BE49-F238E27FC236}">
                <a16:creationId xmlns:a16="http://schemas.microsoft.com/office/drawing/2014/main" xmlns="" id="{C3CB9D90-A661-4363-85C5-A58C76FE72E3}"/>
              </a:ext>
            </a:extLst>
          </p:cNvPr>
          <p:cNvSpPr>
            <a:spLocks/>
          </p:cNvSpPr>
          <p:nvPr userDrawn="1"/>
        </p:nvSpPr>
        <p:spPr bwMode="auto">
          <a:xfrm>
            <a:off x="10820400" y="1503363"/>
            <a:ext cx="25400" cy="39688"/>
          </a:xfrm>
          <a:custGeom>
            <a:avLst/>
            <a:gdLst>
              <a:gd name="T0" fmla="*/ 5 w 10"/>
              <a:gd name="T1" fmla="*/ 14 h 16"/>
              <a:gd name="T2" fmla="*/ 9 w 10"/>
              <a:gd name="T3" fmla="*/ 3 h 16"/>
              <a:gd name="T4" fmla="*/ 5 w 10"/>
              <a:gd name="T5" fmla="*/ 2 h 16"/>
              <a:gd name="T6" fmla="*/ 1 w 10"/>
              <a:gd name="T7" fmla="*/ 12 h 16"/>
              <a:gd name="T8" fmla="*/ 5 w 10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6">
                <a:moveTo>
                  <a:pt x="5" y="14"/>
                </a:moveTo>
                <a:cubicBezTo>
                  <a:pt x="6" y="10"/>
                  <a:pt x="8" y="7"/>
                  <a:pt x="9" y="3"/>
                </a:cubicBezTo>
                <a:cubicBezTo>
                  <a:pt x="10" y="1"/>
                  <a:pt x="6" y="0"/>
                  <a:pt x="5" y="2"/>
                </a:cubicBezTo>
                <a:cubicBezTo>
                  <a:pt x="5" y="6"/>
                  <a:pt x="3" y="9"/>
                  <a:pt x="1" y="12"/>
                </a:cubicBezTo>
                <a:cubicBezTo>
                  <a:pt x="0" y="14"/>
                  <a:pt x="3" y="16"/>
                  <a:pt x="5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0" name="Freeform 1382">
            <a:extLst>
              <a:ext uri="{FF2B5EF4-FFF2-40B4-BE49-F238E27FC236}">
                <a16:creationId xmlns:a16="http://schemas.microsoft.com/office/drawing/2014/main" xmlns="" id="{F168D61D-FB4B-4789-9806-CBDE6286B029}"/>
              </a:ext>
            </a:extLst>
          </p:cNvPr>
          <p:cNvSpPr>
            <a:spLocks/>
          </p:cNvSpPr>
          <p:nvPr userDrawn="1"/>
        </p:nvSpPr>
        <p:spPr bwMode="auto">
          <a:xfrm>
            <a:off x="10787063" y="1563688"/>
            <a:ext cx="30163" cy="41275"/>
          </a:xfrm>
          <a:custGeom>
            <a:avLst/>
            <a:gdLst>
              <a:gd name="T0" fmla="*/ 4 w 12"/>
              <a:gd name="T1" fmla="*/ 15 h 17"/>
              <a:gd name="T2" fmla="*/ 11 w 12"/>
              <a:gd name="T3" fmla="*/ 4 h 17"/>
              <a:gd name="T4" fmla="*/ 8 w 12"/>
              <a:gd name="T5" fmla="*/ 2 h 17"/>
              <a:gd name="T6" fmla="*/ 1 w 12"/>
              <a:gd name="T7" fmla="*/ 13 h 17"/>
              <a:gd name="T8" fmla="*/ 4 w 12"/>
              <a:gd name="T9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7">
                <a:moveTo>
                  <a:pt x="4" y="15"/>
                </a:moveTo>
                <a:cubicBezTo>
                  <a:pt x="6" y="11"/>
                  <a:pt x="9" y="8"/>
                  <a:pt x="11" y="4"/>
                </a:cubicBezTo>
                <a:cubicBezTo>
                  <a:pt x="12" y="2"/>
                  <a:pt x="9" y="0"/>
                  <a:pt x="8" y="2"/>
                </a:cubicBezTo>
                <a:cubicBezTo>
                  <a:pt x="5" y="6"/>
                  <a:pt x="3" y="9"/>
                  <a:pt x="1" y="13"/>
                </a:cubicBezTo>
                <a:cubicBezTo>
                  <a:pt x="0" y="16"/>
                  <a:pt x="3" y="17"/>
                  <a:pt x="4" y="1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1" name="Freeform 1383">
            <a:extLst>
              <a:ext uri="{FF2B5EF4-FFF2-40B4-BE49-F238E27FC236}">
                <a16:creationId xmlns:a16="http://schemas.microsoft.com/office/drawing/2014/main" xmlns="" id="{0ABB4EA9-BFAD-4BDB-85D9-4BB756FCD827}"/>
              </a:ext>
            </a:extLst>
          </p:cNvPr>
          <p:cNvSpPr>
            <a:spLocks/>
          </p:cNvSpPr>
          <p:nvPr userDrawn="1"/>
        </p:nvSpPr>
        <p:spPr bwMode="auto">
          <a:xfrm>
            <a:off x="10768013" y="1617663"/>
            <a:ext cx="31750" cy="38100"/>
          </a:xfrm>
          <a:custGeom>
            <a:avLst/>
            <a:gdLst>
              <a:gd name="T0" fmla="*/ 4 w 13"/>
              <a:gd name="T1" fmla="*/ 13 h 15"/>
              <a:gd name="T2" fmla="*/ 11 w 13"/>
              <a:gd name="T3" fmla="*/ 4 h 15"/>
              <a:gd name="T4" fmla="*/ 8 w 13"/>
              <a:gd name="T5" fmla="*/ 2 h 15"/>
              <a:gd name="T6" fmla="*/ 1 w 13"/>
              <a:gd name="T7" fmla="*/ 11 h 15"/>
              <a:gd name="T8" fmla="*/ 4 w 13"/>
              <a:gd name="T9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4" y="13"/>
                </a:moveTo>
                <a:cubicBezTo>
                  <a:pt x="6" y="10"/>
                  <a:pt x="8" y="7"/>
                  <a:pt x="11" y="4"/>
                </a:cubicBezTo>
                <a:cubicBezTo>
                  <a:pt x="13" y="3"/>
                  <a:pt x="10" y="0"/>
                  <a:pt x="8" y="2"/>
                </a:cubicBezTo>
                <a:cubicBezTo>
                  <a:pt x="5" y="4"/>
                  <a:pt x="3" y="8"/>
                  <a:pt x="1" y="11"/>
                </a:cubicBezTo>
                <a:cubicBezTo>
                  <a:pt x="0" y="13"/>
                  <a:pt x="3" y="15"/>
                  <a:pt x="4" y="1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2" name="Freeform 1384">
            <a:extLst>
              <a:ext uri="{FF2B5EF4-FFF2-40B4-BE49-F238E27FC236}">
                <a16:creationId xmlns:a16="http://schemas.microsoft.com/office/drawing/2014/main" xmlns="" id="{CF711C33-DAB9-4BC7-A59C-C1FEB856D0AA}"/>
              </a:ext>
            </a:extLst>
          </p:cNvPr>
          <p:cNvSpPr>
            <a:spLocks/>
          </p:cNvSpPr>
          <p:nvPr userDrawn="1"/>
        </p:nvSpPr>
        <p:spPr bwMode="auto">
          <a:xfrm>
            <a:off x="10760075" y="1552575"/>
            <a:ext cx="26988" cy="41275"/>
          </a:xfrm>
          <a:custGeom>
            <a:avLst/>
            <a:gdLst>
              <a:gd name="T0" fmla="*/ 5 w 11"/>
              <a:gd name="T1" fmla="*/ 14 h 16"/>
              <a:gd name="T2" fmla="*/ 10 w 11"/>
              <a:gd name="T3" fmla="*/ 4 h 16"/>
              <a:gd name="T4" fmla="*/ 7 w 11"/>
              <a:gd name="T5" fmla="*/ 2 h 16"/>
              <a:gd name="T6" fmla="*/ 1 w 11"/>
              <a:gd name="T7" fmla="*/ 12 h 16"/>
              <a:gd name="T8" fmla="*/ 5 w 11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6">
                <a:moveTo>
                  <a:pt x="5" y="14"/>
                </a:moveTo>
                <a:cubicBezTo>
                  <a:pt x="6" y="10"/>
                  <a:pt x="8" y="7"/>
                  <a:pt x="10" y="4"/>
                </a:cubicBezTo>
                <a:cubicBezTo>
                  <a:pt x="11" y="2"/>
                  <a:pt x="8" y="0"/>
                  <a:pt x="7" y="2"/>
                </a:cubicBezTo>
                <a:cubicBezTo>
                  <a:pt x="5" y="5"/>
                  <a:pt x="3" y="8"/>
                  <a:pt x="1" y="12"/>
                </a:cubicBezTo>
                <a:cubicBezTo>
                  <a:pt x="0" y="14"/>
                  <a:pt x="3" y="16"/>
                  <a:pt x="5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3" name="Freeform 1385">
            <a:extLst>
              <a:ext uri="{FF2B5EF4-FFF2-40B4-BE49-F238E27FC236}">
                <a16:creationId xmlns:a16="http://schemas.microsoft.com/office/drawing/2014/main" xmlns="" id="{0EEEA614-34A2-421C-BF55-8A72E3A814BD}"/>
              </a:ext>
            </a:extLst>
          </p:cNvPr>
          <p:cNvSpPr>
            <a:spLocks/>
          </p:cNvSpPr>
          <p:nvPr userDrawn="1"/>
        </p:nvSpPr>
        <p:spPr bwMode="auto">
          <a:xfrm>
            <a:off x="10804525" y="1473200"/>
            <a:ext cx="20638" cy="47625"/>
          </a:xfrm>
          <a:custGeom>
            <a:avLst/>
            <a:gdLst>
              <a:gd name="T0" fmla="*/ 4 w 8"/>
              <a:gd name="T1" fmla="*/ 4 h 19"/>
              <a:gd name="T2" fmla="*/ 1 w 8"/>
              <a:gd name="T3" fmla="*/ 15 h 19"/>
              <a:gd name="T4" fmla="*/ 5 w 8"/>
              <a:gd name="T5" fmla="*/ 17 h 19"/>
              <a:gd name="T6" fmla="*/ 7 w 8"/>
              <a:gd name="T7" fmla="*/ 2 h 19"/>
              <a:gd name="T8" fmla="*/ 4 w 8"/>
              <a:gd name="T9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4" y="4"/>
                </a:moveTo>
                <a:cubicBezTo>
                  <a:pt x="4" y="8"/>
                  <a:pt x="4" y="12"/>
                  <a:pt x="1" y="15"/>
                </a:cubicBezTo>
                <a:cubicBezTo>
                  <a:pt x="0" y="17"/>
                  <a:pt x="3" y="19"/>
                  <a:pt x="5" y="17"/>
                </a:cubicBezTo>
                <a:cubicBezTo>
                  <a:pt x="8" y="13"/>
                  <a:pt x="8" y="8"/>
                  <a:pt x="7" y="2"/>
                </a:cubicBezTo>
                <a:cubicBezTo>
                  <a:pt x="7" y="0"/>
                  <a:pt x="3" y="1"/>
                  <a:pt x="4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4" name="Freeform 1386">
            <a:extLst>
              <a:ext uri="{FF2B5EF4-FFF2-40B4-BE49-F238E27FC236}">
                <a16:creationId xmlns:a16="http://schemas.microsoft.com/office/drawing/2014/main" xmlns="" id="{C10412AB-071D-4497-9A83-635EA3DCBC90}"/>
              </a:ext>
            </a:extLst>
          </p:cNvPr>
          <p:cNvSpPr>
            <a:spLocks/>
          </p:cNvSpPr>
          <p:nvPr userDrawn="1"/>
        </p:nvSpPr>
        <p:spPr bwMode="auto">
          <a:xfrm>
            <a:off x="10829925" y="1398588"/>
            <a:ext cx="12700" cy="42863"/>
          </a:xfrm>
          <a:custGeom>
            <a:avLst/>
            <a:gdLst>
              <a:gd name="T0" fmla="*/ 1 w 5"/>
              <a:gd name="T1" fmla="*/ 3 h 17"/>
              <a:gd name="T2" fmla="*/ 0 w 5"/>
              <a:gd name="T3" fmla="*/ 15 h 17"/>
              <a:gd name="T4" fmla="*/ 4 w 5"/>
              <a:gd name="T5" fmla="*/ 15 h 17"/>
              <a:gd name="T6" fmla="*/ 5 w 5"/>
              <a:gd name="T7" fmla="*/ 3 h 17"/>
              <a:gd name="T8" fmla="*/ 1 w 5"/>
              <a:gd name="T9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7">
                <a:moveTo>
                  <a:pt x="1" y="3"/>
                </a:moveTo>
                <a:cubicBezTo>
                  <a:pt x="1" y="7"/>
                  <a:pt x="0" y="11"/>
                  <a:pt x="0" y="15"/>
                </a:cubicBezTo>
                <a:cubicBezTo>
                  <a:pt x="0" y="17"/>
                  <a:pt x="4" y="17"/>
                  <a:pt x="4" y="15"/>
                </a:cubicBezTo>
                <a:cubicBezTo>
                  <a:pt x="4" y="11"/>
                  <a:pt x="5" y="7"/>
                  <a:pt x="5" y="3"/>
                </a:cubicBezTo>
                <a:cubicBezTo>
                  <a:pt x="5" y="0"/>
                  <a:pt x="1" y="1"/>
                  <a:pt x="1" y="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5" name="Freeform 1387">
            <a:extLst>
              <a:ext uri="{FF2B5EF4-FFF2-40B4-BE49-F238E27FC236}">
                <a16:creationId xmlns:a16="http://schemas.microsoft.com/office/drawing/2014/main" xmlns="" id="{B4B8E22A-D1DA-427C-8CE7-F4CC75FF7869}"/>
              </a:ext>
            </a:extLst>
          </p:cNvPr>
          <p:cNvSpPr>
            <a:spLocks/>
          </p:cNvSpPr>
          <p:nvPr userDrawn="1"/>
        </p:nvSpPr>
        <p:spPr bwMode="auto">
          <a:xfrm>
            <a:off x="10842625" y="1293813"/>
            <a:ext cx="12700" cy="44450"/>
          </a:xfrm>
          <a:custGeom>
            <a:avLst/>
            <a:gdLst>
              <a:gd name="T0" fmla="*/ 1 w 5"/>
              <a:gd name="T1" fmla="*/ 4 h 18"/>
              <a:gd name="T2" fmla="*/ 1 w 5"/>
              <a:gd name="T3" fmla="*/ 9 h 18"/>
              <a:gd name="T4" fmla="*/ 1 w 5"/>
              <a:gd name="T5" fmla="*/ 16 h 18"/>
              <a:gd name="T6" fmla="*/ 5 w 5"/>
              <a:gd name="T7" fmla="*/ 15 h 18"/>
              <a:gd name="T8" fmla="*/ 5 w 5"/>
              <a:gd name="T9" fmla="*/ 8 h 18"/>
              <a:gd name="T10" fmla="*/ 4 w 5"/>
              <a:gd name="T11" fmla="*/ 2 h 18"/>
              <a:gd name="T12" fmla="*/ 1 w 5"/>
              <a:gd name="T13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8">
                <a:moveTo>
                  <a:pt x="1" y="4"/>
                </a:moveTo>
                <a:cubicBezTo>
                  <a:pt x="1" y="5"/>
                  <a:pt x="1" y="7"/>
                  <a:pt x="1" y="9"/>
                </a:cubicBezTo>
                <a:cubicBezTo>
                  <a:pt x="1" y="11"/>
                  <a:pt x="1" y="13"/>
                  <a:pt x="1" y="16"/>
                </a:cubicBezTo>
                <a:cubicBezTo>
                  <a:pt x="1" y="18"/>
                  <a:pt x="5" y="18"/>
                  <a:pt x="5" y="15"/>
                </a:cubicBezTo>
                <a:cubicBezTo>
                  <a:pt x="5" y="13"/>
                  <a:pt x="5" y="11"/>
                  <a:pt x="5" y="8"/>
                </a:cubicBezTo>
                <a:cubicBezTo>
                  <a:pt x="5" y="6"/>
                  <a:pt x="5" y="4"/>
                  <a:pt x="4" y="2"/>
                </a:cubicBezTo>
                <a:cubicBezTo>
                  <a:pt x="3" y="0"/>
                  <a:pt x="0" y="2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6" name="Freeform 1388">
            <a:extLst>
              <a:ext uri="{FF2B5EF4-FFF2-40B4-BE49-F238E27FC236}">
                <a16:creationId xmlns:a16="http://schemas.microsoft.com/office/drawing/2014/main" xmlns="" id="{65A879D2-C7B3-4EE4-A73C-B35A28C12AD5}"/>
              </a:ext>
            </a:extLst>
          </p:cNvPr>
          <p:cNvSpPr>
            <a:spLocks/>
          </p:cNvSpPr>
          <p:nvPr userDrawn="1"/>
        </p:nvSpPr>
        <p:spPr bwMode="auto">
          <a:xfrm>
            <a:off x="10834688" y="1236663"/>
            <a:ext cx="28575" cy="47625"/>
          </a:xfrm>
          <a:custGeom>
            <a:avLst/>
            <a:gdLst>
              <a:gd name="T0" fmla="*/ 2 w 11"/>
              <a:gd name="T1" fmla="*/ 5 h 19"/>
              <a:gd name="T2" fmla="*/ 7 w 11"/>
              <a:gd name="T3" fmla="*/ 17 h 19"/>
              <a:gd name="T4" fmla="*/ 11 w 11"/>
              <a:gd name="T5" fmla="*/ 16 h 19"/>
              <a:gd name="T6" fmla="*/ 4 w 11"/>
              <a:gd name="T7" fmla="*/ 2 h 19"/>
              <a:gd name="T8" fmla="*/ 2 w 11"/>
              <a:gd name="T9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9">
                <a:moveTo>
                  <a:pt x="2" y="5"/>
                </a:moveTo>
                <a:cubicBezTo>
                  <a:pt x="4" y="9"/>
                  <a:pt x="6" y="13"/>
                  <a:pt x="7" y="17"/>
                </a:cubicBezTo>
                <a:cubicBezTo>
                  <a:pt x="8" y="19"/>
                  <a:pt x="11" y="18"/>
                  <a:pt x="11" y="16"/>
                </a:cubicBezTo>
                <a:cubicBezTo>
                  <a:pt x="10" y="11"/>
                  <a:pt x="8" y="6"/>
                  <a:pt x="4" y="2"/>
                </a:cubicBezTo>
                <a:cubicBezTo>
                  <a:pt x="3" y="0"/>
                  <a:pt x="0" y="3"/>
                  <a:pt x="2" y="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7" name="Freeform 1389">
            <a:extLst>
              <a:ext uri="{FF2B5EF4-FFF2-40B4-BE49-F238E27FC236}">
                <a16:creationId xmlns:a16="http://schemas.microsoft.com/office/drawing/2014/main" xmlns="" id="{6F5D335F-EBF2-4665-9EFF-999E3DCF2999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1747838"/>
            <a:ext cx="39688" cy="31750"/>
          </a:xfrm>
          <a:custGeom>
            <a:avLst/>
            <a:gdLst>
              <a:gd name="T0" fmla="*/ 5 w 16"/>
              <a:gd name="T1" fmla="*/ 11 h 13"/>
              <a:gd name="T2" fmla="*/ 14 w 16"/>
              <a:gd name="T3" fmla="*/ 5 h 13"/>
              <a:gd name="T4" fmla="*/ 12 w 16"/>
              <a:gd name="T5" fmla="*/ 1 h 13"/>
              <a:gd name="T6" fmla="*/ 2 w 16"/>
              <a:gd name="T7" fmla="*/ 8 h 13"/>
              <a:gd name="T8" fmla="*/ 5 w 16"/>
              <a:gd name="T9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3">
                <a:moveTo>
                  <a:pt x="5" y="11"/>
                </a:moveTo>
                <a:cubicBezTo>
                  <a:pt x="7" y="8"/>
                  <a:pt x="10" y="5"/>
                  <a:pt x="14" y="5"/>
                </a:cubicBezTo>
                <a:cubicBezTo>
                  <a:pt x="16" y="4"/>
                  <a:pt x="15" y="0"/>
                  <a:pt x="12" y="1"/>
                </a:cubicBezTo>
                <a:cubicBezTo>
                  <a:pt x="8" y="2"/>
                  <a:pt x="5" y="5"/>
                  <a:pt x="2" y="8"/>
                </a:cubicBezTo>
                <a:cubicBezTo>
                  <a:pt x="0" y="10"/>
                  <a:pt x="3" y="13"/>
                  <a:pt x="5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8" name="Freeform 1390">
            <a:extLst>
              <a:ext uri="{FF2B5EF4-FFF2-40B4-BE49-F238E27FC236}">
                <a16:creationId xmlns:a16="http://schemas.microsoft.com/office/drawing/2014/main" xmlns="" id="{1515C4CE-977E-46CF-AC35-E881688E4675}"/>
              </a:ext>
            </a:extLst>
          </p:cNvPr>
          <p:cNvSpPr>
            <a:spLocks/>
          </p:cNvSpPr>
          <p:nvPr userDrawn="1"/>
        </p:nvSpPr>
        <p:spPr bwMode="auto">
          <a:xfrm>
            <a:off x="10615613" y="1774825"/>
            <a:ext cx="42863" cy="30163"/>
          </a:xfrm>
          <a:custGeom>
            <a:avLst/>
            <a:gdLst>
              <a:gd name="T0" fmla="*/ 3 w 17"/>
              <a:gd name="T1" fmla="*/ 11 h 12"/>
              <a:gd name="T2" fmla="*/ 15 w 17"/>
              <a:gd name="T3" fmla="*/ 5 h 12"/>
              <a:gd name="T4" fmla="*/ 13 w 17"/>
              <a:gd name="T5" fmla="*/ 2 h 12"/>
              <a:gd name="T6" fmla="*/ 2 w 17"/>
              <a:gd name="T7" fmla="*/ 8 h 12"/>
              <a:gd name="T8" fmla="*/ 3 w 17"/>
              <a:gd name="T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3" y="11"/>
                </a:moveTo>
                <a:cubicBezTo>
                  <a:pt x="8" y="10"/>
                  <a:pt x="12" y="8"/>
                  <a:pt x="15" y="5"/>
                </a:cubicBezTo>
                <a:cubicBezTo>
                  <a:pt x="17" y="3"/>
                  <a:pt x="15" y="0"/>
                  <a:pt x="13" y="2"/>
                </a:cubicBezTo>
                <a:cubicBezTo>
                  <a:pt x="10" y="5"/>
                  <a:pt x="6" y="7"/>
                  <a:pt x="2" y="8"/>
                </a:cubicBezTo>
                <a:cubicBezTo>
                  <a:pt x="0" y="8"/>
                  <a:pt x="1" y="12"/>
                  <a:pt x="3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9" name="Freeform 1391">
            <a:extLst>
              <a:ext uri="{FF2B5EF4-FFF2-40B4-BE49-F238E27FC236}">
                <a16:creationId xmlns:a16="http://schemas.microsoft.com/office/drawing/2014/main" xmlns="" id="{70EBF2DC-2DDB-4A8F-9EED-73ACE61ABB1B}"/>
              </a:ext>
            </a:extLst>
          </p:cNvPr>
          <p:cNvSpPr>
            <a:spLocks/>
          </p:cNvSpPr>
          <p:nvPr userDrawn="1"/>
        </p:nvSpPr>
        <p:spPr bwMode="auto">
          <a:xfrm>
            <a:off x="10664825" y="1730375"/>
            <a:ext cx="25400" cy="26988"/>
          </a:xfrm>
          <a:custGeom>
            <a:avLst/>
            <a:gdLst>
              <a:gd name="T0" fmla="*/ 4 w 10"/>
              <a:gd name="T1" fmla="*/ 10 h 11"/>
              <a:gd name="T2" fmla="*/ 10 w 10"/>
              <a:gd name="T3" fmla="*/ 3 h 11"/>
              <a:gd name="T4" fmla="*/ 6 w 10"/>
              <a:gd name="T5" fmla="*/ 2 h 11"/>
              <a:gd name="T6" fmla="*/ 2 w 10"/>
              <a:gd name="T7" fmla="*/ 6 h 11"/>
              <a:gd name="T8" fmla="*/ 4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4" y="10"/>
                </a:moveTo>
                <a:cubicBezTo>
                  <a:pt x="7" y="8"/>
                  <a:pt x="9" y="6"/>
                  <a:pt x="10" y="3"/>
                </a:cubicBezTo>
                <a:cubicBezTo>
                  <a:pt x="10" y="1"/>
                  <a:pt x="7" y="0"/>
                  <a:pt x="6" y="2"/>
                </a:cubicBezTo>
                <a:cubicBezTo>
                  <a:pt x="5" y="4"/>
                  <a:pt x="4" y="5"/>
                  <a:pt x="2" y="6"/>
                </a:cubicBezTo>
                <a:cubicBezTo>
                  <a:pt x="0" y="8"/>
                  <a:pt x="2" y="11"/>
                  <a:pt x="4" y="10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0" name="Freeform 1392">
            <a:extLst>
              <a:ext uri="{FF2B5EF4-FFF2-40B4-BE49-F238E27FC236}">
                <a16:creationId xmlns:a16="http://schemas.microsoft.com/office/drawing/2014/main" xmlns="" id="{521DDFBA-F983-4774-9E6A-F7605FB062C5}"/>
              </a:ext>
            </a:extLst>
          </p:cNvPr>
          <p:cNvSpPr>
            <a:spLocks/>
          </p:cNvSpPr>
          <p:nvPr userDrawn="1"/>
        </p:nvSpPr>
        <p:spPr bwMode="auto">
          <a:xfrm>
            <a:off x="10539413" y="1795463"/>
            <a:ext cx="36513" cy="25400"/>
          </a:xfrm>
          <a:custGeom>
            <a:avLst/>
            <a:gdLst>
              <a:gd name="T0" fmla="*/ 4 w 14"/>
              <a:gd name="T1" fmla="*/ 9 h 10"/>
              <a:gd name="T2" fmla="*/ 12 w 14"/>
              <a:gd name="T3" fmla="*/ 5 h 10"/>
              <a:gd name="T4" fmla="*/ 10 w 14"/>
              <a:gd name="T5" fmla="*/ 1 h 10"/>
              <a:gd name="T6" fmla="*/ 2 w 14"/>
              <a:gd name="T7" fmla="*/ 5 h 10"/>
              <a:gd name="T8" fmla="*/ 4 w 14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0">
                <a:moveTo>
                  <a:pt x="4" y="9"/>
                </a:moveTo>
                <a:cubicBezTo>
                  <a:pt x="7" y="7"/>
                  <a:pt x="10" y="6"/>
                  <a:pt x="12" y="5"/>
                </a:cubicBezTo>
                <a:cubicBezTo>
                  <a:pt x="14" y="4"/>
                  <a:pt x="12" y="0"/>
                  <a:pt x="10" y="1"/>
                </a:cubicBezTo>
                <a:cubicBezTo>
                  <a:pt x="8" y="3"/>
                  <a:pt x="5" y="4"/>
                  <a:pt x="2" y="5"/>
                </a:cubicBezTo>
                <a:cubicBezTo>
                  <a:pt x="0" y="7"/>
                  <a:pt x="2" y="10"/>
                  <a:pt x="4" y="9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1" name="Freeform 1393">
            <a:extLst>
              <a:ext uri="{FF2B5EF4-FFF2-40B4-BE49-F238E27FC236}">
                <a16:creationId xmlns:a16="http://schemas.microsoft.com/office/drawing/2014/main" xmlns="" id="{1F5008DF-94BA-4A39-BA83-F0D603BA8E69}"/>
              </a:ext>
            </a:extLst>
          </p:cNvPr>
          <p:cNvSpPr>
            <a:spLocks/>
          </p:cNvSpPr>
          <p:nvPr userDrawn="1"/>
        </p:nvSpPr>
        <p:spPr bwMode="auto">
          <a:xfrm>
            <a:off x="10533063" y="1822450"/>
            <a:ext cx="39688" cy="17463"/>
          </a:xfrm>
          <a:custGeom>
            <a:avLst/>
            <a:gdLst>
              <a:gd name="T0" fmla="*/ 2 w 16"/>
              <a:gd name="T1" fmla="*/ 7 h 7"/>
              <a:gd name="T2" fmla="*/ 13 w 16"/>
              <a:gd name="T3" fmla="*/ 5 h 7"/>
              <a:gd name="T4" fmla="*/ 12 w 16"/>
              <a:gd name="T5" fmla="*/ 1 h 7"/>
              <a:gd name="T6" fmla="*/ 2 w 16"/>
              <a:gd name="T7" fmla="*/ 3 h 7"/>
              <a:gd name="T8" fmla="*/ 2 w 1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">
                <a:moveTo>
                  <a:pt x="2" y="7"/>
                </a:moveTo>
                <a:cubicBezTo>
                  <a:pt x="6" y="7"/>
                  <a:pt x="10" y="6"/>
                  <a:pt x="13" y="5"/>
                </a:cubicBezTo>
                <a:cubicBezTo>
                  <a:pt x="16" y="4"/>
                  <a:pt x="14" y="0"/>
                  <a:pt x="12" y="1"/>
                </a:cubicBezTo>
                <a:cubicBezTo>
                  <a:pt x="9" y="2"/>
                  <a:pt x="6" y="3"/>
                  <a:pt x="2" y="3"/>
                </a:cubicBezTo>
                <a:cubicBezTo>
                  <a:pt x="0" y="3"/>
                  <a:pt x="0" y="7"/>
                  <a:pt x="2" y="7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2" name="Freeform 1394">
            <a:extLst>
              <a:ext uri="{FF2B5EF4-FFF2-40B4-BE49-F238E27FC236}">
                <a16:creationId xmlns:a16="http://schemas.microsoft.com/office/drawing/2014/main" xmlns="" id="{ED934945-5653-48C1-B8F3-0BF5AF989C6D}"/>
              </a:ext>
            </a:extLst>
          </p:cNvPr>
          <p:cNvSpPr>
            <a:spLocks/>
          </p:cNvSpPr>
          <p:nvPr userDrawn="1"/>
        </p:nvSpPr>
        <p:spPr bwMode="auto">
          <a:xfrm>
            <a:off x="10464800" y="1825625"/>
            <a:ext cx="34925" cy="12700"/>
          </a:xfrm>
          <a:custGeom>
            <a:avLst/>
            <a:gdLst>
              <a:gd name="T0" fmla="*/ 3 w 14"/>
              <a:gd name="T1" fmla="*/ 4 h 5"/>
              <a:gd name="T2" fmla="*/ 11 w 14"/>
              <a:gd name="T3" fmla="*/ 4 h 5"/>
              <a:gd name="T4" fmla="*/ 10 w 14"/>
              <a:gd name="T5" fmla="*/ 0 h 5"/>
              <a:gd name="T6" fmla="*/ 3 w 14"/>
              <a:gd name="T7" fmla="*/ 0 h 5"/>
              <a:gd name="T8" fmla="*/ 3 w 14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">
                <a:moveTo>
                  <a:pt x="3" y="4"/>
                </a:moveTo>
                <a:cubicBezTo>
                  <a:pt x="6" y="4"/>
                  <a:pt x="8" y="5"/>
                  <a:pt x="11" y="4"/>
                </a:cubicBezTo>
                <a:cubicBezTo>
                  <a:pt x="14" y="4"/>
                  <a:pt x="13" y="0"/>
                  <a:pt x="10" y="0"/>
                </a:cubicBezTo>
                <a:cubicBezTo>
                  <a:pt x="8" y="1"/>
                  <a:pt x="5" y="0"/>
                  <a:pt x="3" y="0"/>
                </a:cubicBezTo>
                <a:cubicBezTo>
                  <a:pt x="0" y="0"/>
                  <a:pt x="0" y="4"/>
                  <a:pt x="3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3" name="Freeform 1395">
            <a:extLst>
              <a:ext uri="{FF2B5EF4-FFF2-40B4-BE49-F238E27FC236}">
                <a16:creationId xmlns:a16="http://schemas.microsoft.com/office/drawing/2014/main" xmlns="" id="{F83F2764-9A77-42BD-983B-A84570843167}"/>
              </a:ext>
            </a:extLst>
          </p:cNvPr>
          <p:cNvSpPr>
            <a:spLocks/>
          </p:cNvSpPr>
          <p:nvPr userDrawn="1"/>
        </p:nvSpPr>
        <p:spPr bwMode="auto">
          <a:xfrm>
            <a:off x="10380663" y="1817688"/>
            <a:ext cx="44450" cy="25400"/>
          </a:xfrm>
          <a:custGeom>
            <a:avLst/>
            <a:gdLst>
              <a:gd name="T0" fmla="*/ 2 w 18"/>
              <a:gd name="T1" fmla="*/ 5 h 10"/>
              <a:gd name="T2" fmla="*/ 13 w 18"/>
              <a:gd name="T3" fmla="*/ 8 h 10"/>
              <a:gd name="T4" fmla="*/ 15 w 18"/>
              <a:gd name="T5" fmla="*/ 5 h 10"/>
              <a:gd name="T6" fmla="*/ 3 w 18"/>
              <a:gd name="T7" fmla="*/ 1 h 10"/>
              <a:gd name="T8" fmla="*/ 2 w 18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0">
                <a:moveTo>
                  <a:pt x="2" y="5"/>
                </a:moveTo>
                <a:cubicBezTo>
                  <a:pt x="6" y="6"/>
                  <a:pt x="10" y="7"/>
                  <a:pt x="13" y="8"/>
                </a:cubicBezTo>
                <a:cubicBezTo>
                  <a:pt x="16" y="10"/>
                  <a:pt x="18" y="6"/>
                  <a:pt x="15" y="5"/>
                </a:cubicBezTo>
                <a:cubicBezTo>
                  <a:pt x="11" y="3"/>
                  <a:pt x="7" y="2"/>
                  <a:pt x="3" y="1"/>
                </a:cubicBezTo>
                <a:cubicBezTo>
                  <a:pt x="1" y="0"/>
                  <a:pt x="0" y="4"/>
                  <a:pt x="2" y="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4" name="Freeform 1396">
            <a:extLst>
              <a:ext uri="{FF2B5EF4-FFF2-40B4-BE49-F238E27FC236}">
                <a16:creationId xmlns:a16="http://schemas.microsoft.com/office/drawing/2014/main" xmlns="" id="{903ED744-B519-467E-A416-053EEA36468B}"/>
              </a:ext>
            </a:extLst>
          </p:cNvPr>
          <p:cNvSpPr>
            <a:spLocks/>
          </p:cNvSpPr>
          <p:nvPr userDrawn="1"/>
        </p:nvSpPr>
        <p:spPr bwMode="auto">
          <a:xfrm>
            <a:off x="10321925" y="1795463"/>
            <a:ext cx="28575" cy="25400"/>
          </a:xfrm>
          <a:custGeom>
            <a:avLst/>
            <a:gdLst>
              <a:gd name="T0" fmla="*/ 1 w 11"/>
              <a:gd name="T1" fmla="*/ 4 h 10"/>
              <a:gd name="T2" fmla="*/ 6 w 11"/>
              <a:gd name="T3" fmla="*/ 9 h 10"/>
              <a:gd name="T4" fmla="*/ 9 w 11"/>
              <a:gd name="T5" fmla="*/ 6 h 10"/>
              <a:gd name="T6" fmla="*/ 4 w 11"/>
              <a:gd name="T7" fmla="*/ 2 h 10"/>
              <a:gd name="T8" fmla="*/ 1 w 11"/>
              <a:gd name="T9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0">
                <a:moveTo>
                  <a:pt x="1" y="4"/>
                </a:moveTo>
                <a:cubicBezTo>
                  <a:pt x="3" y="6"/>
                  <a:pt x="5" y="7"/>
                  <a:pt x="6" y="9"/>
                </a:cubicBezTo>
                <a:cubicBezTo>
                  <a:pt x="8" y="10"/>
                  <a:pt x="11" y="7"/>
                  <a:pt x="9" y="6"/>
                </a:cubicBezTo>
                <a:cubicBezTo>
                  <a:pt x="7" y="4"/>
                  <a:pt x="6" y="3"/>
                  <a:pt x="4" y="2"/>
                </a:cubicBezTo>
                <a:cubicBezTo>
                  <a:pt x="2" y="0"/>
                  <a:pt x="0" y="3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65" name="矩形 11164">
            <a:extLst>
              <a:ext uri="{FF2B5EF4-FFF2-40B4-BE49-F238E27FC236}">
                <a16:creationId xmlns:a16="http://schemas.microsoft.com/office/drawing/2014/main" xmlns="" id="{23DC3769-91A5-476E-881B-FDBB2CC27F59}"/>
              </a:ext>
            </a:extLst>
          </p:cNvPr>
          <p:cNvSpPr/>
          <p:nvPr userDrawn="1"/>
        </p:nvSpPr>
        <p:spPr>
          <a:xfrm>
            <a:off x="669924" y="558800"/>
            <a:ext cx="10852151" cy="5753100"/>
          </a:xfrm>
          <a:prstGeom prst="rect">
            <a:avLst/>
          </a:prstGeom>
          <a:solidFill>
            <a:srgbClr val="008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67" name="Group 1399">
            <a:extLst>
              <a:ext uri="{FF2B5EF4-FFF2-40B4-BE49-F238E27FC236}">
                <a16:creationId xmlns:a16="http://schemas.microsoft.com/office/drawing/2014/main" xmlns="" id="{5526A9CE-FF86-41F1-BB4F-BED4FEDB123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39054" y="752479"/>
            <a:ext cx="3386149" cy="4930801"/>
            <a:chOff x="4686" y="474"/>
            <a:chExt cx="2133" cy="3106"/>
          </a:xfrm>
        </p:grpSpPr>
        <p:sp>
          <p:nvSpPr>
            <p:cNvPr id="11168" name="AutoShape 1398">
              <a:extLst>
                <a:ext uri="{FF2B5EF4-FFF2-40B4-BE49-F238E27FC236}">
                  <a16:creationId xmlns:a16="http://schemas.microsoft.com/office/drawing/2014/main" xmlns="" id="{C509DF40-0883-4D2A-A6F9-EA815F89C6D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91" y="486"/>
              <a:ext cx="2125" cy="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169" name="Group 1600">
              <a:extLst>
                <a:ext uri="{FF2B5EF4-FFF2-40B4-BE49-F238E27FC236}">
                  <a16:creationId xmlns:a16="http://schemas.microsoft.com/office/drawing/2014/main" xmlns="" id="{5A423DA8-CE70-4CCA-A5C8-550558187E7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802" y="1514"/>
              <a:ext cx="2017" cy="2066"/>
              <a:chOff x="4802" y="1514"/>
              <a:chExt cx="2017" cy="2066"/>
            </a:xfrm>
          </p:grpSpPr>
          <p:sp>
            <p:nvSpPr>
              <p:cNvPr id="11597" name="Freeform 1400">
                <a:extLst>
                  <a:ext uri="{FF2B5EF4-FFF2-40B4-BE49-F238E27FC236}">
                    <a16:creationId xmlns:a16="http://schemas.microsoft.com/office/drawing/2014/main" xmlns="" id="{9CED3861-91DE-4D5E-B2C5-4D1DD4D3BC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9" y="3390"/>
                <a:ext cx="34" cy="20"/>
              </a:xfrm>
              <a:custGeom>
                <a:avLst/>
                <a:gdLst>
                  <a:gd name="T0" fmla="*/ 19 w 23"/>
                  <a:gd name="T1" fmla="*/ 2 h 14"/>
                  <a:gd name="T2" fmla="*/ 3 w 23"/>
                  <a:gd name="T3" fmla="*/ 3 h 14"/>
                  <a:gd name="T4" fmla="*/ 2 w 23"/>
                  <a:gd name="T5" fmla="*/ 6 h 14"/>
                  <a:gd name="T6" fmla="*/ 1 w 23"/>
                  <a:gd name="T7" fmla="*/ 9 h 14"/>
                  <a:gd name="T8" fmla="*/ 18 w 23"/>
                  <a:gd name="T9" fmla="*/ 14 h 14"/>
                  <a:gd name="T10" fmla="*/ 18 w 23"/>
                  <a:gd name="T11" fmla="*/ 10 h 14"/>
                  <a:gd name="T12" fmla="*/ 5 w 23"/>
                  <a:gd name="T13" fmla="*/ 7 h 14"/>
                  <a:gd name="T14" fmla="*/ 21 w 23"/>
                  <a:gd name="T15" fmla="*/ 5 h 14"/>
                  <a:gd name="T16" fmla="*/ 19 w 23"/>
                  <a:gd name="T1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4">
                    <a:moveTo>
                      <a:pt x="19" y="2"/>
                    </a:moveTo>
                    <a:cubicBezTo>
                      <a:pt x="14" y="4"/>
                      <a:pt x="8" y="5"/>
                      <a:pt x="3" y="3"/>
                    </a:cubicBezTo>
                    <a:cubicBezTo>
                      <a:pt x="1" y="2"/>
                      <a:pt x="0" y="5"/>
                      <a:pt x="2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6" y="13"/>
                      <a:pt x="12" y="14"/>
                      <a:pt x="18" y="14"/>
                    </a:cubicBezTo>
                    <a:cubicBezTo>
                      <a:pt x="21" y="13"/>
                      <a:pt x="20" y="10"/>
                      <a:pt x="18" y="10"/>
                    </a:cubicBezTo>
                    <a:cubicBezTo>
                      <a:pt x="13" y="10"/>
                      <a:pt x="9" y="10"/>
                      <a:pt x="5" y="7"/>
                    </a:cubicBezTo>
                    <a:cubicBezTo>
                      <a:pt x="10" y="8"/>
                      <a:pt x="16" y="7"/>
                      <a:pt x="21" y="5"/>
                    </a:cubicBezTo>
                    <a:cubicBezTo>
                      <a:pt x="23" y="3"/>
                      <a:pt x="21" y="0"/>
                      <a:pt x="1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8" name="Freeform 1401">
                <a:extLst>
                  <a:ext uri="{FF2B5EF4-FFF2-40B4-BE49-F238E27FC236}">
                    <a16:creationId xmlns:a16="http://schemas.microsoft.com/office/drawing/2014/main" xmlns="" id="{BE1F5212-94FD-442A-AB93-17E439EA7C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2" y="1514"/>
                <a:ext cx="2017" cy="2066"/>
              </a:xfrm>
              <a:custGeom>
                <a:avLst/>
                <a:gdLst>
                  <a:gd name="T0" fmla="*/ 1175 w 1367"/>
                  <a:gd name="T1" fmla="*/ 741 h 1403"/>
                  <a:gd name="T2" fmla="*/ 928 w 1367"/>
                  <a:gd name="T3" fmla="*/ 501 h 1403"/>
                  <a:gd name="T4" fmla="*/ 547 w 1367"/>
                  <a:gd name="T5" fmla="*/ 42 h 1403"/>
                  <a:gd name="T6" fmla="*/ 211 w 1367"/>
                  <a:gd name="T7" fmla="*/ 120 h 1403"/>
                  <a:gd name="T8" fmla="*/ 251 w 1367"/>
                  <a:gd name="T9" fmla="*/ 980 h 1403"/>
                  <a:gd name="T10" fmla="*/ 25 w 1367"/>
                  <a:gd name="T11" fmla="*/ 1271 h 1403"/>
                  <a:gd name="T12" fmla="*/ 752 w 1367"/>
                  <a:gd name="T13" fmla="*/ 1357 h 1403"/>
                  <a:gd name="T14" fmla="*/ 1240 w 1367"/>
                  <a:gd name="T15" fmla="*/ 1051 h 1403"/>
                  <a:gd name="T16" fmla="*/ 254 w 1367"/>
                  <a:gd name="T17" fmla="*/ 897 h 1403"/>
                  <a:gd name="T18" fmla="*/ 193 w 1367"/>
                  <a:gd name="T19" fmla="*/ 196 h 1403"/>
                  <a:gd name="T20" fmla="*/ 443 w 1367"/>
                  <a:gd name="T21" fmla="*/ 22 h 1403"/>
                  <a:gd name="T22" fmla="*/ 896 w 1367"/>
                  <a:gd name="T23" fmla="*/ 474 h 1403"/>
                  <a:gd name="T24" fmla="*/ 905 w 1367"/>
                  <a:gd name="T25" fmla="*/ 690 h 1403"/>
                  <a:gd name="T26" fmla="*/ 800 w 1367"/>
                  <a:gd name="T27" fmla="*/ 606 h 1403"/>
                  <a:gd name="T28" fmla="*/ 785 w 1367"/>
                  <a:gd name="T29" fmla="*/ 484 h 1403"/>
                  <a:gd name="T30" fmla="*/ 825 w 1367"/>
                  <a:gd name="T31" fmla="*/ 488 h 1403"/>
                  <a:gd name="T32" fmla="*/ 781 w 1367"/>
                  <a:gd name="T33" fmla="*/ 456 h 1403"/>
                  <a:gd name="T34" fmla="*/ 517 w 1367"/>
                  <a:gd name="T35" fmla="*/ 306 h 1403"/>
                  <a:gd name="T36" fmla="*/ 420 w 1367"/>
                  <a:gd name="T37" fmla="*/ 220 h 1403"/>
                  <a:gd name="T38" fmla="*/ 336 w 1367"/>
                  <a:gd name="T39" fmla="*/ 390 h 1403"/>
                  <a:gd name="T40" fmla="*/ 261 w 1367"/>
                  <a:gd name="T41" fmla="*/ 571 h 1403"/>
                  <a:gd name="T42" fmla="*/ 270 w 1367"/>
                  <a:gd name="T43" fmla="*/ 661 h 1403"/>
                  <a:gd name="T44" fmla="*/ 310 w 1367"/>
                  <a:gd name="T45" fmla="*/ 635 h 1403"/>
                  <a:gd name="T46" fmla="*/ 371 w 1367"/>
                  <a:gd name="T47" fmla="*/ 760 h 1403"/>
                  <a:gd name="T48" fmla="*/ 254 w 1367"/>
                  <a:gd name="T49" fmla="*/ 897 h 1403"/>
                  <a:gd name="T50" fmla="*/ 720 w 1367"/>
                  <a:gd name="T51" fmla="*/ 406 h 1403"/>
                  <a:gd name="T52" fmla="*/ 358 w 1367"/>
                  <a:gd name="T53" fmla="*/ 473 h 1403"/>
                  <a:gd name="T54" fmla="*/ 359 w 1367"/>
                  <a:gd name="T55" fmla="*/ 694 h 1403"/>
                  <a:gd name="T56" fmla="*/ 394 w 1367"/>
                  <a:gd name="T57" fmla="*/ 367 h 1403"/>
                  <a:gd name="T58" fmla="*/ 447 w 1367"/>
                  <a:gd name="T59" fmla="*/ 250 h 1403"/>
                  <a:gd name="T60" fmla="*/ 747 w 1367"/>
                  <a:gd name="T61" fmla="*/ 587 h 1403"/>
                  <a:gd name="T62" fmla="*/ 530 w 1367"/>
                  <a:gd name="T63" fmla="*/ 690 h 1403"/>
                  <a:gd name="T64" fmla="*/ 354 w 1367"/>
                  <a:gd name="T65" fmla="*/ 504 h 1403"/>
                  <a:gd name="T66" fmla="*/ 723 w 1367"/>
                  <a:gd name="T67" fmla="*/ 438 h 1403"/>
                  <a:gd name="T68" fmla="*/ 627 w 1367"/>
                  <a:gd name="T69" fmla="*/ 713 h 1403"/>
                  <a:gd name="T70" fmla="*/ 830 w 1367"/>
                  <a:gd name="T71" fmla="*/ 701 h 1403"/>
                  <a:gd name="T72" fmla="*/ 612 w 1367"/>
                  <a:gd name="T73" fmla="*/ 884 h 1403"/>
                  <a:gd name="T74" fmla="*/ 388 w 1367"/>
                  <a:gd name="T75" fmla="*/ 771 h 1403"/>
                  <a:gd name="T76" fmla="*/ 811 w 1367"/>
                  <a:gd name="T77" fmla="*/ 495 h 1403"/>
                  <a:gd name="T78" fmla="*/ 243 w 1367"/>
                  <a:gd name="T79" fmla="*/ 583 h 1403"/>
                  <a:gd name="T80" fmla="*/ 263 w 1367"/>
                  <a:gd name="T81" fmla="*/ 955 h 1403"/>
                  <a:gd name="T82" fmla="*/ 746 w 1367"/>
                  <a:gd name="T83" fmla="*/ 902 h 1403"/>
                  <a:gd name="T84" fmla="*/ 1015 w 1367"/>
                  <a:gd name="T85" fmla="*/ 725 h 1403"/>
                  <a:gd name="T86" fmla="*/ 502 w 1367"/>
                  <a:gd name="T87" fmla="*/ 1015 h 1403"/>
                  <a:gd name="T88" fmla="*/ 48 w 1367"/>
                  <a:gd name="T89" fmla="*/ 1229 h 1403"/>
                  <a:gd name="T90" fmla="*/ 295 w 1367"/>
                  <a:gd name="T91" fmla="*/ 1022 h 1403"/>
                  <a:gd name="T92" fmla="*/ 835 w 1367"/>
                  <a:gd name="T93" fmla="*/ 931 h 1403"/>
                  <a:gd name="T94" fmla="*/ 1162 w 1367"/>
                  <a:gd name="T95" fmla="*/ 752 h 1403"/>
                  <a:gd name="T96" fmla="*/ 1279 w 1367"/>
                  <a:gd name="T97" fmla="*/ 845 h 1403"/>
                  <a:gd name="T98" fmla="*/ 554 w 1367"/>
                  <a:gd name="T99" fmla="*/ 1214 h 1403"/>
                  <a:gd name="T100" fmla="*/ 184 w 1367"/>
                  <a:gd name="T101" fmla="*/ 1249 h 1403"/>
                  <a:gd name="T102" fmla="*/ 1232 w 1367"/>
                  <a:gd name="T103" fmla="*/ 1020 h 1403"/>
                  <a:gd name="T104" fmla="*/ 734 w 1367"/>
                  <a:gd name="T105" fmla="*/ 1340 h 1403"/>
                  <a:gd name="T106" fmla="*/ 66 w 1367"/>
                  <a:gd name="T107" fmla="*/ 1272 h 1403"/>
                  <a:gd name="T108" fmla="*/ 453 w 1367"/>
                  <a:gd name="T109" fmla="*/ 1256 h 1403"/>
                  <a:gd name="T110" fmla="*/ 1205 w 1367"/>
                  <a:gd name="T111" fmla="*/ 938 h 1403"/>
                  <a:gd name="T112" fmla="*/ 1339 w 1367"/>
                  <a:gd name="T113" fmla="*/ 822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7" h="1403">
                    <a:moveTo>
                      <a:pt x="1332" y="776"/>
                    </a:moveTo>
                    <a:cubicBezTo>
                      <a:pt x="1318" y="775"/>
                      <a:pt x="1304" y="772"/>
                      <a:pt x="1290" y="769"/>
                    </a:cubicBezTo>
                    <a:cubicBezTo>
                      <a:pt x="1273" y="765"/>
                      <a:pt x="1257" y="760"/>
                      <a:pt x="1241" y="756"/>
                    </a:cubicBezTo>
                    <a:cubicBezTo>
                      <a:pt x="1219" y="751"/>
                      <a:pt x="1197" y="746"/>
                      <a:pt x="1175" y="741"/>
                    </a:cubicBezTo>
                    <a:cubicBezTo>
                      <a:pt x="1135" y="732"/>
                      <a:pt x="1095" y="723"/>
                      <a:pt x="1054" y="716"/>
                    </a:cubicBezTo>
                    <a:cubicBezTo>
                      <a:pt x="1022" y="712"/>
                      <a:pt x="1008" y="689"/>
                      <a:pt x="996" y="665"/>
                    </a:cubicBezTo>
                    <a:cubicBezTo>
                      <a:pt x="985" y="645"/>
                      <a:pt x="979" y="622"/>
                      <a:pt x="970" y="597"/>
                    </a:cubicBezTo>
                    <a:cubicBezTo>
                      <a:pt x="957" y="567"/>
                      <a:pt x="944" y="533"/>
                      <a:pt x="928" y="501"/>
                    </a:cubicBezTo>
                    <a:cubicBezTo>
                      <a:pt x="906" y="455"/>
                      <a:pt x="883" y="409"/>
                      <a:pt x="858" y="364"/>
                    </a:cubicBezTo>
                    <a:cubicBezTo>
                      <a:pt x="829" y="311"/>
                      <a:pt x="788" y="267"/>
                      <a:pt x="749" y="222"/>
                    </a:cubicBezTo>
                    <a:cubicBezTo>
                      <a:pt x="719" y="186"/>
                      <a:pt x="687" y="152"/>
                      <a:pt x="655" y="118"/>
                    </a:cubicBezTo>
                    <a:cubicBezTo>
                      <a:pt x="624" y="86"/>
                      <a:pt x="586" y="62"/>
                      <a:pt x="547" y="42"/>
                    </a:cubicBezTo>
                    <a:cubicBezTo>
                      <a:pt x="522" y="28"/>
                      <a:pt x="494" y="18"/>
                      <a:pt x="467" y="11"/>
                    </a:cubicBezTo>
                    <a:cubicBezTo>
                      <a:pt x="424" y="0"/>
                      <a:pt x="381" y="10"/>
                      <a:pt x="339" y="21"/>
                    </a:cubicBezTo>
                    <a:cubicBezTo>
                      <a:pt x="310" y="28"/>
                      <a:pt x="283" y="39"/>
                      <a:pt x="261" y="60"/>
                    </a:cubicBezTo>
                    <a:cubicBezTo>
                      <a:pt x="243" y="78"/>
                      <a:pt x="228" y="100"/>
                      <a:pt x="211" y="120"/>
                    </a:cubicBezTo>
                    <a:cubicBezTo>
                      <a:pt x="175" y="163"/>
                      <a:pt x="155" y="214"/>
                      <a:pt x="147" y="268"/>
                    </a:cubicBezTo>
                    <a:cubicBezTo>
                      <a:pt x="124" y="409"/>
                      <a:pt x="133" y="548"/>
                      <a:pt x="177" y="684"/>
                    </a:cubicBezTo>
                    <a:cubicBezTo>
                      <a:pt x="188" y="721"/>
                      <a:pt x="198" y="759"/>
                      <a:pt x="207" y="796"/>
                    </a:cubicBezTo>
                    <a:cubicBezTo>
                      <a:pt x="222" y="857"/>
                      <a:pt x="235" y="919"/>
                      <a:pt x="251" y="980"/>
                    </a:cubicBezTo>
                    <a:cubicBezTo>
                      <a:pt x="255" y="995"/>
                      <a:pt x="251" y="1000"/>
                      <a:pt x="242" y="1007"/>
                    </a:cubicBezTo>
                    <a:cubicBezTo>
                      <a:pt x="208" y="1037"/>
                      <a:pt x="171" y="1064"/>
                      <a:pt x="139" y="1096"/>
                    </a:cubicBezTo>
                    <a:cubicBezTo>
                      <a:pt x="97" y="1138"/>
                      <a:pt x="58" y="1182"/>
                      <a:pt x="19" y="1225"/>
                    </a:cubicBezTo>
                    <a:cubicBezTo>
                      <a:pt x="0" y="1246"/>
                      <a:pt x="1" y="1258"/>
                      <a:pt x="25" y="1271"/>
                    </a:cubicBezTo>
                    <a:cubicBezTo>
                      <a:pt x="79" y="1304"/>
                      <a:pt x="134" y="1333"/>
                      <a:pt x="193" y="1357"/>
                    </a:cubicBezTo>
                    <a:cubicBezTo>
                      <a:pt x="278" y="1391"/>
                      <a:pt x="367" y="1399"/>
                      <a:pt x="456" y="1402"/>
                    </a:cubicBezTo>
                    <a:cubicBezTo>
                      <a:pt x="492" y="1403"/>
                      <a:pt x="528" y="1397"/>
                      <a:pt x="564" y="1391"/>
                    </a:cubicBezTo>
                    <a:cubicBezTo>
                      <a:pt x="627" y="1381"/>
                      <a:pt x="689" y="1369"/>
                      <a:pt x="752" y="1357"/>
                    </a:cubicBezTo>
                    <a:cubicBezTo>
                      <a:pt x="773" y="1353"/>
                      <a:pt x="794" y="1346"/>
                      <a:pt x="815" y="1339"/>
                    </a:cubicBezTo>
                    <a:cubicBezTo>
                      <a:pt x="844" y="1328"/>
                      <a:pt x="873" y="1314"/>
                      <a:pt x="903" y="1303"/>
                    </a:cubicBezTo>
                    <a:cubicBezTo>
                      <a:pt x="955" y="1285"/>
                      <a:pt x="1001" y="1255"/>
                      <a:pt x="1047" y="1226"/>
                    </a:cubicBezTo>
                    <a:cubicBezTo>
                      <a:pt x="1121" y="1179"/>
                      <a:pt x="1186" y="1121"/>
                      <a:pt x="1240" y="1051"/>
                    </a:cubicBezTo>
                    <a:cubicBezTo>
                      <a:pt x="1266" y="1017"/>
                      <a:pt x="1293" y="983"/>
                      <a:pt x="1314" y="945"/>
                    </a:cubicBezTo>
                    <a:cubicBezTo>
                      <a:pt x="1336" y="904"/>
                      <a:pt x="1357" y="864"/>
                      <a:pt x="1364" y="817"/>
                    </a:cubicBezTo>
                    <a:cubicBezTo>
                      <a:pt x="1367" y="798"/>
                      <a:pt x="1351" y="778"/>
                      <a:pt x="1332" y="776"/>
                    </a:cubicBezTo>
                    <a:close/>
                    <a:moveTo>
                      <a:pt x="254" y="897"/>
                    </a:moveTo>
                    <a:cubicBezTo>
                      <a:pt x="249" y="882"/>
                      <a:pt x="247" y="866"/>
                      <a:pt x="244" y="851"/>
                    </a:cubicBezTo>
                    <a:cubicBezTo>
                      <a:pt x="232" y="804"/>
                      <a:pt x="219" y="757"/>
                      <a:pt x="207" y="710"/>
                    </a:cubicBezTo>
                    <a:cubicBezTo>
                      <a:pt x="189" y="637"/>
                      <a:pt x="167" y="565"/>
                      <a:pt x="162" y="490"/>
                    </a:cubicBezTo>
                    <a:cubicBezTo>
                      <a:pt x="155" y="390"/>
                      <a:pt x="160" y="291"/>
                      <a:pt x="193" y="196"/>
                    </a:cubicBezTo>
                    <a:cubicBezTo>
                      <a:pt x="202" y="171"/>
                      <a:pt x="219" y="149"/>
                      <a:pt x="234" y="127"/>
                    </a:cubicBezTo>
                    <a:cubicBezTo>
                      <a:pt x="243" y="111"/>
                      <a:pt x="256" y="98"/>
                      <a:pt x="267" y="84"/>
                    </a:cubicBezTo>
                    <a:cubicBezTo>
                      <a:pt x="294" y="51"/>
                      <a:pt x="332" y="36"/>
                      <a:pt x="372" y="28"/>
                    </a:cubicBezTo>
                    <a:cubicBezTo>
                      <a:pt x="396" y="23"/>
                      <a:pt x="419" y="22"/>
                      <a:pt x="443" y="22"/>
                    </a:cubicBezTo>
                    <a:cubicBezTo>
                      <a:pt x="478" y="20"/>
                      <a:pt x="509" y="34"/>
                      <a:pt x="539" y="51"/>
                    </a:cubicBezTo>
                    <a:cubicBezTo>
                      <a:pt x="607" y="88"/>
                      <a:pt x="664" y="139"/>
                      <a:pt x="712" y="200"/>
                    </a:cubicBezTo>
                    <a:cubicBezTo>
                      <a:pt x="747" y="244"/>
                      <a:pt x="783" y="285"/>
                      <a:pt x="817" y="330"/>
                    </a:cubicBezTo>
                    <a:cubicBezTo>
                      <a:pt x="850" y="374"/>
                      <a:pt x="875" y="423"/>
                      <a:pt x="896" y="474"/>
                    </a:cubicBezTo>
                    <a:cubicBezTo>
                      <a:pt x="922" y="535"/>
                      <a:pt x="948" y="596"/>
                      <a:pt x="973" y="657"/>
                    </a:cubicBezTo>
                    <a:cubicBezTo>
                      <a:pt x="975" y="661"/>
                      <a:pt x="976" y="665"/>
                      <a:pt x="978" y="669"/>
                    </a:cubicBezTo>
                    <a:cubicBezTo>
                      <a:pt x="981" y="678"/>
                      <a:pt x="978" y="683"/>
                      <a:pt x="968" y="684"/>
                    </a:cubicBezTo>
                    <a:cubicBezTo>
                      <a:pt x="947" y="686"/>
                      <a:pt x="926" y="688"/>
                      <a:pt x="905" y="690"/>
                    </a:cubicBezTo>
                    <a:cubicBezTo>
                      <a:pt x="890" y="692"/>
                      <a:pt x="876" y="693"/>
                      <a:pt x="862" y="695"/>
                    </a:cubicBezTo>
                    <a:cubicBezTo>
                      <a:pt x="850" y="698"/>
                      <a:pt x="843" y="693"/>
                      <a:pt x="837" y="683"/>
                    </a:cubicBezTo>
                    <a:cubicBezTo>
                      <a:pt x="825" y="663"/>
                      <a:pt x="812" y="643"/>
                      <a:pt x="800" y="623"/>
                    </a:cubicBezTo>
                    <a:cubicBezTo>
                      <a:pt x="797" y="619"/>
                      <a:pt x="798" y="611"/>
                      <a:pt x="800" y="606"/>
                    </a:cubicBezTo>
                    <a:cubicBezTo>
                      <a:pt x="805" y="596"/>
                      <a:pt x="807" y="588"/>
                      <a:pt x="799" y="577"/>
                    </a:cubicBezTo>
                    <a:cubicBezTo>
                      <a:pt x="786" y="563"/>
                      <a:pt x="784" y="544"/>
                      <a:pt x="784" y="525"/>
                    </a:cubicBezTo>
                    <a:cubicBezTo>
                      <a:pt x="784" y="514"/>
                      <a:pt x="782" y="502"/>
                      <a:pt x="781" y="491"/>
                    </a:cubicBezTo>
                    <a:cubicBezTo>
                      <a:pt x="781" y="489"/>
                      <a:pt x="784" y="486"/>
                      <a:pt x="785" y="484"/>
                    </a:cubicBezTo>
                    <a:cubicBezTo>
                      <a:pt x="787" y="485"/>
                      <a:pt x="790" y="486"/>
                      <a:pt x="792" y="488"/>
                    </a:cubicBezTo>
                    <a:cubicBezTo>
                      <a:pt x="794" y="490"/>
                      <a:pt x="794" y="494"/>
                      <a:pt x="795" y="495"/>
                    </a:cubicBezTo>
                    <a:cubicBezTo>
                      <a:pt x="802" y="499"/>
                      <a:pt x="809" y="505"/>
                      <a:pt x="816" y="505"/>
                    </a:cubicBezTo>
                    <a:cubicBezTo>
                      <a:pt x="825" y="505"/>
                      <a:pt x="824" y="495"/>
                      <a:pt x="825" y="488"/>
                    </a:cubicBezTo>
                    <a:cubicBezTo>
                      <a:pt x="827" y="465"/>
                      <a:pt x="825" y="443"/>
                      <a:pt x="816" y="422"/>
                    </a:cubicBezTo>
                    <a:cubicBezTo>
                      <a:pt x="813" y="417"/>
                      <a:pt x="807" y="411"/>
                      <a:pt x="801" y="410"/>
                    </a:cubicBezTo>
                    <a:cubicBezTo>
                      <a:pt x="798" y="410"/>
                      <a:pt x="792" y="418"/>
                      <a:pt x="790" y="423"/>
                    </a:cubicBezTo>
                    <a:cubicBezTo>
                      <a:pt x="786" y="433"/>
                      <a:pt x="784" y="445"/>
                      <a:pt x="781" y="456"/>
                    </a:cubicBezTo>
                    <a:cubicBezTo>
                      <a:pt x="779" y="455"/>
                      <a:pt x="778" y="455"/>
                      <a:pt x="776" y="455"/>
                    </a:cubicBezTo>
                    <a:cubicBezTo>
                      <a:pt x="767" y="430"/>
                      <a:pt x="756" y="405"/>
                      <a:pt x="749" y="380"/>
                    </a:cubicBezTo>
                    <a:cubicBezTo>
                      <a:pt x="741" y="350"/>
                      <a:pt x="720" y="336"/>
                      <a:pt x="696" y="323"/>
                    </a:cubicBezTo>
                    <a:cubicBezTo>
                      <a:pt x="639" y="292"/>
                      <a:pt x="578" y="295"/>
                      <a:pt x="517" y="306"/>
                    </a:cubicBezTo>
                    <a:cubicBezTo>
                      <a:pt x="480" y="313"/>
                      <a:pt x="480" y="314"/>
                      <a:pt x="466" y="278"/>
                    </a:cubicBezTo>
                    <a:cubicBezTo>
                      <a:pt x="461" y="265"/>
                      <a:pt x="455" y="254"/>
                      <a:pt x="465" y="241"/>
                    </a:cubicBezTo>
                    <a:cubicBezTo>
                      <a:pt x="472" y="231"/>
                      <a:pt x="466" y="223"/>
                      <a:pt x="456" y="218"/>
                    </a:cubicBezTo>
                    <a:cubicBezTo>
                      <a:pt x="442" y="210"/>
                      <a:pt x="428" y="210"/>
                      <a:pt x="420" y="220"/>
                    </a:cubicBezTo>
                    <a:cubicBezTo>
                      <a:pt x="413" y="228"/>
                      <a:pt x="412" y="242"/>
                      <a:pt x="421" y="249"/>
                    </a:cubicBezTo>
                    <a:cubicBezTo>
                      <a:pt x="440" y="263"/>
                      <a:pt x="441" y="285"/>
                      <a:pt x="447" y="305"/>
                    </a:cubicBezTo>
                    <a:cubicBezTo>
                      <a:pt x="453" y="324"/>
                      <a:pt x="452" y="325"/>
                      <a:pt x="433" y="332"/>
                    </a:cubicBezTo>
                    <a:cubicBezTo>
                      <a:pt x="397" y="346"/>
                      <a:pt x="365" y="365"/>
                      <a:pt x="336" y="390"/>
                    </a:cubicBezTo>
                    <a:cubicBezTo>
                      <a:pt x="303" y="418"/>
                      <a:pt x="281" y="451"/>
                      <a:pt x="273" y="492"/>
                    </a:cubicBezTo>
                    <a:cubicBezTo>
                      <a:pt x="268" y="518"/>
                      <a:pt x="275" y="545"/>
                      <a:pt x="276" y="572"/>
                    </a:cubicBezTo>
                    <a:cubicBezTo>
                      <a:pt x="277" y="576"/>
                      <a:pt x="279" y="579"/>
                      <a:pt x="281" y="587"/>
                    </a:cubicBezTo>
                    <a:cubicBezTo>
                      <a:pt x="272" y="580"/>
                      <a:pt x="267" y="575"/>
                      <a:pt x="261" y="571"/>
                    </a:cubicBezTo>
                    <a:cubicBezTo>
                      <a:pt x="251" y="565"/>
                      <a:pt x="241" y="564"/>
                      <a:pt x="232" y="572"/>
                    </a:cubicBezTo>
                    <a:cubicBezTo>
                      <a:pt x="223" y="580"/>
                      <a:pt x="226" y="589"/>
                      <a:pt x="231" y="598"/>
                    </a:cubicBezTo>
                    <a:cubicBezTo>
                      <a:pt x="240" y="615"/>
                      <a:pt x="249" y="632"/>
                      <a:pt x="259" y="648"/>
                    </a:cubicBezTo>
                    <a:cubicBezTo>
                      <a:pt x="262" y="653"/>
                      <a:pt x="265" y="658"/>
                      <a:pt x="270" y="661"/>
                    </a:cubicBezTo>
                    <a:cubicBezTo>
                      <a:pt x="280" y="669"/>
                      <a:pt x="291" y="664"/>
                      <a:pt x="292" y="651"/>
                    </a:cubicBezTo>
                    <a:cubicBezTo>
                      <a:pt x="293" y="641"/>
                      <a:pt x="292" y="631"/>
                      <a:pt x="291" y="621"/>
                    </a:cubicBezTo>
                    <a:cubicBezTo>
                      <a:pt x="293" y="620"/>
                      <a:pt x="295" y="619"/>
                      <a:pt x="296" y="619"/>
                    </a:cubicBezTo>
                    <a:cubicBezTo>
                      <a:pt x="301" y="624"/>
                      <a:pt x="306" y="629"/>
                      <a:pt x="310" y="635"/>
                    </a:cubicBezTo>
                    <a:cubicBezTo>
                      <a:pt x="320" y="651"/>
                      <a:pt x="330" y="668"/>
                      <a:pt x="339" y="685"/>
                    </a:cubicBezTo>
                    <a:cubicBezTo>
                      <a:pt x="343" y="692"/>
                      <a:pt x="346" y="701"/>
                      <a:pt x="348" y="709"/>
                    </a:cubicBezTo>
                    <a:cubicBezTo>
                      <a:pt x="353" y="724"/>
                      <a:pt x="354" y="741"/>
                      <a:pt x="369" y="752"/>
                    </a:cubicBezTo>
                    <a:cubicBezTo>
                      <a:pt x="371" y="753"/>
                      <a:pt x="371" y="757"/>
                      <a:pt x="371" y="760"/>
                    </a:cubicBezTo>
                    <a:cubicBezTo>
                      <a:pt x="375" y="784"/>
                      <a:pt x="378" y="808"/>
                      <a:pt x="382" y="832"/>
                    </a:cubicBezTo>
                    <a:cubicBezTo>
                      <a:pt x="384" y="844"/>
                      <a:pt x="382" y="852"/>
                      <a:pt x="371" y="858"/>
                    </a:cubicBezTo>
                    <a:cubicBezTo>
                      <a:pt x="339" y="874"/>
                      <a:pt x="307" y="891"/>
                      <a:pt x="275" y="907"/>
                    </a:cubicBezTo>
                    <a:cubicBezTo>
                      <a:pt x="260" y="914"/>
                      <a:pt x="259" y="914"/>
                      <a:pt x="254" y="897"/>
                    </a:cubicBezTo>
                    <a:close/>
                    <a:moveTo>
                      <a:pt x="643" y="317"/>
                    </a:moveTo>
                    <a:cubicBezTo>
                      <a:pt x="685" y="326"/>
                      <a:pt x="722" y="345"/>
                      <a:pt x="737" y="390"/>
                    </a:cubicBezTo>
                    <a:cubicBezTo>
                      <a:pt x="745" y="417"/>
                      <a:pt x="759" y="442"/>
                      <a:pt x="760" y="467"/>
                    </a:cubicBezTo>
                    <a:cubicBezTo>
                      <a:pt x="748" y="448"/>
                      <a:pt x="735" y="426"/>
                      <a:pt x="720" y="406"/>
                    </a:cubicBezTo>
                    <a:cubicBezTo>
                      <a:pt x="700" y="380"/>
                      <a:pt x="672" y="371"/>
                      <a:pt x="640" y="374"/>
                    </a:cubicBezTo>
                    <a:cubicBezTo>
                      <a:pt x="583" y="378"/>
                      <a:pt x="528" y="395"/>
                      <a:pt x="475" y="415"/>
                    </a:cubicBezTo>
                    <a:cubicBezTo>
                      <a:pt x="445" y="426"/>
                      <a:pt x="415" y="440"/>
                      <a:pt x="386" y="454"/>
                    </a:cubicBezTo>
                    <a:cubicBezTo>
                      <a:pt x="376" y="459"/>
                      <a:pt x="367" y="466"/>
                      <a:pt x="358" y="473"/>
                    </a:cubicBezTo>
                    <a:cubicBezTo>
                      <a:pt x="325" y="499"/>
                      <a:pt x="313" y="533"/>
                      <a:pt x="321" y="574"/>
                    </a:cubicBezTo>
                    <a:cubicBezTo>
                      <a:pt x="327" y="610"/>
                      <a:pt x="338" y="645"/>
                      <a:pt x="355" y="677"/>
                    </a:cubicBezTo>
                    <a:cubicBezTo>
                      <a:pt x="358" y="682"/>
                      <a:pt x="360" y="687"/>
                      <a:pt x="363" y="692"/>
                    </a:cubicBezTo>
                    <a:cubicBezTo>
                      <a:pt x="362" y="692"/>
                      <a:pt x="360" y="693"/>
                      <a:pt x="359" y="694"/>
                    </a:cubicBezTo>
                    <a:cubicBezTo>
                      <a:pt x="356" y="689"/>
                      <a:pt x="353" y="685"/>
                      <a:pt x="350" y="681"/>
                    </a:cubicBezTo>
                    <a:cubicBezTo>
                      <a:pt x="332" y="645"/>
                      <a:pt x="312" y="611"/>
                      <a:pt x="296" y="574"/>
                    </a:cubicBezTo>
                    <a:cubicBezTo>
                      <a:pt x="276" y="528"/>
                      <a:pt x="286" y="484"/>
                      <a:pt x="310" y="442"/>
                    </a:cubicBezTo>
                    <a:cubicBezTo>
                      <a:pt x="330" y="407"/>
                      <a:pt x="362" y="385"/>
                      <a:pt x="394" y="367"/>
                    </a:cubicBezTo>
                    <a:cubicBezTo>
                      <a:pt x="471" y="324"/>
                      <a:pt x="554" y="300"/>
                      <a:pt x="643" y="317"/>
                    </a:cubicBezTo>
                    <a:close/>
                    <a:moveTo>
                      <a:pt x="432" y="225"/>
                    </a:moveTo>
                    <a:cubicBezTo>
                      <a:pt x="439" y="227"/>
                      <a:pt x="446" y="228"/>
                      <a:pt x="452" y="232"/>
                    </a:cubicBezTo>
                    <a:cubicBezTo>
                      <a:pt x="453" y="233"/>
                      <a:pt x="450" y="241"/>
                      <a:pt x="447" y="250"/>
                    </a:cubicBezTo>
                    <a:cubicBezTo>
                      <a:pt x="439" y="245"/>
                      <a:pt x="432" y="244"/>
                      <a:pt x="429" y="239"/>
                    </a:cubicBezTo>
                    <a:cubicBezTo>
                      <a:pt x="427" y="237"/>
                      <a:pt x="431" y="230"/>
                      <a:pt x="432" y="225"/>
                    </a:cubicBezTo>
                    <a:close/>
                    <a:moveTo>
                      <a:pt x="758" y="557"/>
                    </a:moveTo>
                    <a:cubicBezTo>
                      <a:pt x="759" y="569"/>
                      <a:pt x="755" y="578"/>
                      <a:pt x="747" y="587"/>
                    </a:cubicBezTo>
                    <a:cubicBezTo>
                      <a:pt x="719" y="612"/>
                      <a:pt x="687" y="629"/>
                      <a:pt x="653" y="645"/>
                    </a:cubicBezTo>
                    <a:cubicBezTo>
                      <a:pt x="634" y="654"/>
                      <a:pt x="614" y="660"/>
                      <a:pt x="594" y="667"/>
                    </a:cubicBezTo>
                    <a:cubicBezTo>
                      <a:pt x="594" y="667"/>
                      <a:pt x="594" y="667"/>
                      <a:pt x="594" y="667"/>
                    </a:cubicBezTo>
                    <a:cubicBezTo>
                      <a:pt x="572" y="674"/>
                      <a:pt x="552" y="682"/>
                      <a:pt x="530" y="690"/>
                    </a:cubicBezTo>
                    <a:cubicBezTo>
                      <a:pt x="490" y="704"/>
                      <a:pt x="448" y="704"/>
                      <a:pt x="406" y="702"/>
                    </a:cubicBezTo>
                    <a:cubicBezTo>
                      <a:pt x="398" y="701"/>
                      <a:pt x="391" y="699"/>
                      <a:pt x="386" y="691"/>
                    </a:cubicBezTo>
                    <a:cubicBezTo>
                      <a:pt x="356" y="642"/>
                      <a:pt x="341" y="589"/>
                      <a:pt x="343" y="531"/>
                    </a:cubicBezTo>
                    <a:cubicBezTo>
                      <a:pt x="343" y="522"/>
                      <a:pt x="348" y="512"/>
                      <a:pt x="354" y="504"/>
                    </a:cubicBezTo>
                    <a:cubicBezTo>
                      <a:pt x="376" y="474"/>
                      <a:pt x="408" y="456"/>
                      <a:pt x="441" y="442"/>
                    </a:cubicBezTo>
                    <a:cubicBezTo>
                      <a:pt x="499" y="418"/>
                      <a:pt x="559" y="400"/>
                      <a:pt x="620" y="389"/>
                    </a:cubicBezTo>
                    <a:cubicBezTo>
                      <a:pt x="622" y="389"/>
                      <a:pt x="623" y="388"/>
                      <a:pt x="624" y="388"/>
                    </a:cubicBezTo>
                    <a:cubicBezTo>
                      <a:pt x="675" y="380"/>
                      <a:pt x="697" y="393"/>
                      <a:pt x="723" y="438"/>
                    </a:cubicBezTo>
                    <a:cubicBezTo>
                      <a:pt x="745" y="475"/>
                      <a:pt x="756" y="514"/>
                      <a:pt x="758" y="557"/>
                    </a:cubicBezTo>
                    <a:close/>
                    <a:moveTo>
                      <a:pt x="388" y="771"/>
                    </a:moveTo>
                    <a:cubicBezTo>
                      <a:pt x="385" y="753"/>
                      <a:pt x="387" y="752"/>
                      <a:pt x="405" y="754"/>
                    </a:cubicBezTo>
                    <a:cubicBezTo>
                      <a:pt x="483" y="759"/>
                      <a:pt x="556" y="742"/>
                      <a:pt x="627" y="713"/>
                    </a:cubicBezTo>
                    <a:cubicBezTo>
                      <a:pt x="661" y="699"/>
                      <a:pt x="695" y="683"/>
                      <a:pt x="727" y="666"/>
                    </a:cubicBezTo>
                    <a:cubicBezTo>
                      <a:pt x="744" y="658"/>
                      <a:pt x="760" y="646"/>
                      <a:pt x="775" y="634"/>
                    </a:cubicBezTo>
                    <a:cubicBezTo>
                      <a:pt x="784" y="627"/>
                      <a:pt x="790" y="629"/>
                      <a:pt x="794" y="637"/>
                    </a:cubicBezTo>
                    <a:cubicBezTo>
                      <a:pt x="807" y="658"/>
                      <a:pt x="818" y="680"/>
                      <a:pt x="830" y="701"/>
                    </a:cubicBezTo>
                    <a:cubicBezTo>
                      <a:pt x="836" y="711"/>
                      <a:pt x="841" y="720"/>
                      <a:pt x="848" y="729"/>
                    </a:cubicBezTo>
                    <a:cubicBezTo>
                      <a:pt x="854" y="737"/>
                      <a:pt x="855" y="745"/>
                      <a:pt x="847" y="752"/>
                    </a:cubicBezTo>
                    <a:cubicBezTo>
                      <a:pt x="833" y="764"/>
                      <a:pt x="821" y="777"/>
                      <a:pt x="806" y="788"/>
                    </a:cubicBezTo>
                    <a:cubicBezTo>
                      <a:pt x="754" y="826"/>
                      <a:pt x="696" y="854"/>
                      <a:pt x="612" y="884"/>
                    </a:cubicBezTo>
                    <a:cubicBezTo>
                      <a:pt x="587" y="890"/>
                      <a:pt x="538" y="901"/>
                      <a:pt x="488" y="910"/>
                    </a:cubicBezTo>
                    <a:cubicBezTo>
                      <a:pt x="468" y="914"/>
                      <a:pt x="447" y="911"/>
                      <a:pt x="426" y="911"/>
                    </a:cubicBezTo>
                    <a:cubicBezTo>
                      <a:pt x="418" y="911"/>
                      <a:pt x="413" y="906"/>
                      <a:pt x="411" y="898"/>
                    </a:cubicBezTo>
                    <a:cubicBezTo>
                      <a:pt x="404" y="855"/>
                      <a:pt x="395" y="813"/>
                      <a:pt x="388" y="771"/>
                    </a:cubicBezTo>
                    <a:close/>
                    <a:moveTo>
                      <a:pt x="779" y="471"/>
                    </a:moveTo>
                    <a:cubicBezTo>
                      <a:pt x="785" y="464"/>
                      <a:pt x="793" y="459"/>
                      <a:pt x="797" y="451"/>
                    </a:cubicBezTo>
                    <a:cubicBezTo>
                      <a:pt x="800" y="444"/>
                      <a:pt x="800" y="435"/>
                      <a:pt x="802" y="427"/>
                    </a:cubicBezTo>
                    <a:cubicBezTo>
                      <a:pt x="815" y="449"/>
                      <a:pt x="815" y="470"/>
                      <a:pt x="811" y="495"/>
                    </a:cubicBezTo>
                    <a:cubicBezTo>
                      <a:pt x="800" y="472"/>
                      <a:pt x="800" y="472"/>
                      <a:pt x="779" y="471"/>
                    </a:cubicBezTo>
                    <a:close/>
                    <a:moveTo>
                      <a:pt x="287" y="608"/>
                    </a:moveTo>
                    <a:cubicBezTo>
                      <a:pt x="278" y="616"/>
                      <a:pt x="269" y="624"/>
                      <a:pt x="273" y="639"/>
                    </a:cubicBezTo>
                    <a:cubicBezTo>
                      <a:pt x="261" y="621"/>
                      <a:pt x="248" y="604"/>
                      <a:pt x="243" y="583"/>
                    </a:cubicBezTo>
                    <a:cubicBezTo>
                      <a:pt x="244" y="583"/>
                      <a:pt x="246" y="582"/>
                      <a:pt x="247" y="582"/>
                    </a:cubicBezTo>
                    <a:cubicBezTo>
                      <a:pt x="260" y="590"/>
                      <a:pt x="273" y="599"/>
                      <a:pt x="287" y="608"/>
                    </a:cubicBezTo>
                    <a:close/>
                    <a:moveTo>
                      <a:pt x="273" y="985"/>
                    </a:moveTo>
                    <a:cubicBezTo>
                      <a:pt x="272" y="975"/>
                      <a:pt x="266" y="965"/>
                      <a:pt x="263" y="955"/>
                    </a:cubicBezTo>
                    <a:cubicBezTo>
                      <a:pt x="288" y="959"/>
                      <a:pt x="311" y="963"/>
                      <a:pt x="335" y="964"/>
                    </a:cubicBezTo>
                    <a:cubicBezTo>
                      <a:pt x="371" y="967"/>
                      <a:pt x="408" y="970"/>
                      <a:pt x="445" y="969"/>
                    </a:cubicBezTo>
                    <a:cubicBezTo>
                      <a:pt x="509" y="968"/>
                      <a:pt x="573" y="963"/>
                      <a:pt x="635" y="944"/>
                    </a:cubicBezTo>
                    <a:cubicBezTo>
                      <a:pt x="673" y="932"/>
                      <a:pt x="710" y="917"/>
                      <a:pt x="746" y="902"/>
                    </a:cubicBezTo>
                    <a:cubicBezTo>
                      <a:pt x="784" y="886"/>
                      <a:pt x="823" y="869"/>
                      <a:pt x="859" y="850"/>
                    </a:cubicBezTo>
                    <a:cubicBezTo>
                      <a:pt x="883" y="837"/>
                      <a:pt x="903" y="819"/>
                      <a:pt x="924" y="802"/>
                    </a:cubicBezTo>
                    <a:cubicBezTo>
                      <a:pt x="951" y="779"/>
                      <a:pt x="976" y="754"/>
                      <a:pt x="1003" y="730"/>
                    </a:cubicBezTo>
                    <a:cubicBezTo>
                      <a:pt x="1006" y="727"/>
                      <a:pt x="1011" y="727"/>
                      <a:pt x="1015" y="725"/>
                    </a:cubicBezTo>
                    <a:cubicBezTo>
                      <a:pt x="1015" y="730"/>
                      <a:pt x="1017" y="736"/>
                      <a:pt x="1014" y="739"/>
                    </a:cubicBezTo>
                    <a:cubicBezTo>
                      <a:pt x="992" y="767"/>
                      <a:pt x="970" y="795"/>
                      <a:pt x="946" y="821"/>
                    </a:cubicBezTo>
                    <a:cubicBezTo>
                      <a:pt x="906" y="865"/>
                      <a:pt x="856" y="896"/>
                      <a:pt x="803" y="923"/>
                    </a:cubicBezTo>
                    <a:cubicBezTo>
                      <a:pt x="709" y="972"/>
                      <a:pt x="609" y="1005"/>
                      <a:pt x="502" y="1015"/>
                    </a:cubicBezTo>
                    <a:cubicBezTo>
                      <a:pt x="433" y="1021"/>
                      <a:pt x="364" y="1021"/>
                      <a:pt x="295" y="1006"/>
                    </a:cubicBezTo>
                    <a:cubicBezTo>
                      <a:pt x="283" y="1003"/>
                      <a:pt x="275" y="998"/>
                      <a:pt x="273" y="985"/>
                    </a:cubicBezTo>
                    <a:close/>
                    <a:moveTo>
                      <a:pt x="37" y="1244"/>
                    </a:moveTo>
                    <a:cubicBezTo>
                      <a:pt x="42" y="1238"/>
                      <a:pt x="45" y="1233"/>
                      <a:pt x="48" y="1229"/>
                    </a:cubicBezTo>
                    <a:cubicBezTo>
                      <a:pt x="85" y="1190"/>
                      <a:pt x="120" y="1151"/>
                      <a:pt x="158" y="1113"/>
                    </a:cubicBezTo>
                    <a:cubicBezTo>
                      <a:pt x="181" y="1090"/>
                      <a:pt x="206" y="1071"/>
                      <a:pt x="231" y="1049"/>
                    </a:cubicBezTo>
                    <a:cubicBezTo>
                      <a:pt x="235" y="1046"/>
                      <a:pt x="239" y="1043"/>
                      <a:pt x="242" y="1039"/>
                    </a:cubicBezTo>
                    <a:cubicBezTo>
                      <a:pt x="254" y="1017"/>
                      <a:pt x="274" y="1017"/>
                      <a:pt x="295" y="1022"/>
                    </a:cubicBezTo>
                    <a:cubicBezTo>
                      <a:pt x="337" y="1034"/>
                      <a:pt x="381" y="1038"/>
                      <a:pt x="424" y="1038"/>
                    </a:cubicBezTo>
                    <a:cubicBezTo>
                      <a:pt x="466" y="1038"/>
                      <a:pt x="508" y="1033"/>
                      <a:pt x="549" y="1028"/>
                    </a:cubicBezTo>
                    <a:cubicBezTo>
                      <a:pt x="621" y="1020"/>
                      <a:pt x="688" y="995"/>
                      <a:pt x="754" y="970"/>
                    </a:cubicBezTo>
                    <a:cubicBezTo>
                      <a:pt x="782" y="960"/>
                      <a:pt x="809" y="946"/>
                      <a:pt x="835" y="931"/>
                    </a:cubicBezTo>
                    <a:cubicBezTo>
                      <a:pt x="865" y="914"/>
                      <a:pt x="895" y="897"/>
                      <a:pt x="922" y="876"/>
                    </a:cubicBezTo>
                    <a:cubicBezTo>
                      <a:pt x="970" y="837"/>
                      <a:pt x="1014" y="793"/>
                      <a:pt x="1043" y="737"/>
                    </a:cubicBezTo>
                    <a:cubicBezTo>
                      <a:pt x="1048" y="728"/>
                      <a:pt x="1054" y="728"/>
                      <a:pt x="1062" y="730"/>
                    </a:cubicBezTo>
                    <a:cubicBezTo>
                      <a:pt x="1095" y="737"/>
                      <a:pt x="1129" y="744"/>
                      <a:pt x="1162" y="752"/>
                    </a:cubicBezTo>
                    <a:cubicBezTo>
                      <a:pt x="1182" y="756"/>
                      <a:pt x="1203" y="761"/>
                      <a:pt x="1222" y="766"/>
                    </a:cubicBezTo>
                    <a:cubicBezTo>
                      <a:pt x="1248" y="773"/>
                      <a:pt x="1272" y="782"/>
                      <a:pt x="1297" y="789"/>
                    </a:cubicBezTo>
                    <a:cubicBezTo>
                      <a:pt x="1303" y="791"/>
                      <a:pt x="1309" y="792"/>
                      <a:pt x="1320" y="795"/>
                    </a:cubicBezTo>
                    <a:cubicBezTo>
                      <a:pt x="1305" y="814"/>
                      <a:pt x="1293" y="830"/>
                      <a:pt x="1279" y="845"/>
                    </a:cubicBezTo>
                    <a:cubicBezTo>
                      <a:pt x="1261" y="863"/>
                      <a:pt x="1241" y="881"/>
                      <a:pt x="1221" y="898"/>
                    </a:cubicBezTo>
                    <a:cubicBezTo>
                      <a:pt x="1176" y="933"/>
                      <a:pt x="1131" y="970"/>
                      <a:pt x="1084" y="1003"/>
                    </a:cubicBezTo>
                    <a:cubicBezTo>
                      <a:pt x="999" y="1064"/>
                      <a:pt x="906" y="1111"/>
                      <a:pt x="807" y="1147"/>
                    </a:cubicBezTo>
                    <a:cubicBezTo>
                      <a:pt x="725" y="1177"/>
                      <a:pt x="639" y="1195"/>
                      <a:pt x="554" y="1214"/>
                    </a:cubicBezTo>
                    <a:cubicBezTo>
                      <a:pt x="532" y="1218"/>
                      <a:pt x="510" y="1224"/>
                      <a:pt x="488" y="1228"/>
                    </a:cubicBezTo>
                    <a:cubicBezTo>
                      <a:pt x="449" y="1233"/>
                      <a:pt x="410" y="1238"/>
                      <a:pt x="371" y="1242"/>
                    </a:cubicBezTo>
                    <a:cubicBezTo>
                      <a:pt x="328" y="1246"/>
                      <a:pt x="285" y="1248"/>
                      <a:pt x="242" y="1250"/>
                    </a:cubicBezTo>
                    <a:cubicBezTo>
                      <a:pt x="223" y="1251"/>
                      <a:pt x="204" y="1249"/>
                      <a:pt x="184" y="1249"/>
                    </a:cubicBezTo>
                    <a:cubicBezTo>
                      <a:pt x="140" y="1248"/>
                      <a:pt x="96" y="1247"/>
                      <a:pt x="52" y="1246"/>
                    </a:cubicBezTo>
                    <a:cubicBezTo>
                      <a:pt x="48" y="1246"/>
                      <a:pt x="44" y="1245"/>
                      <a:pt x="37" y="1244"/>
                    </a:cubicBezTo>
                    <a:close/>
                    <a:moveTo>
                      <a:pt x="1331" y="850"/>
                    </a:moveTo>
                    <a:cubicBezTo>
                      <a:pt x="1309" y="913"/>
                      <a:pt x="1274" y="969"/>
                      <a:pt x="1232" y="1020"/>
                    </a:cubicBezTo>
                    <a:cubicBezTo>
                      <a:pt x="1212" y="1045"/>
                      <a:pt x="1193" y="1070"/>
                      <a:pt x="1172" y="1092"/>
                    </a:cubicBezTo>
                    <a:cubicBezTo>
                      <a:pt x="1148" y="1117"/>
                      <a:pt x="1124" y="1142"/>
                      <a:pt x="1096" y="1162"/>
                    </a:cubicBezTo>
                    <a:cubicBezTo>
                      <a:pt x="1047" y="1197"/>
                      <a:pt x="996" y="1230"/>
                      <a:pt x="944" y="1260"/>
                    </a:cubicBezTo>
                    <a:cubicBezTo>
                      <a:pt x="878" y="1297"/>
                      <a:pt x="807" y="1322"/>
                      <a:pt x="734" y="1340"/>
                    </a:cubicBezTo>
                    <a:cubicBezTo>
                      <a:pt x="631" y="1365"/>
                      <a:pt x="528" y="1382"/>
                      <a:pt x="421" y="1378"/>
                    </a:cubicBezTo>
                    <a:cubicBezTo>
                      <a:pt x="350" y="1375"/>
                      <a:pt x="282" y="1366"/>
                      <a:pt x="216" y="1340"/>
                    </a:cubicBezTo>
                    <a:cubicBezTo>
                      <a:pt x="179" y="1326"/>
                      <a:pt x="142" y="1309"/>
                      <a:pt x="106" y="1292"/>
                    </a:cubicBezTo>
                    <a:cubicBezTo>
                      <a:pt x="93" y="1286"/>
                      <a:pt x="80" y="1279"/>
                      <a:pt x="66" y="1272"/>
                    </a:cubicBezTo>
                    <a:cubicBezTo>
                      <a:pt x="66" y="1271"/>
                      <a:pt x="67" y="1270"/>
                      <a:pt x="67" y="1268"/>
                    </a:cubicBezTo>
                    <a:cubicBezTo>
                      <a:pt x="84" y="1268"/>
                      <a:pt x="100" y="1267"/>
                      <a:pt x="117" y="1267"/>
                    </a:cubicBezTo>
                    <a:cubicBezTo>
                      <a:pt x="201" y="1267"/>
                      <a:pt x="284" y="1273"/>
                      <a:pt x="368" y="1263"/>
                    </a:cubicBezTo>
                    <a:cubicBezTo>
                      <a:pt x="396" y="1260"/>
                      <a:pt x="425" y="1260"/>
                      <a:pt x="453" y="1256"/>
                    </a:cubicBezTo>
                    <a:cubicBezTo>
                      <a:pt x="491" y="1250"/>
                      <a:pt x="528" y="1242"/>
                      <a:pt x="565" y="1234"/>
                    </a:cubicBezTo>
                    <a:cubicBezTo>
                      <a:pt x="632" y="1219"/>
                      <a:pt x="699" y="1206"/>
                      <a:pt x="763" y="1186"/>
                    </a:cubicBezTo>
                    <a:cubicBezTo>
                      <a:pt x="855" y="1157"/>
                      <a:pt x="943" y="1120"/>
                      <a:pt x="1024" y="1069"/>
                    </a:cubicBezTo>
                    <a:cubicBezTo>
                      <a:pt x="1087" y="1029"/>
                      <a:pt x="1148" y="986"/>
                      <a:pt x="1205" y="938"/>
                    </a:cubicBezTo>
                    <a:cubicBezTo>
                      <a:pt x="1236" y="912"/>
                      <a:pt x="1268" y="886"/>
                      <a:pt x="1299" y="858"/>
                    </a:cubicBezTo>
                    <a:cubicBezTo>
                      <a:pt x="1309" y="850"/>
                      <a:pt x="1316" y="839"/>
                      <a:pt x="1325" y="829"/>
                    </a:cubicBezTo>
                    <a:cubicBezTo>
                      <a:pt x="1329" y="826"/>
                      <a:pt x="1332" y="823"/>
                      <a:pt x="1336" y="820"/>
                    </a:cubicBezTo>
                    <a:cubicBezTo>
                      <a:pt x="1337" y="821"/>
                      <a:pt x="1338" y="821"/>
                      <a:pt x="1339" y="822"/>
                    </a:cubicBezTo>
                    <a:cubicBezTo>
                      <a:pt x="1336" y="831"/>
                      <a:pt x="1335" y="841"/>
                      <a:pt x="1331" y="85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9" name="Freeform 1402">
                <a:extLst>
                  <a:ext uri="{FF2B5EF4-FFF2-40B4-BE49-F238E27FC236}">
                    <a16:creationId xmlns:a16="http://schemas.microsoft.com/office/drawing/2014/main" xmlns="" id="{DE64AF3A-766E-416E-A169-1F9FAE5FAE4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030" y="1543"/>
                <a:ext cx="1219" cy="1317"/>
              </a:xfrm>
              <a:custGeom>
                <a:avLst/>
                <a:gdLst>
                  <a:gd name="T0" fmla="*/ 216 w 826"/>
                  <a:gd name="T1" fmla="*/ 838 h 894"/>
                  <a:gd name="T2" fmla="*/ 216 w 826"/>
                  <a:gd name="T3" fmla="*/ 740 h 894"/>
                  <a:gd name="T4" fmla="*/ 193 w 826"/>
                  <a:gd name="T5" fmla="*/ 689 h 894"/>
                  <a:gd name="T6" fmla="*/ 155 w 826"/>
                  <a:gd name="T7" fmla="*/ 615 h 894"/>
                  <a:gd name="T8" fmla="*/ 136 w 826"/>
                  <a:gd name="T9" fmla="*/ 601 h 894"/>
                  <a:gd name="T10" fmla="*/ 115 w 826"/>
                  <a:gd name="T11" fmla="*/ 641 h 894"/>
                  <a:gd name="T12" fmla="*/ 76 w 826"/>
                  <a:gd name="T13" fmla="*/ 578 h 894"/>
                  <a:gd name="T14" fmla="*/ 106 w 826"/>
                  <a:gd name="T15" fmla="*/ 551 h 894"/>
                  <a:gd name="T16" fmla="*/ 121 w 826"/>
                  <a:gd name="T17" fmla="*/ 552 h 894"/>
                  <a:gd name="T18" fmla="*/ 181 w 826"/>
                  <a:gd name="T19" fmla="*/ 370 h 894"/>
                  <a:gd name="T20" fmla="*/ 292 w 826"/>
                  <a:gd name="T21" fmla="*/ 285 h 894"/>
                  <a:gd name="T22" fmla="*/ 265 w 826"/>
                  <a:gd name="T23" fmla="*/ 200 h 894"/>
                  <a:gd name="T24" fmla="*/ 310 w 826"/>
                  <a:gd name="T25" fmla="*/ 221 h 894"/>
                  <a:gd name="T26" fmla="*/ 362 w 826"/>
                  <a:gd name="T27" fmla="*/ 286 h 894"/>
                  <a:gd name="T28" fmla="*/ 594 w 826"/>
                  <a:gd name="T29" fmla="*/ 360 h 894"/>
                  <a:gd name="T30" fmla="*/ 626 w 826"/>
                  <a:gd name="T31" fmla="*/ 436 h 894"/>
                  <a:gd name="T32" fmla="*/ 646 w 826"/>
                  <a:gd name="T33" fmla="*/ 390 h 894"/>
                  <a:gd name="T34" fmla="*/ 670 w 826"/>
                  <a:gd name="T35" fmla="*/ 468 h 894"/>
                  <a:gd name="T36" fmla="*/ 640 w 826"/>
                  <a:gd name="T37" fmla="*/ 475 h 894"/>
                  <a:gd name="T38" fmla="*/ 630 w 826"/>
                  <a:gd name="T39" fmla="*/ 464 h 894"/>
                  <a:gd name="T40" fmla="*/ 629 w 826"/>
                  <a:gd name="T41" fmla="*/ 505 h 894"/>
                  <a:gd name="T42" fmla="*/ 645 w 826"/>
                  <a:gd name="T43" fmla="*/ 586 h 894"/>
                  <a:gd name="T44" fmla="*/ 682 w 826"/>
                  <a:gd name="T45" fmla="*/ 663 h 894"/>
                  <a:gd name="T46" fmla="*/ 750 w 826"/>
                  <a:gd name="T47" fmla="*/ 670 h 894"/>
                  <a:gd name="T48" fmla="*/ 823 w 826"/>
                  <a:gd name="T49" fmla="*/ 649 h 894"/>
                  <a:gd name="T50" fmla="*/ 741 w 826"/>
                  <a:gd name="T51" fmla="*/ 454 h 894"/>
                  <a:gd name="T52" fmla="*/ 557 w 826"/>
                  <a:gd name="T53" fmla="*/ 180 h 894"/>
                  <a:gd name="T54" fmla="*/ 288 w 826"/>
                  <a:gd name="T55" fmla="*/ 2 h 894"/>
                  <a:gd name="T56" fmla="*/ 112 w 826"/>
                  <a:gd name="T57" fmla="*/ 64 h 894"/>
                  <a:gd name="T58" fmla="*/ 38 w 826"/>
                  <a:gd name="T59" fmla="*/ 176 h 894"/>
                  <a:gd name="T60" fmla="*/ 52 w 826"/>
                  <a:gd name="T61" fmla="*/ 690 h 894"/>
                  <a:gd name="T62" fmla="*/ 99 w 826"/>
                  <a:gd name="T63" fmla="*/ 877 h 894"/>
                  <a:gd name="T64" fmla="*/ 336 w 826"/>
                  <a:gd name="T65" fmla="*/ 120 h 894"/>
                  <a:gd name="T66" fmla="*/ 407 w 826"/>
                  <a:gd name="T67" fmla="*/ 222 h 894"/>
                  <a:gd name="T68" fmla="*/ 388 w 826"/>
                  <a:gd name="T69" fmla="*/ 220 h 894"/>
                  <a:gd name="T70" fmla="*/ 341 w 826"/>
                  <a:gd name="T71" fmla="*/ 132 h 894"/>
                  <a:gd name="T72" fmla="*/ 336 w 826"/>
                  <a:gd name="T73" fmla="*/ 120 h 894"/>
                  <a:gd name="T74" fmla="*/ 357 w 826"/>
                  <a:gd name="T75" fmla="*/ 221 h 894"/>
                  <a:gd name="T76" fmla="*/ 322 w 826"/>
                  <a:gd name="T77" fmla="*/ 166 h 894"/>
                  <a:gd name="T78" fmla="*/ 222 w 826"/>
                  <a:gd name="T79" fmla="*/ 207 h 894"/>
                  <a:gd name="T80" fmla="*/ 235 w 826"/>
                  <a:gd name="T81" fmla="*/ 212 h 894"/>
                  <a:gd name="T82" fmla="*/ 220 w 826"/>
                  <a:gd name="T83" fmla="*/ 239 h 894"/>
                  <a:gd name="T84" fmla="*/ 158 w 826"/>
                  <a:gd name="T85" fmla="*/ 190 h 894"/>
                  <a:gd name="T86" fmla="*/ 171 w 826"/>
                  <a:gd name="T87" fmla="*/ 180 h 894"/>
                  <a:gd name="T88" fmla="*/ 174 w 826"/>
                  <a:gd name="T89" fmla="*/ 228 h 894"/>
                  <a:gd name="T90" fmla="*/ 176 w 826"/>
                  <a:gd name="T91" fmla="*/ 281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6" h="894">
                    <a:moveTo>
                      <a:pt x="120" y="887"/>
                    </a:moveTo>
                    <a:cubicBezTo>
                      <a:pt x="152" y="871"/>
                      <a:pt x="184" y="854"/>
                      <a:pt x="216" y="838"/>
                    </a:cubicBezTo>
                    <a:cubicBezTo>
                      <a:pt x="227" y="832"/>
                      <a:pt x="229" y="824"/>
                      <a:pt x="227" y="812"/>
                    </a:cubicBezTo>
                    <a:cubicBezTo>
                      <a:pt x="223" y="788"/>
                      <a:pt x="220" y="764"/>
                      <a:pt x="216" y="740"/>
                    </a:cubicBezTo>
                    <a:cubicBezTo>
                      <a:pt x="216" y="737"/>
                      <a:pt x="216" y="733"/>
                      <a:pt x="214" y="732"/>
                    </a:cubicBezTo>
                    <a:cubicBezTo>
                      <a:pt x="199" y="721"/>
                      <a:pt x="198" y="704"/>
                      <a:pt x="193" y="689"/>
                    </a:cubicBezTo>
                    <a:cubicBezTo>
                      <a:pt x="191" y="681"/>
                      <a:pt x="188" y="672"/>
                      <a:pt x="184" y="665"/>
                    </a:cubicBezTo>
                    <a:cubicBezTo>
                      <a:pt x="175" y="648"/>
                      <a:pt x="165" y="631"/>
                      <a:pt x="155" y="615"/>
                    </a:cubicBezTo>
                    <a:cubicBezTo>
                      <a:pt x="151" y="609"/>
                      <a:pt x="146" y="604"/>
                      <a:pt x="141" y="599"/>
                    </a:cubicBezTo>
                    <a:cubicBezTo>
                      <a:pt x="140" y="599"/>
                      <a:pt x="138" y="600"/>
                      <a:pt x="136" y="601"/>
                    </a:cubicBezTo>
                    <a:cubicBezTo>
                      <a:pt x="137" y="611"/>
                      <a:pt x="138" y="621"/>
                      <a:pt x="137" y="631"/>
                    </a:cubicBezTo>
                    <a:cubicBezTo>
                      <a:pt x="136" y="644"/>
                      <a:pt x="125" y="649"/>
                      <a:pt x="115" y="641"/>
                    </a:cubicBezTo>
                    <a:cubicBezTo>
                      <a:pt x="110" y="638"/>
                      <a:pt x="107" y="633"/>
                      <a:pt x="104" y="628"/>
                    </a:cubicBezTo>
                    <a:cubicBezTo>
                      <a:pt x="94" y="612"/>
                      <a:pt x="85" y="595"/>
                      <a:pt x="76" y="578"/>
                    </a:cubicBezTo>
                    <a:cubicBezTo>
                      <a:pt x="71" y="569"/>
                      <a:pt x="68" y="560"/>
                      <a:pt x="77" y="552"/>
                    </a:cubicBezTo>
                    <a:cubicBezTo>
                      <a:pt x="86" y="544"/>
                      <a:pt x="96" y="545"/>
                      <a:pt x="106" y="551"/>
                    </a:cubicBezTo>
                    <a:cubicBezTo>
                      <a:pt x="112" y="555"/>
                      <a:pt x="117" y="560"/>
                      <a:pt x="126" y="567"/>
                    </a:cubicBezTo>
                    <a:cubicBezTo>
                      <a:pt x="124" y="559"/>
                      <a:pt x="122" y="556"/>
                      <a:pt x="121" y="552"/>
                    </a:cubicBezTo>
                    <a:cubicBezTo>
                      <a:pt x="120" y="525"/>
                      <a:pt x="113" y="498"/>
                      <a:pt x="118" y="472"/>
                    </a:cubicBezTo>
                    <a:cubicBezTo>
                      <a:pt x="126" y="431"/>
                      <a:pt x="148" y="398"/>
                      <a:pt x="181" y="370"/>
                    </a:cubicBezTo>
                    <a:cubicBezTo>
                      <a:pt x="210" y="345"/>
                      <a:pt x="242" y="326"/>
                      <a:pt x="278" y="312"/>
                    </a:cubicBezTo>
                    <a:cubicBezTo>
                      <a:pt x="297" y="305"/>
                      <a:pt x="298" y="304"/>
                      <a:pt x="292" y="285"/>
                    </a:cubicBezTo>
                    <a:cubicBezTo>
                      <a:pt x="286" y="265"/>
                      <a:pt x="285" y="243"/>
                      <a:pt x="266" y="229"/>
                    </a:cubicBezTo>
                    <a:cubicBezTo>
                      <a:pt x="257" y="222"/>
                      <a:pt x="258" y="208"/>
                      <a:pt x="265" y="200"/>
                    </a:cubicBezTo>
                    <a:cubicBezTo>
                      <a:pt x="273" y="190"/>
                      <a:pt x="287" y="190"/>
                      <a:pt x="301" y="198"/>
                    </a:cubicBezTo>
                    <a:cubicBezTo>
                      <a:pt x="311" y="203"/>
                      <a:pt x="317" y="211"/>
                      <a:pt x="310" y="221"/>
                    </a:cubicBezTo>
                    <a:cubicBezTo>
                      <a:pt x="300" y="234"/>
                      <a:pt x="306" y="245"/>
                      <a:pt x="311" y="258"/>
                    </a:cubicBezTo>
                    <a:cubicBezTo>
                      <a:pt x="325" y="294"/>
                      <a:pt x="325" y="293"/>
                      <a:pt x="362" y="286"/>
                    </a:cubicBezTo>
                    <a:cubicBezTo>
                      <a:pt x="423" y="275"/>
                      <a:pt x="484" y="272"/>
                      <a:pt x="541" y="303"/>
                    </a:cubicBezTo>
                    <a:cubicBezTo>
                      <a:pt x="565" y="316"/>
                      <a:pt x="586" y="330"/>
                      <a:pt x="594" y="360"/>
                    </a:cubicBezTo>
                    <a:cubicBezTo>
                      <a:pt x="601" y="385"/>
                      <a:pt x="612" y="410"/>
                      <a:pt x="621" y="435"/>
                    </a:cubicBezTo>
                    <a:cubicBezTo>
                      <a:pt x="623" y="435"/>
                      <a:pt x="624" y="435"/>
                      <a:pt x="626" y="436"/>
                    </a:cubicBezTo>
                    <a:cubicBezTo>
                      <a:pt x="629" y="425"/>
                      <a:pt x="631" y="413"/>
                      <a:pt x="635" y="403"/>
                    </a:cubicBezTo>
                    <a:cubicBezTo>
                      <a:pt x="637" y="398"/>
                      <a:pt x="643" y="390"/>
                      <a:pt x="646" y="390"/>
                    </a:cubicBezTo>
                    <a:cubicBezTo>
                      <a:pt x="652" y="391"/>
                      <a:pt x="658" y="397"/>
                      <a:pt x="661" y="402"/>
                    </a:cubicBezTo>
                    <a:cubicBezTo>
                      <a:pt x="670" y="423"/>
                      <a:pt x="672" y="445"/>
                      <a:pt x="670" y="468"/>
                    </a:cubicBezTo>
                    <a:cubicBezTo>
                      <a:pt x="669" y="475"/>
                      <a:pt x="670" y="485"/>
                      <a:pt x="661" y="485"/>
                    </a:cubicBezTo>
                    <a:cubicBezTo>
                      <a:pt x="654" y="485"/>
                      <a:pt x="647" y="479"/>
                      <a:pt x="640" y="475"/>
                    </a:cubicBezTo>
                    <a:cubicBezTo>
                      <a:pt x="639" y="474"/>
                      <a:pt x="639" y="470"/>
                      <a:pt x="637" y="468"/>
                    </a:cubicBezTo>
                    <a:cubicBezTo>
                      <a:pt x="635" y="466"/>
                      <a:pt x="632" y="465"/>
                      <a:pt x="630" y="464"/>
                    </a:cubicBezTo>
                    <a:cubicBezTo>
                      <a:pt x="629" y="466"/>
                      <a:pt x="626" y="469"/>
                      <a:pt x="626" y="471"/>
                    </a:cubicBezTo>
                    <a:cubicBezTo>
                      <a:pt x="627" y="482"/>
                      <a:pt x="629" y="494"/>
                      <a:pt x="629" y="505"/>
                    </a:cubicBezTo>
                    <a:cubicBezTo>
                      <a:pt x="629" y="524"/>
                      <a:pt x="631" y="543"/>
                      <a:pt x="644" y="557"/>
                    </a:cubicBezTo>
                    <a:cubicBezTo>
                      <a:pt x="652" y="568"/>
                      <a:pt x="650" y="576"/>
                      <a:pt x="645" y="586"/>
                    </a:cubicBezTo>
                    <a:cubicBezTo>
                      <a:pt x="643" y="591"/>
                      <a:pt x="642" y="599"/>
                      <a:pt x="645" y="603"/>
                    </a:cubicBezTo>
                    <a:cubicBezTo>
                      <a:pt x="657" y="623"/>
                      <a:pt x="670" y="643"/>
                      <a:pt x="682" y="663"/>
                    </a:cubicBezTo>
                    <a:cubicBezTo>
                      <a:pt x="688" y="673"/>
                      <a:pt x="695" y="678"/>
                      <a:pt x="707" y="675"/>
                    </a:cubicBezTo>
                    <a:cubicBezTo>
                      <a:pt x="721" y="673"/>
                      <a:pt x="735" y="672"/>
                      <a:pt x="750" y="670"/>
                    </a:cubicBezTo>
                    <a:cubicBezTo>
                      <a:pt x="771" y="668"/>
                      <a:pt x="792" y="666"/>
                      <a:pt x="813" y="664"/>
                    </a:cubicBezTo>
                    <a:cubicBezTo>
                      <a:pt x="823" y="663"/>
                      <a:pt x="826" y="658"/>
                      <a:pt x="823" y="649"/>
                    </a:cubicBezTo>
                    <a:cubicBezTo>
                      <a:pt x="821" y="645"/>
                      <a:pt x="820" y="641"/>
                      <a:pt x="818" y="637"/>
                    </a:cubicBezTo>
                    <a:cubicBezTo>
                      <a:pt x="793" y="576"/>
                      <a:pt x="767" y="515"/>
                      <a:pt x="741" y="454"/>
                    </a:cubicBezTo>
                    <a:cubicBezTo>
                      <a:pt x="720" y="403"/>
                      <a:pt x="695" y="354"/>
                      <a:pt x="662" y="310"/>
                    </a:cubicBezTo>
                    <a:cubicBezTo>
                      <a:pt x="628" y="265"/>
                      <a:pt x="592" y="224"/>
                      <a:pt x="557" y="180"/>
                    </a:cubicBezTo>
                    <a:cubicBezTo>
                      <a:pt x="509" y="119"/>
                      <a:pt x="452" y="68"/>
                      <a:pt x="384" y="31"/>
                    </a:cubicBezTo>
                    <a:cubicBezTo>
                      <a:pt x="354" y="14"/>
                      <a:pt x="323" y="0"/>
                      <a:pt x="288" y="2"/>
                    </a:cubicBezTo>
                    <a:cubicBezTo>
                      <a:pt x="264" y="2"/>
                      <a:pt x="241" y="3"/>
                      <a:pt x="217" y="8"/>
                    </a:cubicBezTo>
                    <a:cubicBezTo>
                      <a:pt x="177" y="16"/>
                      <a:pt x="139" y="31"/>
                      <a:pt x="112" y="64"/>
                    </a:cubicBezTo>
                    <a:cubicBezTo>
                      <a:pt x="101" y="78"/>
                      <a:pt x="88" y="91"/>
                      <a:pt x="79" y="107"/>
                    </a:cubicBezTo>
                    <a:cubicBezTo>
                      <a:pt x="64" y="129"/>
                      <a:pt x="47" y="151"/>
                      <a:pt x="38" y="176"/>
                    </a:cubicBezTo>
                    <a:cubicBezTo>
                      <a:pt x="5" y="271"/>
                      <a:pt x="0" y="370"/>
                      <a:pt x="7" y="470"/>
                    </a:cubicBezTo>
                    <a:cubicBezTo>
                      <a:pt x="12" y="545"/>
                      <a:pt x="34" y="617"/>
                      <a:pt x="52" y="690"/>
                    </a:cubicBezTo>
                    <a:cubicBezTo>
                      <a:pt x="64" y="737"/>
                      <a:pt x="77" y="784"/>
                      <a:pt x="89" y="831"/>
                    </a:cubicBezTo>
                    <a:cubicBezTo>
                      <a:pt x="92" y="846"/>
                      <a:pt x="94" y="862"/>
                      <a:pt x="99" y="877"/>
                    </a:cubicBezTo>
                    <a:cubicBezTo>
                      <a:pt x="104" y="894"/>
                      <a:pt x="105" y="894"/>
                      <a:pt x="120" y="887"/>
                    </a:cubicBezTo>
                    <a:close/>
                    <a:moveTo>
                      <a:pt x="336" y="120"/>
                    </a:moveTo>
                    <a:cubicBezTo>
                      <a:pt x="342" y="121"/>
                      <a:pt x="349" y="120"/>
                      <a:pt x="355" y="123"/>
                    </a:cubicBezTo>
                    <a:cubicBezTo>
                      <a:pt x="385" y="135"/>
                      <a:pt x="419" y="179"/>
                      <a:pt x="407" y="222"/>
                    </a:cubicBezTo>
                    <a:cubicBezTo>
                      <a:pt x="406" y="227"/>
                      <a:pt x="400" y="230"/>
                      <a:pt x="397" y="234"/>
                    </a:cubicBezTo>
                    <a:cubicBezTo>
                      <a:pt x="394" y="229"/>
                      <a:pt x="389" y="225"/>
                      <a:pt x="388" y="220"/>
                    </a:cubicBezTo>
                    <a:cubicBezTo>
                      <a:pt x="385" y="209"/>
                      <a:pt x="385" y="198"/>
                      <a:pt x="382" y="187"/>
                    </a:cubicBezTo>
                    <a:cubicBezTo>
                      <a:pt x="376" y="163"/>
                      <a:pt x="364" y="143"/>
                      <a:pt x="341" y="132"/>
                    </a:cubicBezTo>
                    <a:cubicBezTo>
                      <a:pt x="338" y="130"/>
                      <a:pt x="336" y="127"/>
                      <a:pt x="334" y="124"/>
                    </a:cubicBezTo>
                    <a:cubicBezTo>
                      <a:pt x="334" y="123"/>
                      <a:pt x="335" y="121"/>
                      <a:pt x="336" y="120"/>
                    </a:cubicBezTo>
                    <a:close/>
                    <a:moveTo>
                      <a:pt x="365" y="201"/>
                    </a:moveTo>
                    <a:cubicBezTo>
                      <a:pt x="365" y="208"/>
                      <a:pt x="361" y="216"/>
                      <a:pt x="357" y="221"/>
                    </a:cubicBezTo>
                    <a:cubicBezTo>
                      <a:pt x="352" y="227"/>
                      <a:pt x="343" y="226"/>
                      <a:pt x="343" y="217"/>
                    </a:cubicBezTo>
                    <a:cubicBezTo>
                      <a:pt x="343" y="198"/>
                      <a:pt x="336" y="182"/>
                      <a:pt x="322" y="166"/>
                    </a:cubicBezTo>
                    <a:cubicBezTo>
                      <a:pt x="347" y="168"/>
                      <a:pt x="365" y="183"/>
                      <a:pt x="365" y="201"/>
                    </a:cubicBezTo>
                    <a:close/>
                    <a:moveTo>
                      <a:pt x="222" y="207"/>
                    </a:moveTo>
                    <a:cubicBezTo>
                      <a:pt x="223" y="205"/>
                      <a:pt x="228" y="204"/>
                      <a:pt x="231" y="203"/>
                    </a:cubicBezTo>
                    <a:cubicBezTo>
                      <a:pt x="233" y="206"/>
                      <a:pt x="235" y="209"/>
                      <a:pt x="235" y="212"/>
                    </a:cubicBezTo>
                    <a:cubicBezTo>
                      <a:pt x="233" y="237"/>
                      <a:pt x="233" y="237"/>
                      <a:pt x="249" y="260"/>
                    </a:cubicBezTo>
                    <a:cubicBezTo>
                      <a:pt x="233" y="260"/>
                      <a:pt x="226" y="255"/>
                      <a:pt x="220" y="239"/>
                    </a:cubicBezTo>
                    <a:cubicBezTo>
                      <a:pt x="216" y="228"/>
                      <a:pt x="215" y="217"/>
                      <a:pt x="222" y="207"/>
                    </a:cubicBezTo>
                    <a:close/>
                    <a:moveTo>
                      <a:pt x="158" y="190"/>
                    </a:moveTo>
                    <a:cubicBezTo>
                      <a:pt x="159" y="188"/>
                      <a:pt x="159" y="186"/>
                      <a:pt x="161" y="185"/>
                    </a:cubicBezTo>
                    <a:cubicBezTo>
                      <a:pt x="164" y="183"/>
                      <a:pt x="168" y="181"/>
                      <a:pt x="171" y="180"/>
                    </a:cubicBezTo>
                    <a:cubicBezTo>
                      <a:pt x="173" y="183"/>
                      <a:pt x="175" y="187"/>
                      <a:pt x="175" y="191"/>
                    </a:cubicBezTo>
                    <a:cubicBezTo>
                      <a:pt x="175" y="203"/>
                      <a:pt x="173" y="215"/>
                      <a:pt x="174" y="228"/>
                    </a:cubicBezTo>
                    <a:cubicBezTo>
                      <a:pt x="176" y="251"/>
                      <a:pt x="186" y="271"/>
                      <a:pt x="205" y="289"/>
                    </a:cubicBezTo>
                    <a:cubicBezTo>
                      <a:pt x="190" y="296"/>
                      <a:pt x="183" y="287"/>
                      <a:pt x="176" y="281"/>
                    </a:cubicBezTo>
                    <a:cubicBezTo>
                      <a:pt x="155" y="263"/>
                      <a:pt x="149" y="209"/>
                      <a:pt x="158" y="190"/>
                    </a:cubicBezTo>
                    <a:close/>
                  </a:path>
                </a:pathLst>
              </a:custGeom>
              <a:solidFill>
                <a:srgbClr val="00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0" name="Freeform 1403">
                <a:extLst>
                  <a:ext uri="{FF2B5EF4-FFF2-40B4-BE49-F238E27FC236}">
                    <a16:creationId xmlns:a16="http://schemas.microsoft.com/office/drawing/2014/main" xmlns="" id="{4B3ECBDE-A717-448E-8764-BF168020D4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56" y="2586"/>
                <a:ext cx="1894" cy="770"/>
              </a:xfrm>
              <a:custGeom>
                <a:avLst/>
                <a:gdLst>
                  <a:gd name="T0" fmla="*/ 205 w 1283"/>
                  <a:gd name="T1" fmla="*/ 522 h 523"/>
                  <a:gd name="T2" fmla="*/ 334 w 1283"/>
                  <a:gd name="T3" fmla="*/ 514 h 523"/>
                  <a:gd name="T4" fmla="*/ 451 w 1283"/>
                  <a:gd name="T5" fmla="*/ 500 h 523"/>
                  <a:gd name="T6" fmla="*/ 517 w 1283"/>
                  <a:gd name="T7" fmla="*/ 486 h 523"/>
                  <a:gd name="T8" fmla="*/ 770 w 1283"/>
                  <a:gd name="T9" fmla="*/ 419 h 523"/>
                  <a:gd name="T10" fmla="*/ 1047 w 1283"/>
                  <a:gd name="T11" fmla="*/ 275 h 523"/>
                  <a:gd name="T12" fmla="*/ 1184 w 1283"/>
                  <a:gd name="T13" fmla="*/ 170 h 523"/>
                  <a:gd name="T14" fmla="*/ 1242 w 1283"/>
                  <a:gd name="T15" fmla="*/ 117 h 523"/>
                  <a:gd name="T16" fmla="*/ 1283 w 1283"/>
                  <a:gd name="T17" fmla="*/ 67 h 523"/>
                  <a:gd name="T18" fmla="*/ 1260 w 1283"/>
                  <a:gd name="T19" fmla="*/ 61 h 523"/>
                  <a:gd name="T20" fmla="*/ 1185 w 1283"/>
                  <a:gd name="T21" fmla="*/ 38 h 523"/>
                  <a:gd name="T22" fmla="*/ 1125 w 1283"/>
                  <a:gd name="T23" fmla="*/ 24 h 523"/>
                  <a:gd name="T24" fmla="*/ 1025 w 1283"/>
                  <a:gd name="T25" fmla="*/ 2 h 523"/>
                  <a:gd name="T26" fmla="*/ 1006 w 1283"/>
                  <a:gd name="T27" fmla="*/ 9 h 523"/>
                  <a:gd name="T28" fmla="*/ 885 w 1283"/>
                  <a:gd name="T29" fmla="*/ 148 h 523"/>
                  <a:gd name="T30" fmla="*/ 798 w 1283"/>
                  <a:gd name="T31" fmla="*/ 203 h 523"/>
                  <a:gd name="T32" fmla="*/ 717 w 1283"/>
                  <a:gd name="T33" fmla="*/ 242 h 523"/>
                  <a:gd name="T34" fmla="*/ 512 w 1283"/>
                  <a:gd name="T35" fmla="*/ 300 h 523"/>
                  <a:gd name="T36" fmla="*/ 387 w 1283"/>
                  <a:gd name="T37" fmla="*/ 310 h 523"/>
                  <a:gd name="T38" fmla="*/ 258 w 1283"/>
                  <a:gd name="T39" fmla="*/ 294 h 523"/>
                  <a:gd name="T40" fmla="*/ 205 w 1283"/>
                  <a:gd name="T41" fmla="*/ 311 h 523"/>
                  <a:gd name="T42" fmla="*/ 194 w 1283"/>
                  <a:gd name="T43" fmla="*/ 321 h 523"/>
                  <a:gd name="T44" fmla="*/ 121 w 1283"/>
                  <a:gd name="T45" fmla="*/ 385 h 523"/>
                  <a:gd name="T46" fmla="*/ 11 w 1283"/>
                  <a:gd name="T47" fmla="*/ 501 h 523"/>
                  <a:gd name="T48" fmla="*/ 0 w 1283"/>
                  <a:gd name="T49" fmla="*/ 516 h 523"/>
                  <a:gd name="T50" fmla="*/ 15 w 1283"/>
                  <a:gd name="T51" fmla="*/ 518 h 523"/>
                  <a:gd name="T52" fmla="*/ 147 w 1283"/>
                  <a:gd name="T53" fmla="*/ 521 h 523"/>
                  <a:gd name="T54" fmla="*/ 205 w 1283"/>
                  <a:gd name="T55" fmla="*/ 522 h 523"/>
                  <a:gd name="T56" fmla="*/ 1062 w 1283"/>
                  <a:gd name="T57" fmla="*/ 107 h 523"/>
                  <a:gd name="T58" fmla="*/ 1116 w 1283"/>
                  <a:gd name="T59" fmla="*/ 116 h 523"/>
                  <a:gd name="T60" fmla="*/ 1124 w 1283"/>
                  <a:gd name="T61" fmla="*/ 148 h 523"/>
                  <a:gd name="T62" fmla="*/ 1088 w 1283"/>
                  <a:gd name="T63" fmla="*/ 168 h 523"/>
                  <a:gd name="T64" fmla="*/ 1051 w 1283"/>
                  <a:gd name="T65" fmla="*/ 138 h 523"/>
                  <a:gd name="T66" fmla="*/ 1062 w 1283"/>
                  <a:gd name="T67" fmla="*/ 107 h 523"/>
                  <a:gd name="T68" fmla="*/ 888 w 1283"/>
                  <a:gd name="T69" fmla="*/ 241 h 523"/>
                  <a:gd name="T70" fmla="*/ 937 w 1283"/>
                  <a:gd name="T71" fmla="*/ 266 h 523"/>
                  <a:gd name="T72" fmla="*/ 914 w 1283"/>
                  <a:gd name="T73" fmla="*/ 309 h 523"/>
                  <a:gd name="T74" fmla="*/ 862 w 1283"/>
                  <a:gd name="T75" fmla="*/ 282 h 523"/>
                  <a:gd name="T76" fmla="*/ 888 w 1283"/>
                  <a:gd name="T77" fmla="*/ 241 h 523"/>
                  <a:gd name="T78" fmla="*/ 635 w 1283"/>
                  <a:gd name="T79" fmla="*/ 351 h 523"/>
                  <a:gd name="T80" fmla="*/ 676 w 1283"/>
                  <a:gd name="T81" fmla="*/ 367 h 523"/>
                  <a:gd name="T82" fmla="*/ 657 w 1283"/>
                  <a:gd name="T83" fmla="*/ 409 h 523"/>
                  <a:gd name="T84" fmla="*/ 613 w 1283"/>
                  <a:gd name="T85" fmla="*/ 391 h 523"/>
                  <a:gd name="T86" fmla="*/ 635 w 1283"/>
                  <a:gd name="T87" fmla="*/ 351 h 523"/>
                  <a:gd name="T88" fmla="*/ 361 w 1283"/>
                  <a:gd name="T89" fmla="*/ 405 h 523"/>
                  <a:gd name="T90" fmla="*/ 368 w 1283"/>
                  <a:gd name="T91" fmla="*/ 401 h 523"/>
                  <a:gd name="T92" fmla="*/ 413 w 1283"/>
                  <a:gd name="T93" fmla="*/ 414 h 523"/>
                  <a:gd name="T94" fmla="*/ 391 w 1283"/>
                  <a:gd name="T95" fmla="*/ 459 h 523"/>
                  <a:gd name="T96" fmla="*/ 355 w 1283"/>
                  <a:gd name="T97" fmla="*/ 452 h 523"/>
                  <a:gd name="T98" fmla="*/ 361 w 1283"/>
                  <a:gd name="T99" fmla="*/ 405 h 523"/>
                  <a:gd name="T100" fmla="*/ 170 w 1283"/>
                  <a:gd name="T101" fmla="*/ 394 h 523"/>
                  <a:gd name="T102" fmla="*/ 213 w 1283"/>
                  <a:gd name="T103" fmla="*/ 409 h 523"/>
                  <a:gd name="T104" fmla="*/ 196 w 1283"/>
                  <a:gd name="T105" fmla="*/ 454 h 523"/>
                  <a:gd name="T106" fmla="*/ 148 w 1283"/>
                  <a:gd name="T107" fmla="*/ 436 h 523"/>
                  <a:gd name="T108" fmla="*/ 170 w 1283"/>
                  <a:gd name="T109" fmla="*/ 39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3" h="523">
                    <a:moveTo>
                      <a:pt x="205" y="522"/>
                    </a:moveTo>
                    <a:cubicBezTo>
                      <a:pt x="248" y="520"/>
                      <a:pt x="291" y="518"/>
                      <a:pt x="334" y="514"/>
                    </a:cubicBezTo>
                    <a:cubicBezTo>
                      <a:pt x="373" y="510"/>
                      <a:pt x="412" y="505"/>
                      <a:pt x="451" y="500"/>
                    </a:cubicBezTo>
                    <a:cubicBezTo>
                      <a:pt x="473" y="496"/>
                      <a:pt x="495" y="490"/>
                      <a:pt x="517" y="486"/>
                    </a:cubicBezTo>
                    <a:cubicBezTo>
                      <a:pt x="602" y="467"/>
                      <a:pt x="688" y="449"/>
                      <a:pt x="770" y="419"/>
                    </a:cubicBezTo>
                    <a:cubicBezTo>
                      <a:pt x="869" y="383"/>
                      <a:pt x="962" y="336"/>
                      <a:pt x="1047" y="275"/>
                    </a:cubicBezTo>
                    <a:cubicBezTo>
                      <a:pt x="1094" y="242"/>
                      <a:pt x="1139" y="205"/>
                      <a:pt x="1184" y="170"/>
                    </a:cubicBezTo>
                    <a:cubicBezTo>
                      <a:pt x="1204" y="153"/>
                      <a:pt x="1224" y="135"/>
                      <a:pt x="1242" y="117"/>
                    </a:cubicBezTo>
                    <a:cubicBezTo>
                      <a:pt x="1256" y="102"/>
                      <a:pt x="1268" y="86"/>
                      <a:pt x="1283" y="67"/>
                    </a:cubicBezTo>
                    <a:cubicBezTo>
                      <a:pt x="1272" y="64"/>
                      <a:pt x="1266" y="63"/>
                      <a:pt x="1260" y="61"/>
                    </a:cubicBezTo>
                    <a:cubicBezTo>
                      <a:pt x="1235" y="54"/>
                      <a:pt x="1211" y="45"/>
                      <a:pt x="1185" y="38"/>
                    </a:cubicBezTo>
                    <a:cubicBezTo>
                      <a:pt x="1166" y="33"/>
                      <a:pt x="1145" y="28"/>
                      <a:pt x="1125" y="24"/>
                    </a:cubicBezTo>
                    <a:cubicBezTo>
                      <a:pt x="1092" y="16"/>
                      <a:pt x="1058" y="9"/>
                      <a:pt x="1025" y="2"/>
                    </a:cubicBezTo>
                    <a:cubicBezTo>
                      <a:pt x="1017" y="0"/>
                      <a:pt x="1011" y="0"/>
                      <a:pt x="1006" y="9"/>
                    </a:cubicBezTo>
                    <a:cubicBezTo>
                      <a:pt x="977" y="65"/>
                      <a:pt x="933" y="109"/>
                      <a:pt x="885" y="148"/>
                    </a:cubicBezTo>
                    <a:cubicBezTo>
                      <a:pt x="858" y="169"/>
                      <a:pt x="828" y="186"/>
                      <a:pt x="798" y="203"/>
                    </a:cubicBezTo>
                    <a:cubicBezTo>
                      <a:pt x="772" y="218"/>
                      <a:pt x="745" y="232"/>
                      <a:pt x="717" y="242"/>
                    </a:cubicBezTo>
                    <a:cubicBezTo>
                      <a:pt x="651" y="267"/>
                      <a:pt x="584" y="292"/>
                      <a:pt x="512" y="300"/>
                    </a:cubicBezTo>
                    <a:cubicBezTo>
                      <a:pt x="471" y="305"/>
                      <a:pt x="429" y="310"/>
                      <a:pt x="387" y="310"/>
                    </a:cubicBezTo>
                    <a:cubicBezTo>
                      <a:pt x="344" y="310"/>
                      <a:pt x="300" y="306"/>
                      <a:pt x="258" y="294"/>
                    </a:cubicBezTo>
                    <a:cubicBezTo>
                      <a:pt x="237" y="289"/>
                      <a:pt x="217" y="289"/>
                      <a:pt x="205" y="311"/>
                    </a:cubicBezTo>
                    <a:cubicBezTo>
                      <a:pt x="202" y="315"/>
                      <a:pt x="198" y="318"/>
                      <a:pt x="194" y="321"/>
                    </a:cubicBezTo>
                    <a:cubicBezTo>
                      <a:pt x="169" y="343"/>
                      <a:pt x="144" y="362"/>
                      <a:pt x="121" y="385"/>
                    </a:cubicBezTo>
                    <a:cubicBezTo>
                      <a:pt x="83" y="423"/>
                      <a:pt x="48" y="462"/>
                      <a:pt x="11" y="501"/>
                    </a:cubicBezTo>
                    <a:cubicBezTo>
                      <a:pt x="8" y="505"/>
                      <a:pt x="5" y="510"/>
                      <a:pt x="0" y="516"/>
                    </a:cubicBezTo>
                    <a:cubicBezTo>
                      <a:pt x="7" y="517"/>
                      <a:pt x="11" y="518"/>
                      <a:pt x="15" y="518"/>
                    </a:cubicBezTo>
                    <a:cubicBezTo>
                      <a:pt x="59" y="519"/>
                      <a:pt x="103" y="520"/>
                      <a:pt x="147" y="521"/>
                    </a:cubicBezTo>
                    <a:cubicBezTo>
                      <a:pt x="167" y="521"/>
                      <a:pt x="186" y="523"/>
                      <a:pt x="205" y="522"/>
                    </a:cubicBezTo>
                    <a:close/>
                    <a:moveTo>
                      <a:pt x="1062" y="107"/>
                    </a:moveTo>
                    <a:cubicBezTo>
                      <a:pt x="1075" y="100"/>
                      <a:pt x="1106" y="105"/>
                      <a:pt x="1116" y="116"/>
                    </a:cubicBezTo>
                    <a:cubicBezTo>
                      <a:pt x="1126" y="126"/>
                      <a:pt x="1129" y="137"/>
                      <a:pt x="1124" y="148"/>
                    </a:cubicBezTo>
                    <a:cubicBezTo>
                      <a:pt x="1118" y="162"/>
                      <a:pt x="1103" y="170"/>
                      <a:pt x="1088" y="168"/>
                    </a:cubicBezTo>
                    <a:cubicBezTo>
                      <a:pt x="1070" y="166"/>
                      <a:pt x="1058" y="156"/>
                      <a:pt x="1051" y="138"/>
                    </a:cubicBezTo>
                    <a:cubicBezTo>
                      <a:pt x="1046" y="123"/>
                      <a:pt x="1049" y="114"/>
                      <a:pt x="1062" y="107"/>
                    </a:cubicBezTo>
                    <a:close/>
                    <a:moveTo>
                      <a:pt x="888" y="241"/>
                    </a:moveTo>
                    <a:cubicBezTo>
                      <a:pt x="906" y="235"/>
                      <a:pt x="931" y="248"/>
                      <a:pt x="937" y="266"/>
                    </a:cubicBezTo>
                    <a:cubicBezTo>
                      <a:pt x="941" y="279"/>
                      <a:pt x="927" y="305"/>
                      <a:pt x="914" y="309"/>
                    </a:cubicBezTo>
                    <a:cubicBezTo>
                      <a:pt x="895" y="315"/>
                      <a:pt x="868" y="301"/>
                      <a:pt x="862" y="282"/>
                    </a:cubicBezTo>
                    <a:cubicBezTo>
                      <a:pt x="855" y="264"/>
                      <a:pt x="865" y="249"/>
                      <a:pt x="888" y="241"/>
                    </a:cubicBezTo>
                    <a:close/>
                    <a:moveTo>
                      <a:pt x="635" y="351"/>
                    </a:moveTo>
                    <a:cubicBezTo>
                      <a:pt x="652" y="345"/>
                      <a:pt x="671" y="352"/>
                      <a:pt x="676" y="367"/>
                    </a:cubicBezTo>
                    <a:cubicBezTo>
                      <a:pt x="681" y="382"/>
                      <a:pt x="671" y="404"/>
                      <a:pt x="657" y="409"/>
                    </a:cubicBezTo>
                    <a:cubicBezTo>
                      <a:pt x="640" y="416"/>
                      <a:pt x="619" y="407"/>
                      <a:pt x="613" y="391"/>
                    </a:cubicBezTo>
                    <a:cubicBezTo>
                      <a:pt x="607" y="376"/>
                      <a:pt x="618" y="358"/>
                      <a:pt x="635" y="351"/>
                    </a:cubicBezTo>
                    <a:close/>
                    <a:moveTo>
                      <a:pt x="361" y="405"/>
                    </a:moveTo>
                    <a:cubicBezTo>
                      <a:pt x="363" y="403"/>
                      <a:pt x="366" y="402"/>
                      <a:pt x="368" y="401"/>
                    </a:cubicBezTo>
                    <a:cubicBezTo>
                      <a:pt x="386" y="393"/>
                      <a:pt x="407" y="399"/>
                      <a:pt x="413" y="414"/>
                    </a:cubicBezTo>
                    <a:cubicBezTo>
                      <a:pt x="419" y="430"/>
                      <a:pt x="409" y="451"/>
                      <a:pt x="391" y="459"/>
                    </a:cubicBezTo>
                    <a:cubicBezTo>
                      <a:pt x="380" y="463"/>
                      <a:pt x="363" y="460"/>
                      <a:pt x="355" y="452"/>
                    </a:cubicBezTo>
                    <a:cubicBezTo>
                      <a:pt x="338" y="435"/>
                      <a:pt x="340" y="416"/>
                      <a:pt x="361" y="405"/>
                    </a:cubicBezTo>
                    <a:close/>
                    <a:moveTo>
                      <a:pt x="170" y="394"/>
                    </a:moveTo>
                    <a:cubicBezTo>
                      <a:pt x="188" y="388"/>
                      <a:pt x="207" y="394"/>
                      <a:pt x="213" y="409"/>
                    </a:cubicBezTo>
                    <a:cubicBezTo>
                      <a:pt x="219" y="423"/>
                      <a:pt x="209" y="449"/>
                      <a:pt x="196" y="454"/>
                    </a:cubicBezTo>
                    <a:cubicBezTo>
                      <a:pt x="179" y="462"/>
                      <a:pt x="154" y="452"/>
                      <a:pt x="148" y="436"/>
                    </a:cubicBezTo>
                    <a:cubicBezTo>
                      <a:pt x="141" y="421"/>
                      <a:pt x="151" y="401"/>
                      <a:pt x="170" y="394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1" name="Freeform 1404">
                <a:extLst>
                  <a:ext uri="{FF2B5EF4-FFF2-40B4-BE49-F238E27FC236}">
                    <a16:creationId xmlns:a16="http://schemas.microsoft.com/office/drawing/2014/main" xmlns="" id="{AD578B94-DD83-421F-AB6A-75F0464E3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99" y="2721"/>
                <a:ext cx="1879" cy="828"/>
              </a:xfrm>
              <a:custGeom>
                <a:avLst/>
                <a:gdLst>
                  <a:gd name="T0" fmla="*/ 1259 w 1273"/>
                  <a:gd name="T1" fmla="*/ 9 h 562"/>
                  <a:gd name="T2" fmla="*/ 1233 w 1273"/>
                  <a:gd name="T3" fmla="*/ 38 h 562"/>
                  <a:gd name="T4" fmla="*/ 1139 w 1273"/>
                  <a:gd name="T5" fmla="*/ 118 h 562"/>
                  <a:gd name="T6" fmla="*/ 958 w 1273"/>
                  <a:gd name="T7" fmla="*/ 249 h 562"/>
                  <a:gd name="T8" fmla="*/ 697 w 1273"/>
                  <a:gd name="T9" fmla="*/ 366 h 562"/>
                  <a:gd name="T10" fmla="*/ 499 w 1273"/>
                  <a:gd name="T11" fmla="*/ 414 h 562"/>
                  <a:gd name="T12" fmla="*/ 387 w 1273"/>
                  <a:gd name="T13" fmla="*/ 436 h 562"/>
                  <a:gd name="T14" fmla="*/ 302 w 1273"/>
                  <a:gd name="T15" fmla="*/ 443 h 562"/>
                  <a:gd name="T16" fmla="*/ 51 w 1273"/>
                  <a:gd name="T17" fmla="*/ 447 h 562"/>
                  <a:gd name="T18" fmla="*/ 1 w 1273"/>
                  <a:gd name="T19" fmla="*/ 448 h 562"/>
                  <a:gd name="T20" fmla="*/ 0 w 1273"/>
                  <a:gd name="T21" fmla="*/ 452 h 562"/>
                  <a:gd name="T22" fmla="*/ 40 w 1273"/>
                  <a:gd name="T23" fmla="*/ 472 h 562"/>
                  <a:gd name="T24" fmla="*/ 150 w 1273"/>
                  <a:gd name="T25" fmla="*/ 520 h 562"/>
                  <a:gd name="T26" fmla="*/ 355 w 1273"/>
                  <a:gd name="T27" fmla="*/ 558 h 562"/>
                  <a:gd name="T28" fmla="*/ 668 w 1273"/>
                  <a:gd name="T29" fmla="*/ 520 h 562"/>
                  <a:gd name="T30" fmla="*/ 878 w 1273"/>
                  <a:gd name="T31" fmla="*/ 440 h 562"/>
                  <a:gd name="T32" fmla="*/ 1030 w 1273"/>
                  <a:gd name="T33" fmla="*/ 342 h 562"/>
                  <a:gd name="T34" fmla="*/ 1106 w 1273"/>
                  <a:gd name="T35" fmla="*/ 272 h 562"/>
                  <a:gd name="T36" fmla="*/ 1166 w 1273"/>
                  <a:gd name="T37" fmla="*/ 200 h 562"/>
                  <a:gd name="T38" fmla="*/ 1265 w 1273"/>
                  <a:gd name="T39" fmla="*/ 30 h 562"/>
                  <a:gd name="T40" fmla="*/ 1273 w 1273"/>
                  <a:gd name="T41" fmla="*/ 2 h 562"/>
                  <a:gd name="T42" fmla="*/ 1270 w 1273"/>
                  <a:gd name="T43" fmla="*/ 0 h 562"/>
                  <a:gd name="T44" fmla="*/ 1259 w 1273"/>
                  <a:gd name="T45" fmla="*/ 9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3" h="562">
                    <a:moveTo>
                      <a:pt x="1259" y="9"/>
                    </a:moveTo>
                    <a:cubicBezTo>
                      <a:pt x="1250" y="19"/>
                      <a:pt x="1243" y="30"/>
                      <a:pt x="1233" y="38"/>
                    </a:cubicBezTo>
                    <a:cubicBezTo>
                      <a:pt x="1202" y="66"/>
                      <a:pt x="1170" y="92"/>
                      <a:pt x="1139" y="118"/>
                    </a:cubicBezTo>
                    <a:cubicBezTo>
                      <a:pt x="1082" y="166"/>
                      <a:pt x="1021" y="209"/>
                      <a:pt x="958" y="249"/>
                    </a:cubicBezTo>
                    <a:cubicBezTo>
                      <a:pt x="877" y="300"/>
                      <a:pt x="789" y="337"/>
                      <a:pt x="697" y="366"/>
                    </a:cubicBezTo>
                    <a:cubicBezTo>
                      <a:pt x="633" y="386"/>
                      <a:pt x="566" y="399"/>
                      <a:pt x="499" y="414"/>
                    </a:cubicBezTo>
                    <a:cubicBezTo>
                      <a:pt x="462" y="422"/>
                      <a:pt x="425" y="430"/>
                      <a:pt x="387" y="436"/>
                    </a:cubicBezTo>
                    <a:cubicBezTo>
                      <a:pt x="359" y="440"/>
                      <a:pt x="330" y="440"/>
                      <a:pt x="302" y="443"/>
                    </a:cubicBezTo>
                    <a:cubicBezTo>
                      <a:pt x="218" y="453"/>
                      <a:pt x="135" y="447"/>
                      <a:pt x="51" y="447"/>
                    </a:cubicBezTo>
                    <a:cubicBezTo>
                      <a:pt x="34" y="447"/>
                      <a:pt x="18" y="448"/>
                      <a:pt x="1" y="448"/>
                    </a:cubicBezTo>
                    <a:cubicBezTo>
                      <a:pt x="1" y="450"/>
                      <a:pt x="0" y="451"/>
                      <a:pt x="0" y="452"/>
                    </a:cubicBezTo>
                    <a:cubicBezTo>
                      <a:pt x="14" y="459"/>
                      <a:pt x="27" y="466"/>
                      <a:pt x="40" y="472"/>
                    </a:cubicBezTo>
                    <a:cubicBezTo>
                      <a:pt x="76" y="489"/>
                      <a:pt x="113" y="506"/>
                      <a:pt x="150" y="520"/>
                    </a:cubicBezTo>
                    <a:cubicBezTo>
                      <a:pt x="216" y="546"/>
                      <a:pt x="284" y="555"/>
                      <a:pt x="355" y="558"/>
                    </a:cubicBezTo>
                    <a:cubicBezTo>
                      <a:pt x="462" y="562"/>
                      <a:pt x="565" y="545"/>
                      <a:pt x="668" y="520"/>
                    </a:cubicBezTo>
                    <a:cubicBezTo>
                      <a:pt x="741" y="502"/>
                      <a:pt x="812" y="477"/>
                      <a:pt x="878" y="440"/>
                    </a:cubicBezTo>
                    <a:cubicBezTo>
                      <a:pt x="930" y="410"/>
                      <a:pt x="981" y="377"/>
                      <a:pt x="1030" y="342"/>
                    </a:cubicBezTo>
                    <a:cubicBezTo>
                      <a:pt x="1058" y="322"/>
                      <a:pt x="1082" y="297"/>
                      <a:pt x="1106" y="272"/>
                    </a:cubicBezTo>
                    <a:cubicBezTo>
                      <a:pt x="1127" y="250"/>
                      <a:pt x="1146" y="225"/>
                      <a:pt x="1166" y="200"/>
                    </a:cubicBezTo>
                    <a:cubicBezTo>
                      <a:pt x="1208" y="149"/>
                      <a:pt x="1243" y="93"/>
                      <a:pt x="1265" y="30"/>
                    </a:cubicBezTo>
                    <a:cubicBezTo>
                      <a:pt x="1269" y="21"/>
                      <a:pt x="1270" y="11"/>
                      <a:pt x="1273" y="2"/>
                    </a:cubicBezTo>
                    <a:cubicBezTo>
                      <a:pt x="1272" y="1"/>
                      <a:pt x="1271" y="1"/>
                      <a:pt x="1270" y="0"/>
                    </a:cubicBezTo>
                    <a:cubicBezTo>
                      <a:pt x="1266" y="3"/>
                      <a:pt x="1263" y="6"/>
                      <a:pt x="125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2" name="Freeform 1405">
                <a:extLst>
                  <a:ext uri="{FF2B5EF4-FFF2-40B4-BE49-F238E27FC236}">
                    <a16:creationId xmlns:a16="http://schemas.microsoft.com/office/drawing/2014/main" xmlns="" id="{28ED5478-2A34-4155-A6E3-174A2C8443F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5" y="2073"/>
                <a:ext cx="617" cy="477"/>
              </a:xfrm>
              <a:custGeom>
                <a:avLst/>
                <a:gdLst>
                  <a:gd name="T0" fmla="*/ 283 w 418"/>
                  <a:gd name="T1" fmla="*/ 8 h 324"/>
                  <a:gd name="T2" fmla="*/ 279 w 418"/>
                  <a:gd name="T3" fmla="*/ 9 h 324"/>
                  <a:gd name="T4" fmla="*/ 100 w 418"/>
                  <a:gd name="T5" fmla="*/ 62 h 324"/>
                  <a:gd name="T6" fmla="*/ 13 w 418"/>
                  <a:gd name="T7" fmla="*/ 124 h 324"/>
                  <a:gd name="T8" fmla="*/ 2 w 418"/>
                  <a:gd name="T9" fmla="*/ 151 h 324"/>
                  <a:gd name="T10" fmla="*/ 45 w 418"/>
                  <a:gd name="T11" fmla="*/ 311 h 324"/>
                  <a:gd name="T12" fmla="*/ 65 w 418"/>
                  <a:gd name="T13" fmla="*/ 322 h 324"/>
                  <a:gd name="T14" fmla="*/ 189 w 418"/>
                  <a:gd name="T15" fmla="*/ 310 h 324"/>
                  <a:gd name="T16" fmla="*/ 253 w 418"/>
                  <a:gd name="T17" fmla="*/ 287 h 324"/>
                  <a:gd name="T18" fmla="*/ 253 w 418"/>
                  <a:gd name="T19" fmla="*/ 287 h 324"/>
                  <a:gd name="T20" fmla="*/ 312 w 418"/>
                  <a:gd name="T21" fmla="*/ 265 h 324"/>
                  <a:gd name="T22" fmla="*/ 406 w 418"/>
                  <a:gd name="T23" fmla="*/ 207 h 324"/>
                  <a:gd name="T24" fmla="*/ 417 w 418"/>
                  <a:gd name="T25" fmla="*/ 177 h 324"/>
                  <a:gd name="T26" fmla="*/ 382 w 418"/>
                  <a:gd name="T27" fmla="*/ 58 h 324"/>
                  <a:gd name="T28" fmla="*/ 283 w 418"/>
                  <a:gd name="T29" fmla="*/ 8 h 324"/>
                  <a:gd name="T30" fmla="*/ 44 w 418"/>
                  <a:gd name="T31" fmla="*/ 212 h 324"/>
                  <a:gd name="T32" fmla="*/ 47 w 418"/>
                  <a:gd name="T33" fmla="*/ 195 h 324"/>
                  <a:gd name="T34" fmla="*/ 77 w 418"/>
                  <a:gd name="T35" fmla="*/ 203 h 324"/>
                  <a:gd name="T36" fmla="*/ 68 w 418"/>
                  <a:gd name="T37" fmla="*/ 219 h 324"/>
                  <a:gd name="T38" fmla="*/ 44 w 418"/>
                  <a:gd name="T39" fmla="*/ 212 h 324"/>
                  <a:gd name="T40" fmla="*/ 122 w 418"/>
                  <a:gd name="T41" fmla="*/ 300 h 324"/>
                  <a:gd name="T42" fmla="*/ 71 w 418"/>
                  <a:gd name="T43" fmla="*/ 277 h 324"/>
                  <a:gd name="T44" fmla="*/ 92 w 418"/>
                  <a:gd name="T45" fmla="*/ 231 h 324"/>
                  <a:gd name="T46" fmla="*/ 145 w 418"/>
                  <a:gd name="T47" fmla="*/ 253 h 324"/>
                  <a:gd name="T48" fmla="*/ 122 w 418"/>
                  <a:gd name="T49" fmla="*/ 300 h 324"/>
                  <a:gd name="T50" fmla="*/ 282 w 418"/>
                  <a:gd name="T51" fmla="*/ 210 h 324"/>
                  <a:gd name="T52" fmla="*/ 250 w 418"/>
                  <a:gd name="T53" fmla="*/ 246 h 324"/>
                  <a:gd name="T54" fmla="*/ 198 w 418"/>
                  <a:gd name="T55" fmla="*/ 231 h 324"/>
                  <a:gd name="T56" fmla="*/ 202 w 418"/>
                  <a:gd name="T57" fmla="*/ 196 h 324"/>
                  <a:gd name="T58" fmla="*/ 227 w 418"/>
                  <a:gd name="T59" fmla="*/ 181 h 324"/>
                  <a:gd name="T60" fmla="*/ 250 w 418"/>
                  <a:gd name="T61" fmla="*/ 176 h 324"/>
                  <a:gd name="T62" fmla="*/ 282 w 418"/>
                  <a:gd name="T63" fmla="*/ 210 h 324"/>
                  <a:gd name="T64" fmla="*/ 337 w 418"/>
                  <a:gd name="T65" fmla="*/ 97 h 324"/>
                  <a:gd name="T66" fmla="*/ 360 w 418"/>
                  <a:gd name="T67" fmla="*/ 106 h 324"/>
                  <a:gd name="T68" fmla="*/ 355 w 418"/>
                  <a:gd name="T69" fmla="*/ 119 h 324"/>
                  <a:gd name="T70" fmla="*/ 329 w 418"/>
                  <a:gd name="T71" fmla="*/ 113 h 324"/>
                  <a:gd name="T72" fmla="*/ 337 w 418"/>
                  <a:gd name="T73" fmla="*/ 97 h 324"/>
                  <a:gd name="T74" fmla="*/ 376 w 418"/>
                  <a:gd name="T75" fmla="*/ 210 h 324"/>
                  <a:gd name="T76" fmla="*/ 332 w 418"/>
                  <a:gd name="T77" fmla="*/ 192 h 324"/>
                  <a:gd name="T78" fmla="*/ 362 w 418"/>
                  <a:gd name="T79" fmla="*/ 137 h 324"/>
                  <a:gd name="T80" fmla="*/ 404 w 418"/>
                  <a:gd name="T81" fmla="*/ 158 h 324"/>
                  <a:gd name="T82" fmla="*/ 376 w 418"/>
                  <a:gd name="T83" fmla="*/ 21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8" h="324">
                    <a:moveTo>
                      <a:pt x="283" y="8"/>
                    </a:moveTo>
                    <a:cubicBezTo>
                      <a:pt x="282" y="8"/>
                      <a:pt x="281" y="9"/>
                      <a:pt x="279" y="9"/>
                    </a:cubicBezTo>
                    <a:cubicBezTo>
                      <a:pt x="218" y="20"/>
                      <a:pt x="158" y="38"/>
                      <a:pt x="100" y="62"/>
                    </a:cubicBezTo>
                    <a:cubicBezTo>
                      <a:pt x="67" y="76"/>
                      <a:pt x="35" y="94"/>
                      <a:pt x="13" y="124"/>
                    </a:cubicBezTo>
                    <a:cubicBezTo>
                      <a:pt x="7" y="132"/>
                      <a:pt x="2" y="142"/>
                      <a:pt x="2" y="151"/>
                    </a:cubicBezTo>
                    <a:cubicBezTo>
                      <a:pt x="0" y="209"/>
                      <a:pt x="15" y="262"/>
                      <a:pt x="45" y="311"/>
                    </a:cubicBezTo>
                    <a:cubicBezTo>
                      <a:pt x="50" y="319"/>
                      <a:pt x="57" y="321"/>
                      <a:pt x="65" y="322"/>
                    </a:cubicBezTo>
                    <a:cubicBezTo>
                      <a:pt x="107" y="324"/>
                      <a:pt x="149" y="324"/>
                      <a:pt x="189" y="310"/>
                    </a:cubicBezTo>
                    <a:cubicBezTo>
                      <a:pt x="211" y="302"/>
                      <a:pt x="231" y="294"/>
                      <a:pt x="253" y="287"/>
                    </a:cubicBezTo>
                    <a:cubicBezTo>
                      <a:pt x="253" y="287"/>
                      <a:pt x="253" y="287"/>
                      <a:pt x="253" y="287"/>
                    </a:cubicBezTo>
                    <a:cubicBezTo>
                      <a:pt x="273" y="280"/>
                      <a:pt x="293" y="274"/>
                      <a:pt x="312" y="265"/>
                    </a:cubicBezTo>
                    <a:cubicBezTo>
                      <a:pt x="346" y="249"/>
                      <a:pt x="378" y="232"/>
                      <a:pt x="406" y="207"/>
                    </a:cubicBezTo>
                    <a:cubicBezTo>
                      <a:pt x="414" y="198"/>
                      <a:pt x="418" y="189"/>
                      <a:pt x="417" y="177"/>
                    </a:cubicBezTo>
                    <a:cubicBezTo>
                      <a:pt x="415" y="134"/>
                      <a:pt x="404" y="95"/>
                      <a:pt x="382" y="58"/>
                    </a:cubicBezTo>
                    <a:cubicBezTo>
                      <a:pt x="356" y="13"/>
                      <a:pt x="334" y="0"/>
                      <a:pt x="283" y="8"/>
                    </a:cubicBezTo>
                    <a:close/>
                    <a:moveTo>
                      <a:pt x="44" y="212"/>
                    </a:moveTo>
                    <a:cubicBezTo>
                      <a:pt x="43" y="206"/>
                      <a:pt x="46" y="199"/>
                      <a:pt x="47" y="195"/>
                    </a:cubicBezTo>
                    <a:cubicBezTo>
                      <a:pt x="59" y="190"/>
                      <a:pt x="74" y="196"/>
                      <a:pt x="77" y="203"/>
                    </a:cubicBezTo>
                    <a:cubicBezTo>
                      <a:pt x="80" y="212"/>
                      <a:pt x="75" y="216"/>
                      <a:pt x="68" y="219"/>
                    </a:cubicBezTo>
                    <a:cubicBezTo>
                      <a:pt x="59" y="223"/>
                      <a:pt x="45" y="220"/>
                      <a:pt x="44" y="212"/>
                    </a:cubicBezTo>
                    <a:close/>
                    <a:moveTo>
                      <a:pt x="122" y="300"/>
                    </a:moveTo>
                    <a:cubicBezTo>
                      <a:pt x="100" y="308"/>
                      <a:pt x="77" y="298"/>
                      <a:pt x="71" y="277"/>
                    </a:cubicBezTo>
                    <a:cubicBezTo>
                      <a:pt x="65" y="259"/>
                      <a:pt x="75" y="238"/>
                      <a:pt x="92" y="231"/>
                    </a:cubicBezTo>
                    <a:cubicBezTo>
                      <a:pt x="114" y="223"/>
                      <a:pt x="137" y="233"/>
                      <a:pt x="145" y="253"/>
                    </a:cubicBezTo>
                    <a:cubicBezTo>
                      <a:pt x="151" y="270"/>
                      <a:pt x="139" y="293"/>
                      <a:pt x="122" y="300"/>
                    </a:cubicBezTo>
                    <a:close/>
                    <a:moveTo>
                      <a:pt x="282" y="210"/>
                    </a:moveTo>
                    <a:cubicBezTo>
                      <a:pt x="280" y="230"/>
                      <a:pt x="268" y="241"/>
                      <a:pt x="250" y="246"/>
                    </a:cubicBezTo>
                    <a:cubicBezTo>
                      <a:pt x="230" y="251"/>
                      <a:pt x="212" y="246"/>
                      <a:pt x="198" y="231"/>
                    </a:cubicBezTo>
                    <a:cubicBezTo>
                      <a:pt x="187" y="220"/>
                      <a:pt x="189" y="206"/>
                      <a:pt x="202" y="196"/>
                    </a:cubicBezTo>
                    <a:cubicBezTo>
                      <a:pt x="210" y="190"/>
                      <a:pt x="219" y="185"/>
                      <a:pt x="227" y="181"/>
                    </a:cubicBezTo>
                    <a:cubicBezTo>
                      <a:pt x="235" y="179"/>
                      <a:pt x="242" y="177"/>
                      <a:pt x="250" y="176"/>
                    </a:cubicBezTo>
                    <a:cubicBezTo>
                      <a:pt x="271" y="173"/>
                      <a:pt x="285" y="189"/>
                      <a:pt x="282" y="210"/>
                    </a:cubicBezTo>
                    <a:close/>
                    <a:moveTo>
                      <a:pt x="337" y="97"/>
                    </a:moveTo>
                    <a:cubicBezTo>
                      <a:pt x="345" y="93"/>
                      <a:pt x="359" y="98"/>
                      <a:pt x="360" y="106"/>
                    </a:cubicBezTo>
                    <a:cubicBezTo>
                      <a:pt x="360" y="111"/>
                      <a:pt x="356" y="116"/>
                      <a:pt x="355" y="119"/>
                    </a:cubicBezTo>
                    <a:cubicBezTo>
                      <a:pt x="342" y="124"/>
                      <a:pt x="332" y="121"/>
                      <a:pt x="329" y="113"/>
                    </a:cubicBezTo>
                    <a:cubicBezTo>
                      <a:pt x="327" y="106"/>
                      <a:pt x="329" y="100"/>
                      <a:pt x="337" y="97"/>
                    </a:cubicBezTo>
                    <a:close/>
                    <a:moveTo>
                      <a:pt x="376" y="210"/>
                    </a:moveTo>
                    <a:cubicBezTo>
                      <a:pt x="362" y="217"/>
                      <a:pt x="337" y="206"/>
                      <a:pt x="332" y="192"/>
                    </a:cubicBezTo>
                    <a:cubicBezTo>
                      <a:pt x="324" y="170"/>
                      <a:pt x="337" y="147"/>
                      <a:pt x="362" y="137"/>
                    </a:cubicBezTo>
                    <a:cubicBezTo>
                      <a:pt x="379" y="130"/>
                      <a:pt x="396" y="139"/>
                      <a:pt x="404" y="158"/>
                    </a:cubicBezTo>
                    <a:cubicBezTo>
                      <a:pt x="414" y="182"/>
                      <a:pt x="398" y="198"/>
                      <a:pt x="376" y="210"/>
                    </a:cubicBezTo>
                    <a:close/>
                  </a:path>
                </a:pathLst>
              </a:custGeom>
              <a:solidFill>
                <a:srgbClr val="FA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3" name="Freeform 1406">
                <a:extLst>
                  <a:ext uri="{FF2B5EF4-FFF2-40B4-BE49-F238E27FC236}">
                    <a16:creationId xmlns:a16="http://schemas.microsoft.com/office/drawing/2014/main" xmlns="" id="{C0F05655-9182-495D-91CE-968F92888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0" y="2437"/>
                <a:ext cx="693" cy="423"/>
              </a:xfrm>
              <a:custGeom>
                <a:avLst/>
                <a:gdLst>
                  <a:gd name="T0" fmla="*/ 41 w 470"/>
                  <a:gd name="T1" fmla="*/ 284 h 287"/>
                  <a:gd name="T2" fmla="*/ 103 w 470"/>
                  <a:gd name="T3" fmla="*/ 283 h 287"/>
                  <a:gd name="T4" fmla="*/ 227 w 470"/>
                  <a:gd name="T5" fmla="*/ 257 h 287"/>
                  <a:gd name="T6" fmla="*/ 421 w 470"/>
                  <a:gd name="T7" fmla="*/ 161 h 287"/>
                  <a:gd name="T8" fmla="*/ 462 w 470"/>
                  <a:gd name="T9" fmla="*/ 125 h 287"/>
                  <a:gd name="T10" fmla="*/ 463 w 470"/>
                  <a:gd name="T11" fmla="*/ 102 h 287"/>
                  <a:gd name="T12" fmla="*/ 445 w 470"/>
                  <a:gd name="T13" fmla="*/ 74 h 287"/>
                  <a:gd name="T14" fmla="*/ 409 w 470"/>
                  <a:gd name="T15" fmla="*/ 10 h 287"/>
                  <a:gd name="T16" fmla="*/ 390 w 470"/>
                  <a:gd name="T17" fmla="*/ 7 h 287"/>
                  <a:gd name="T18" fmla="*/ 342 w 470"/>
                  <a:gd name="T19" fmla="*/ 39 h 287"/>
                  <a:gd name="T20" fmla="*/ 242 w 470"/>
                  <a:gd name="T21" fmla="*/ 86 h 287"/>
                  <a:gd name="T22" fmla="*/ 20 w 470"/>
                  <a:gd name="T23" fmla="*/ 127 h 287"/>
                  <a:gd name="T24" fmla="*/ 3 w 470"/>
                  <a:gd name="T25" fmla="*/ 144 h 287"/>
                  <a:gd name="T26" fmla="*/ 26 w 470"/>
                  <a:gd name="T27" fmla="*/ 271 h 287"/>
                  <a:gd name="T28" fmla="*/ 41 w 470"/>
                  <a:gd name="T29" fmla="*/ 28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0" h="287">
                    <a:moveTo>
                      <a:pt x="41" y="284"/>
                    </a:moveTo>
                    <a:cubicBezTo>
                      <a:pt x="62" y="284"/>
                      <a:pt x="83" y="287"/>
                      <a:pt x="103" y="283"/>
                    </a:cubicBezTo>
                    <a:cubicBezTo>
                      <a:pt x="153" y="274"/>
                      <a:pt x="202" y="263"/>
                      <a:pt x="227" y="257"/>
                    </a:cubicBezTo>
                    <a:cubicBezTo>
                      <a:pt x="311" y="227"/>
                      <a:pt x="369" y="199"/>
                      <a:pt x="421" y="161"/>
                    </a:cubicBezTo>
                    <a:cubicBezTo>
                      <a:pt x="436" y="150"/>
                      <a:pt x="448" y="137"/>
                      <a:pt x="462" y="125"/>
                    </a:cubicBezTo>
                    <a:cubicBezTo>
                      <a:pt x="470" y="118"/>
                      <a:pt x="469" y="110"/>
                      <a:pt x="463" y="102"/>
                    </a:cubicBezTo>
                    <a:cubicBezTo>
                      <a:pt x="456" y="93"/>
                      <a:pt x="451" y="84"/>
                      <a:pt x="445" y="74"/>
                    </a:cubicBezTo>
                    <a:cubicBezTo>
                      <a:pt x="433" y="53"/>
                      <a:pt x="422" y="31"/>
                      <a:pt x="409" y="10"/>
                    </a:cubicBezTo>
                    <a:cubicBezTo>
                      <a:pt x="405" y="2"/>
                      <a:pt x="399" y="0"/>
                      <a:pt x="390" y="7"/>
                    </a:cubicBezTo>
                    <a:cubicBezTo>
                      <a:pt x="375" y="19"/>
                      <a:pt x="359" y="31"/>
                      <a:pt x="342" y="39"/>
                    </a:cubicBezTo>
                    <a:cubicBezTo>
                      <a:pt x="310" y="56"/>
                      <a:pt x="276" y="72"/>
                      <a:pt x="242" y="86"/>
                    </a:cubicBezTo>
                    <a:cubicBezTo>
                      <a:pt x="171" y="115"/>
                      <a:pt x="98" y="132"/>
                      <a:pt x="20" y="127"/>
                    </a:cubicBezTo>
                    <a:cubicBezTo>
                      <a:pt x="2" y="125"/>
                      <a:pt x="0" y="126"/>
                      <a:pt x="3" y="144"/>
                    </a:cubicBezTo>
                    <a:cubicBezTo>
                      <a:pt x="10" y="186"/>
                      <a:pt x="19" y="228"/>
                      <a:pt x="26" y="271"/>
                    </a:cubicBezTo>
                    <a:cubicBezTo>
                      <a:pt x="28" y="279"/>
                      <a:pt x="33" y="284"/>
                      <a:pt x="41" y="284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4" name="Freeform 1407">
                <a:extLst>
                  <a:ext uri="{FF2B5EF4-FFF2-40B4-BE49-F238E27FC236}">
                    <a16:creationId xmlns:a16="http://schemas.microsoft.com/office/drawing/2014/main" xmlns="" id="{D4539CA1-E78D-4B0D-944D-30DDADA0FB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9" y="1955"/>
                <a:ext cx="714" cy="581"/>
              </a:xfrm>
              <a:custGeom>
                <a:avLst/>
                <a:gdLst>
                  <a:gd name="T0" fmla="*/ 118 w 484"/>
                  <a:gd name="T1" fmla="*/ 67 h 394"/>
                  <a:gd name="T2" fmla="*/ 34 w 484"/>
                  <a:gd name="T3" fmla="*/ 142 h 394"/>
                  <a:gd name="T4" fmla="*/ 20 w 484"/>
                  <a:gd name="T5" fmla="*/ 274 h 394"/>
                  <a:gd name="T6" fmla="*/ 74 w 484"/>
                  <a:gd name="T7" fmla="*/ 381 h 394"/>
                  <a:gd name="T8" fmla="*/ 83 w 484"/>
                  <a:gd name="T9" fmla="*/ 394 h 394"/>
                  <a:gd name="T10" fmla="*/ 87 w 484"/>
                  <a:gd name="T11" fmla="*/ 392 h 394"/>
                  <a:gd name="T12" fmla="*/ 79 w 484"/>
                  <a:gd name="T13" fmla="*/ 377 h 394"/>
                  <a:gd name="T14" fmla="*/ 45 w 484"/>
                  <a:gd name="T15" fmla="*/ 274 h 394"/>
                  <a:gd name="T16" fmla="*/ 82 w 484"/>
                  <a:gd name="T17" fmla="*/ 173 h 394"/>
                  <a:gd name="T18" fmla="*/ 110 w 484"/>
                  <a:gd name="T19" fmla="*/ 154 h 394"/>
                  <a:gd name="T20" fmla="*/ 199 w 484"/>
                  <a:gd name="T21" fmla="*/ 115 h 394"/>
                  <a:gd name="T22" fmla="*/ 364 w 484"/>
                  <a:gd name="T23" fmla="*/ 74 h 394"/>
                  <a:gd name="T24" fmla="*/ 444 w 484"/>
                  <a:gd name="T25" fmla="*/ 106 h 394"/>
                  <a:gd name="T26" fmla="*/ 484 w 484"/>
                  <a:gd name="T27" fmla="*/ 167 h 394"/>
                  <a:gd name="T28" fmla="*/ 461 w 484"/>
                  <a:gd name="T29" fmla="*/ 90 h 394"/>
                  <a:gd name="T30" fmla="*/ 367 w 484"/>
                  <a:gd name="T31" fmla="*/ 17 h 394"/>
                  <a:gd name="T32" fmla="*/ 118 w 484"/>
                  <a:gd name="T33" fmla="*/ 6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4" h="394">
                    <a:moveTo>
                      <a:pt x="118" y="67"/>
                    </a:moveTo>
                    <a:cubicBezTo>
                      <a:pt x="86" y="85"/>
                      <a:pt x="54" y="107"/>
                      <a:pt x="34" y="142"/>
                    </a:cubicBezTo>
                    <a:cubicBezTo>
                      <a:pt x="10" y="184"/>
                      <a:pt x="0" y="228"/>
                      <a:pt x="20" y="274"/>
                    </a:cubicBezTo>
                    <a:cubicBezTo>
                      <a:pt x="36" y="311"/>
                      <a:pt x="56" y="345"/>
                      <a:pt x="74" y="381"/>
                    </a:cubicBezTo>
                    <a:cubicBezTo>
                      <a:pt x="77" y="385"/>
                      <a:pt x="80" y="389"/>
                      <a:pt x="83" y="394"/>
                    </a:cubicBezTo>
                    <a:cubicBezTo>
                      <a:pt x="84" y="393"/>
                      <a:pt x="86" y="392"/>
                      <a:pt x="87" y="392"/>
                    </a:cubicBezTo>
                    <a:cubicBezTo>
                      <a:pt x="84" y="387"/>
                      <a:pt x="82" y="382"/>
                      <a:pt x="79" y="377"/>
                    </a:cubicBezTo>
                    <a:cubicBezTo>
                      <a:pt x="62" y="345"/>
                      <a:pt x="51" y="310"/>
                      <a:pt x="45" y="274"/>
                    </a:cubicBezTo>
                    <a:cubicBezTo>
                      <a:pt x="37" y="233"/>
                      <a:pt x="49" y="199"/>
                      <a:pt x="82" y="173"/>
                    </a:cubicBezTo>
                    <a:cubicBezTo>
                      <a:pt x="91" y="166"/>
                      <a:pt x="100" y="159"/>
                      <a:pt x="110" y="154"/>
                    </a:cubicBezTo>
                    <a:cubicBezTo>
                      <a:pt x="139" y="140"/>
                      <a:pt x="169" y="126"/>
                      <a:pt x="199" y="115"/>
                    </a:cubicBezTo>
                    <a:cubicBezTo>
                      <a:pt x="252" y="95"/>
                      <a:pt x="307" y="78"/>
                      <a:pt x="364" y="74"/>
                    </a:cubicBezTo>
                    <a:cubicBezTo>
                      <a:pt x="396" y="71"/>
                      <a:pt x="424" y="80"/>
                      <a:pt x="444" y="106"/>
                    </a:cubicBezTo>
                    <a:cubicBezTo>
                      <a:pt x="459" y="126"/>
                      <a:pt x="472" y="148"/>
                      <a:pt x="484" y="167"/>
                    </a:cubicBezTo>
                    <a:cubicBezTo>
                      <a:pt x="483" y="142"/>
                      <a:pt x="469" y="117"/>
                      <a:pt x="461" y="90"/>
                    </a:cubicBezTo>
                    <a:cubicBezTo>
                      <a:pt x="446" y="45"/>
                      <a:pt x="409" y="26"/>
                      <a:pt x="367" y="17"/>
                    </a:cubicBezTo>
                    <a:cubicBezTo>
                      <a:pt x="278" y="0"/>
                      <a:pt x="195" y="24"/>
                      <a:pt x="118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5" name="Freeform 1408">
                <a:extLst>
                  <a:ext uri="{FF2B5EF4-FFF2-40B4-BE49-F238E27FC236}">
                    <a16:creationId xmlns:a16="http://schemas.microsoft.com/office/drawing/2014/main" xmlns="" id="{7051C02B-70EF-47F8-83C2-2FAD9D3262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0" y="2581"/>
                <a:ext cx="1112" cy="436"/>
              </a:xfrm>
              <a:custGeom>
                <a:avLst/>
                <a:gdLst>
                  <a:gd name="T0" fmla="*/ 32 w 754"/>
                  <a:gd name="T1" fmla="*/ 281 h 296"/>
                  <a:gd name="T2" fmla="*/ 239 w 754"/>
                  <a:gd name="T3" fmla="*/ 290 h 296"/>
                  <a:gd name="T4" fmla="*/ 540 w 754"/>
                  <a:gd name="T5" fmla="*/ 198 h 296"/>
                  <a:gd name="T6" fmla="*/ 683 w 754"/>
                  <a:gd name="T7" fmla="*/ 96 h 296"/>
                  <a:gd name="T8" fmla="*/ 751 w 754"/>
                  <a:gd name="T9" fmla="*/ 14 h 296"/>
                  <a:gd name="T10" fmla="*/ 752 w 754"/>
                  <a:gd name="T11" fmla="*/ 0 h 296"/>
                  <a:gd name="T12" fmla="*/ 740 w 754"/>
                  <a:gd name="T13" fmla="*/ 5 h 296"/>
                  <a:gd name="T14" fmla="*/ 661 w 754"/>
                  <a:gd name="T15" fmla="*/ 77 h 296"/>
                  <a:gd name="T16" fmla="*/ 596 w 754"/>
                  <a:gd name="T17" fmla="*/ 125 h 296"/>
                  <a:gd name="T18" fmla="*/ 483 w 754"/>
                  <a:gd name="T19" fmla="*/ 177 h 296"/>
                  <a:gd name="T20" fmla="*/ 372 w 754"/>
                  <a:gd name="T21" fmla="*/ 219 h 296"/>
                  <a:gd name="T22" fmla="*/ 182 w 754"/>
                  <a:gd name="T23" fmla="*/ 244 h 296"/>
                  <a:gd name="T24" fmla="*/ 72 w 754"/>
                  <a:gd name="T25" fmla="*/ 239 h 296"/>
                  <a:gd name="T26" fmla="*/ 0 w 754"/>
                  <a:gd name="T27" fmla="*/ 230 h 296"/>
                  <a:gd name="T28" fmla="*/ 10 w 754"/>
                  <a:gd name="T29" fmla="*/ 260 h 296"/>
                  <a:gd name="T30" fmla="*/ 32 w 754"/>
                  <a:gd name="T31" fmla="*/ 28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4" h="296">
                    <a:moveTo>
                      <a:pt x="32" y="281"/>
                    </a:moveTo>
                    <a:cubicBezTo>
                      <a:pt x="101" y="296"/>
                      <a:pt x="170" y="296"/>
                      <a:pt x="239" y="290"/>
                    </a:cubicBezTo>
                    <a:cubicBezTo>
                      <a:pt x="346" y="280"/>
                      <a:pt x="446" y="247"/>
                      <a:pt x="540" y="198"/>
                    </a:cubicBezTo>
                    <a:cubicBezTo>
                      <a:pt x="593" y="171"/>
                      <a:pt x="643" y="140"/>
                      <a:pt x="683" y="96"/>
                    </a:cubicBezTo>
                    <a:cubicBezTo>
                      <a:pt x="707" y="70"/>
                      <a:pt x="729" y="42"/>
                      <a:pt x="751" y="14"/>
                    </a:cubicBezTo>
                    <a:cubicBezTo>
                      <a:pt x="754" y="11"/>
                      <a:pt x="752" y="5"/>
                      <a:pt x="752" y="0"/>
                    </a:cubicBezTo>
                    <a:cubicBezTo>
                      <a:pt x="748" y="2"/>
                      <a:pt x="743" y="2"/>
                      <a:pt x="740" y="5"/>
                    </a:cubicBezTo>
                    <a:cubicBezTo>
                      <a:pt x="713" y="29"/>
                      <a:pt x="688" y="54"/>
                      <a:pt x="661" y="77"/>
                    </a:cubicBezTo>
                    <a:cubicBezTo>
                      <a:pt x="640" y="94"/>
                      <a:pt x="620" y="112"/>
                      <a:pt x="596" y="125"/>
                    </a:cubicBezTo>
                    <a:cubicBezTo>
                      <a:pt x="560" y="144"/>
                      <a:pt x="521" y="161"/>
                      <a:pt x="483" y="177"/>
                    </a:cubicBezTo>
                    <a:cubicBezTo>
                      <a:pt x="447" y="192"/>
                      <a:pt x="410" y="207"/>
                      <a:pt x="372" y="219"/>
                    </a:cubicBezTo>
                    <a:cubicBezTo>
                      <a:pt x="310" y="238"/>
                      <a:pt x="246" y="243"/>
                      <a:pt x="182" y="244"/>
                    </a:cubicBezTo>
                    <a:cubicBezTo>
                      <a:pt x="145" y="245"/>
                      <a:pt x="108" y="242"/>
                      <a:pt x="72" y="239"/>
                    </a:cubicBezTo>
                    <a:cubicBezTo>
                      <a:pt x="48" y="238"/>
                      <a:pt x="25" y="234"/>
                      <a:pt x="0" y="230"/>
                    </a:cubicBezTo>
                    <a:cubicBezTo>
                      <a:pt x="3" y="240"/>
                      <a:pt x="9" y="250"/>
                      <a:pt x="10" y="260"/>
                    </a:cubicBezTo>
                    <a:cubicBezTo>
                      <a:pt x="12" y="273"/>
                      <a:pt x="20" y="278"/>
                      <a:pt x="32" y="2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6" name="Freeform 1409">
                <a:extLst>
                  <a:ext uri="{FF2B5EF4-FFF2-40B4-BE49-F238E27FC236}">
                    <a16:creationId xmlns:a16="http://schemas.microsoft.com/office/drawing/2014/main" xmlns="" id="{884199EB-CE7C-4DF7-84AC-097839D716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371"/>
                <a:ext cx="65" cy="84"/>
              </a:xfrm>
              <a:custGeom>
                <a:avLst/>
                <a:gdLst>
                  <a:gd name="T0" fmla="*/ 0 w 44"/>
                  <a:gd name="T1" fmla="*/ 1 h 57"/>
                  <a:gd name="T2" fmla="*/ 30 w 44"/>
                  <a:gd name="T3" fmla="*/ 57 h 57"/>
                  <a:gd name="T4" fmla="*/ 44 w 44"/>
                  <a:gd name="T5" fmla="*/ 26 h 57"/>
                  <a:gd name="T6" fmla="*/ 4 w 44"/>
                  <a:gd name="T7" fmla="*/ 0 h 57"/>
                  <a:gd name="T8" fmla="*/ 0 w 44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0" y="1"/>
                    </a:moveTo>
                    <a:cubicBezTo>
                      <a:pt x="5" y="22"/>
                      <a:pt x="18" y="39"/>
                      <a:pt x="30" y="57"/>
                    </a:cubicBezTo>
                    <a:cubicBezTo>
                      <a:pt x="26" y="42"/>
                      <a:pt x="35" y="34"/>
                      <a:pt x="44" y="26"/>
                    </a:cubicBezTo>
                    <a:cubicBezTo>
                      <a:pt x="30" y="17"/>
                      <a:pt x="17" y="8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7" name="Freeform 1410">
                <a:extLst>
                  <a:ext uri="{FF2B5EF4-FFF2-40B4-BE49-F238E27FC236}">
                    <a16:creationId xmlns:a16="http://schemas.microsoft.com/office/drawing/2014/main" xmlns="" id="{6B3BAC43-F3FF-4657-AD04-37D693FE6C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1" y="2142"/>
                <a:ext cx="53" cy="101"/>
              </a:xfrm>
              <a:custGeom>
                <a:avLst/>
                <a:gdLst>
                  <a:gd name="T0" fmla="*/ 32 w 36"/>
                  <a:gd name="T1" fmla="*/ 68 h 68"/>
                  <a:gd name="T2" fmla="*/ 23 w 36"/>
                  <a:gd name="T3" fmla="*/ 0 h 68"/>
                  <a:gd name="T4" fmla="*/ 18 w 36"/>
                  <a:gd name="T5" fmla="*/ 24 h 68"/>
                  <a:gd name="T6" fmla="*/ 0 w 36"/>
                  <a:gd name="T7" fmla="*/ 44 h 68"/>
                  <a:gd name="T8" fmla="*/ 32 w 3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68">
                    <a:moveTo>
                      <a:pt x="32" y="68"/>
                    </a:moveTo>
                    <a:cubicBezTo>
                      <a:pt x="36" y="43"/>
                      <a:pt x="36" y="22"/>
                      <a:pt x="23" y="0"/>
                    </a:cubicBezTo>
                    <a:cubicBezTo>
                      <a:pt x="21" y="8"/>
                      <a:pt x="21" y="17"/>
                      <a:pt x="18" y="24"/>
                    </a:cubicBezTo>
                    <a:cubicBezTo>
                      <a:pt x="14" y="32"/>
                      <a:pt x="6" y="37"/>
                      <a:pt x="0" y="44"/>
                    </a:cubicBezTo>
                    <a:cubicBezTo>
                      <a:pt x="21" y="45"/>
                      <a:pt x="21" y="45"/>
                      <a:pt x="32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8" name="Freeform 1411">
                <a:extLst>
                  <a:ext uri="{FF2B5EF4-FFF2-40B4-BE49-F238E27FC236}">
                    <a16:creationId xmlns:a16="http://schemas.microsoft.com/office/drawing/2014/main" xmlns="" id="{2F8AD6A0-0B54-4B18-BFD4-40F3B1DE64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2" y="1845"/>
                <a:ext cx="38" cy="37"/>
              </a:xfrm>
              <a:custGeom>
                <a:avLst/>
                <a:gdLst>
                  <a:gd name="T0" fmla="*/ 20 w 26"/>
                  <a:gd name="T1" fmla="*/ 25 h 25"/>
                  <a:gd name="T2" fmla="*/ 25 w 26"/>
                  <a:gd name="T3" fmla="*/ 7 h 25"/>
                  <a:gd name="T4" fmla="*/ 5 w 26"/>
                  <a:gd name="T5" fmla="*/ 0 h 25"/>
                  <a:gd name="T6" fmla="*/ 2 w 26"/>
                  <a:gd name="T7" fmla="*/ 14 h 25"/>
                  <a:gd name="T8" fmla="*/ 20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0" y="25"/>
                    </a:moveTo>
                    <a:cubicBezTo>
                      <a:pt x="23" y="16"/>
                      <a:pt x="26" y="8"/>
                      <a:pt x="25" y="7"/>
                    </a:cubicBezTo>
                    <a:cubicBezTo>
                      <a:pt x="19" y="3"/>
                      <a:pt x="12" y="2"/>
                      <a:pt x="5" y="0"/>
                    </a:cubicBezTo>
                    <a:cubicBezTo>
                      <a:pt x="4" y="5"/>
                      <a:pt x="0" y="12"/>
                      <a:pt x="2" y="14"/>
                    </a:cubicBezTo>
                    <a:cubicBezTo>
                      <a:pt x="5" y="19"/>
                      <a:pt x="12" y="20"/>
                      <a:pt x="2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9" name="Freeform 1412">
                <a:extLst>
                  <a:ext uri="{FF2B5EF4-FFF2-40B4-BE49-F238E27FC236}">
                    <a16:creationId xmlns:a16="http://schemas.microsoft.com/office/drawing/2014/main" xmlns="" id="{550B5A63-1483-4AF9-B4FE-4829342DA2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1720"/>
                <a:ext cx="126" cy="168"/>
              </a:xfrm>
              <a:custGeom>
                <a:avLst/>
                <a:gdLst>
                  <a:gd name="T0" fmla="*/ 48 w 85"/>
                  <a:gd name="T1" fmla="*/ 67 h 114"/>
                  <a:gd name="T2" fmla="*/ 54 w 85"/>
                  <a:gd name="T3" fmla="*/ 100 h 114"/>
                  <a:gd name="T4" fmla="*/ 63 w 85"/>
                  <a:gd name="T5" fmla="*/ 114 h 114"/>
                  <a:gd name="T6" fmla="*/ 73 w 85"/>
                  <a:gd name="T7" fmla="*/ 102 h 114"/>
                  <a:gd name="T8" fmla="*/ 21 w 85"/>
                  <a:gd name="T9" fmla="*/ 3 h 114"/>
                  <a:gd name="T10" fmla="*/ 2 w 85"/>
                  <a:gd name="T11" fmla="*/ 0 h 114"/>
                  <a:gd name="T12" fmla="*/ 0 w 85"/>
                  <a:gd name="T13" fmla="*/ 4 h 114"/>
                  <a:gd name="T14" fmla="*/ 7 w 85"/>
                  <a:gd name="T15" fmla="*/ 12 h 114"/>
                  <a:gd name="T16" fmla="*/ 48 w 85"/>
                  <a:gd name="T17" fmla="*/ 6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114">
                    <a:moveTo>
                      <a:pt x="48" y="67"/>
                    </a:moveTo>
                    <a:cubicBezTo>
                      <a:pt x="51" y="78"/>
                      <a:pt x="51" y="89"/>
                      <a:pt x="54" y="100"/>
                    </a:cubicBezTo>
                    <a:cubicBezTo>
                      <a:pt x="55" y="105"/>
                      <a:pt x="60" y="109"/>
                      <a:pt x="63" y="114"/>
                    </a:cubicBezTo>
                    <a:cubicBezTo>
                      <a:pt x="66" y="110"/>
                      <a:pt x="72" y="107"/>
                      <a:pt x="73" y="102"/>
                    </a:cubicBezTo>
                    <a:cubicBezTo>
                      <a:pt x="85" y="59"/>
                      <a:pt x="51" y="15"/>
                      <a:pt x="21" y="3"/>
                    </a:cubicBezTo>
                    <a:cubicBezTo>
                      <a:pt x="15" y="0"/>
                      <a:pt x="8" y="1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2" y="7"/>
                      <a:pt x="4" y="10"/>
                      <a:pt x="7" y="12"/>
                    </a:cubicBezTo>
                    <a:cubicBezTo>
                      <a:pt x="30" y="23"/>
                      <a:pt x="42" y="43"/>
                      <a:pt x="48" y="6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0" name="Freeform 1413">
                <a:extLst>
                  <a:ext uri="{FF2B5EF4-FFF2-40B4-BE49-F238E27FC236}">
                    <a16:creationId xmlns:a16="http://schemas.microsoft.com/office/drawing/2014/main" xmlns="" id="{9F19F6A6-6010-450C-9D37-ACFEF0F7A2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0" y="1808"/>
                <a:ext cx="83" cy="171"/>
              </a:xfrm>
              <a:custGeom>
                <a:avLst/>
                <a:gdLst>
                  <a:gd name="T0" fmla="*/ 56 w 56"/>
                  <a:gd name="T1" fmla="*/ 109 h 116"/>
                  <a:gd name="T2" fmla="*/ 25 w 56"/>
                  <a:gd name="T3" fmla="*/ 48 h 116"/>
                  <a:gd name="T4" fmla="*/ 26 w 56"/>
                  <a:gd name="T5" fmla="*/ 11 h 116"/>
                  <a:gd name="T6" fmla="*/ 22 w 56"/>
                  <a:gd name="T7" fmla="*/ 0 h 116"/>
                  <a:gd name="T8" fmla="*/ 12 w 56"/>
                  <a:gd name="T9" fmla="*/ 5 h 116"/>
                  <a:gd name="T10" fmla="*/ 9 w 56"/>
                  <a:gd name="T11" fmla="*/ 10 h 116"/>
                  <a:gd name="T12" fmla="*/ 27 w 56"/>
                  <a:gd name="T13" fmla="*/ 101 h 116"/>
                  <a:gd name="T14" fmla="*/ 56 w 56"/>
                  <a:gd name="T15" fmla="*/ 10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16">
                    <a:moveTo>
                      <a:pt x="56" y="109"/>
                    </a:moveTo>
                    <a:cubicBezTo>
                      <a:pt x="37" y="91"/>
                      <a:pt x="27" y="71"/>
                      <a:pt x="25" y="48"/>
                    </a:cubicBezTo>
                    <a:cubicBezTo>
                      <a:pt x="24" y="35"/>
                      <a:pt x="26" y="23"/>
                      <a:pt x="26" y="11"/>
                    </a:cubicBezTo>
                    <a:cubicBezTo>
                      <a:pt x="26" y="7"/>
                      <a:pt x="24" y="3"/>
                      <a:pt x="22" y="0"/>
                    </a:cubicBezTo>
                    <a:cubicBezTo>
                      <a:pt x="19" y="1"/>
                      <a:pt x="15" y="3"/>
                      <a:pt x="12" y="5"/>
                    </a:cubicBezTo>
                    <a:cubicBezTo>
                      <a:pt x="10" y="6"/>
                      <a:pt x="10" y="8"/>
                      <a:pt x="9" y="10"/>
                    </a:cubicBezTo>
                    <a:cubicBezTo>
                      <a:pt x="0" y="29"/>
                      <a:pt x="6" y="83"/>
                      <a:pt x="27" y="101"/>
                    </a:cubicBezTo>
                    <a:cubicBezTo>
                      <a:pt x="34" y="107"/>
                      <a:pt x="41" y="116"/>
                      <a:pt x="56" y="10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1" name="Freeform 1414">
                <a:extLst>
                  <a:ext uri="{FF2B5EF4-FFF2-40B4-BE49-F238E27FC236}">
                    <a16:creationId xmlns:a16="http://schemas.microsoft.com/office/drawing/2014/main" xmlns="" id="{496154EA-C538-4970-8412-95012E2451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6" y="1788"/>
                <a:ext cx="63" cy="89"/>
              </a:xfrm>
              <a:custGeom>
                <a:avLst/>
                <a:gdLst>
                  <a:gd name="T0" fmla="*/ 21 w 43"/>
                  <a:gd name="T1" fmla="*/ 51 h 61"/>
                  <a:gd name="T2" fmla="*/ 35 w 43"/>
                  <a:gd name="T3" fmla="*/ 55 h 61"/>
                  <a:gd name="T4" fmla="*/ 43 w 43"/>
                  <a:gd name="T5" fmla="*/ 35 h 61"/>
                  <a:gd name="T6" fmla="*/ 0 w 43"/>
                  <a:gd name="T7" fmla="*/ 0 h 61"/>
                  <a:gd name="T8" fmla="*/ 21 w 43"/>
                  <a:gd name="T9" fmla="*/ 5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1">
                    <a:moveTo>
                      <a:pt x="21" y="51"/>
                    </a:moveTo>
                    <a:cubicBezTo>
                      <a:pt x="21" y="60"/>
                      <a:pt x="30" y="61"/>
                      <a:pt x="35" y="55"/>
                    </a:cubicBezTo>
                    <a:cubicBezTo>
                      <a:pt x="39" y="50"/>
                      <a:pt x="43" y="42"/>
                      <a:pt x="43" y="35"/>
                    </a:cubicBezTo>
                    <a:cubicBezTo>
                      <a:pt x="43" y="17"/>
                      <a:pt x="25" y="2"/>
                      <a:pt x="0" y="0"/>
                    </a:cubicBezTo>
                    <a:cubicBezTo>
                      <a:pt x="14" y="16"/>
                      <a:pt x="21" y="32"/>
                      <a:pt x="21" y="5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2" name="Freeform 1415">
                <a:extLst>
                  <a:ext uri="{FF2B5EF4-FFF2-40B4-BE49-F238E27FC236}">
                    <a16:creationId xmlns:a16="http://schemas.microsoft.com/office/drawing/2014/main" xmlns="" id="{904B54AB-E5BF-4274-A4A0-D1AAB00780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8" y="1842"/>
                <a:ext cx="50" cy="84"/>
              </a:xfrm>
              <a:custGeom>
                <a:avLst/>
                <a:gdLst>
                  <a:gd name="T0" fmla="*/ 34 w 34"/>
                  <a:gd name="T1" fmla="*/ 57 h 57"/>
                  <a:gd name="T2" fmla="*/ 20 w 34"/>
                  <a:gd name="T3" fmla="*/ 9 h 57"/>
                  <a:gd name="T4" fmla="*/ 16 w 34"/>
                  <a:gd name="T5" fmla="*/ 0 h 57"/>
                  <a:gd name="T6" fmla="*/ 7 w 34"/>
                  <a:gd name="T7" fmla="*/ 4 h 57"/>
                  <a:gd name="T8" fmla="*/ 5 w 34"/>
                  <a:gd name="T9" fmla="*/ 36 h 57"/>
                  <a:gd name="T10" fmla="*/ 34 w 34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7">
                    <a:moveTo>
                      <a:pt x="34" y="57"/>
                    </a:moveTo>
                    <a:cubicBezTo>
                      <a:pt x="18" y="34"/>
                      <a:pt x="18" y="34"/>
                      <a:pt x="20" y="9"/>
                    </a:cubicBezTo>
                    <a:cubicBezTo>
                      <a:pt x="20" y="6"/>
                      <a:pt x="18" y="3"/>
                      <a:pt x="16" y="0"/>
                    </a:cubicBezTo>
                    <a:cubicBezTo>
                      <a:pt x="13" y="1"/>
                      <a:pt x="8" y="2"/>
                      <a:pt x="7" y="4"/>
                    </a:cubicBezTo>
                    <a:cubicBezTo>
                      <a:pt x="0" y="14"/>
                      <a:pt x="1" y="25"/>
                      <a:pt x="5" y="36"/>
                    </a:cubicBezTo>
                    <a:cubicBezTo>
                      <a:pt x="11" y="52"/>
                      <a:pt x="18" y="57"/>
                      <a:pt x="34" y="5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3" name="Freeform 1416">
                <a:extLst>
                  <a:ext uri="{FF2B5EF4-FFF2-40B4-BE49-F238E27FC236}">
                    <a16:creationId xmlns:a16="http://schemas.microsoft.com/office/drawing/2014/main" xmlns="" id="{3FDA7C83-DA23-4C02-97CA-14ADB126AE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55" y="3164"/>
                <a:ext cx="120" cy="103"/>
              </a:xfrm>
              <a:custGeom>
                <a:avLst/>
                <a:gdLst>
                  <a:gd name="T0" fmla="*/ 53 w 81"/>
                  <a:gd name="T1" fmla="*/ 66 h 70"/>
                  <a:gd name="T2" fmla="*/ 75 w 81"/>
                  <a:gd name="T3" fmla="*/ 21 h 70"/>
                  <a:gd name="T4" fmla="*/ 30 w 81"/>
                  <a:gd name="T5" fmla="*/ 8 h 70"/>
                  <a:gd name="T6" fmla="*/ 23 w 81"/>
                  <a:gd name="T7" fmla="*/ 12 h 70"/>
                  <a:gd name="T8" fmla="*/ 17 w 81"/>
                  <a:gd name="T9" fmla="*/ 59 h 70"/>
                  <a:gd name="T10" fmla="*/ 53 w 81"/>
                  <a:gd name="T11" fmla="*/ 66 h 70"/>
                  <a:gd name="T12" fmla="*/ 33 w 81"/>
                  <a:gd name="T13" fmla="*/ 23 h 70"/>
                  <a:gd name="T14" fmla="*/ 51 w 81"/>
                  <a:gd name="T15" fmla="*/ 31 h 70"/>
                  <a:gd name="T16" fmla="*/ 42 w 81"/>
                  <a:gd name="T17" fmla="*/ 52 h 70"/>
                  <a:gd name="T18" fmla="*/ 27 w 81"/>
                  <a:gd name="T19" fmla="*/ 47 h 70"/>
                  <a:gd name="T20" fmla="*/ 33 w 81"/>
                  <a:gd name="T21" fmla="*/ 2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0">
                    <a:moveTo>
                      <a:pt x="53" y="66"/>
                    </a:moveTo>
                    <a:cubicBezTo>
                      <a:pt x="71" y="58"/>
                      <a:pt x="81" y="37"/>
                      <a:pt x="75" y="21"/>
                    </a:cubicBezTo>
                    <a:cubicBezTo>
                      <a:pt x="69" y="6"/>
                      <a:pt x="48" y="0"/>
                      <a:pt x="30" y="8"/>
                    </a:cubicBezTo>
                    <a:cubicBezTo>
                      <a:pt x="28" y="9"/>
                      <a:pt x="25" y="10"/>
                      <a:pt x="23" y="12"/>
                    </a:cubicBezTo>
                    <a:cubicBezTo>
                      <a:pt x="2" y="23"/>
                      <a:pt x="0" y="42"/>
                      <a:pt x="17" y="59"/>
                    </a:cubicBezTo>
                    <a:cubicBezTo>
                      <a:pt x="25" y="67"/>
                      <a:pt x="42" y="70"/>
                      <a:pt x="53" y="66"/>
                    </a:cubicBezTo>
                    <a:close/>
                    <a:moveTo>
                      <a:pt x="33" y="23"/>
                    </a:moveTo>
                    <a:cubicBezTo>
                      <a:pt x="41" y="21"/>
                      <a:pt x="48" y="21"/>
                      <a:pt x="51" y="31"/>
                    </a:cubicBezTo>
                    <a:cubicBezTo>
                      <a:pt x="54" y="39"/>
                      <a:pt x="50" y="51"/>
                      <a:pt x="42" y="52"/>
                    </a:cubicBezTo>
                    <a:cubicBezTo>
                      <a:pt x="37" y="53"/>
                      <a:pt x="31" y="49"/>
                      <a:pt x="27" y="47"/>
                    </a:cubicBezTo>
                    <a:cubicBezTo>
                      <a:pt x="26" y="36"/>
                      <a:pt x="21" y="27"/>
                      <a:pt x="33" y="2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4" name="Freeform 1417">
                <a:extLst>
                  <a:ext uri="{FF2B5EF4-FFF2-40B4-BE49-F238E27FC236}">
                    <a16:creationId xmlns:a16="http://schemas.microsoft.com/office/drawing/2014/main" xmlns="" id="{03461B60-40B0-4146-8023-98E0251A8FD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18" y="2932"/>
                <a:ext cx="127" cy="117"/>
              </a:xfrm>
              <a:custGeom>
                <a:avLst/>
                <a:gdLst>
                  <a:gd name="T0" fmla="*/ 59 w 86"/>
                  <a:gd name="T1" fmla="*/ 74 h 80"/>
                  <a:gd name="T2" fmla="*/ 82 w 86"/>
                  <a:gd name="T3" fmla="*/ 31 h 80"/>
                  <a:gd name="T4" fmla="*/ 33 w 86"/>
                  <a:gd name="T5" fmla="*/ 6 h 80"/>
                  <a:gd name="T6" fmla="*/ 7 w 86"/>
                  <a:gd name="T7" fmla="*/ 47 h 80"/>
                  <a:gd name="T8" fmla="*/ 59 w 86"/>
                  <a:gd name="T9" fmla="*/ 74 h 80"/>
                  <a:gd name="T10" fmla="*/ 34 w 86"/>
                  <a:gd name="T11" fmla="*/ 17 h 80"/>
                  <a:gd name="T12" fmla="*/ 60 w 86"/>
                  <a:gd name="T13" fmla="*/ 31 h 80"/>
                  <a:gd name="T14" fmla="*/ 47 w 86"/>
                  <a:gd name="T15" fmla="*/ 63 h 80"/>
                  <a:gd name="T16" fmla="*/ 23 w 86"/>
                  <a:gd name="T17" fmla="*/ 47 h 80"/>
                  <a:gd name="T18" fmla="*/ 34 w 86"/>
                  <a:gd name="T19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0">
                    <a:moveTo>
                      <a:pt x="59" y="74"/>
                    </a:moveTo>
                    <a:cubicBezTo>
                      <a:pt x="72" y="70"/>
                      <a:pt x="86" y="44"/>
                      <a:pt x="82" y="31"/>
                    </a:cubicBezTo>
                    <a:cubicBezTo>
                      <a:pt x="76" y="13"/>
                      <a:pt x="51" y="0"/>
                      <a:pt x="33" y="6"/>
                    </a:cubicBezTo>
                    <a:cubicBezTo>
                      <a:pt x="10" y="14"/>
                      <a:pt x="0" y="29"/>
                      <a:pt x="7" y="47"/>
                    </a:cubicBezTo>
                    <a:cubicBezTo>
                      <a:pt x="13" y="66"/>
                      <a:pt x="40" y="80"/>
                      <a:pt x="59" y="74"/>
                    </a:cubicBezTo>
                    <a:close/>
                    <a:moveTo>
                      <a:pt x="34" y="17"/>
                    </a:moveTo>
                    <a:cubicBezTo>
                      <a:pt x="43" y="14"/>
                      <a:pt x="55" y="21"/>
                      <a:pt x="60" y="31"/>
                    </a:cubicBezTo>
                    <a:cubicBezTo>
                      <a:pt x="64" y="41"/>
                      <a:pt x="57" y="58"/>
                      <a:pt x="47" y="63"/>
                    </a:cubicBezTo>
                    <a:cubicBezTo>
                      <a:pt x="40" y="66"/>
                      <a:pt x="27" y="58"/>
                      <a:pt x="23" y="47"/>
                    </a:cubicBezTo>
                    <a:cubicBezTo>
                      <a:pt x="19" y="36"/>
                      <a:pt x="24" y="21"/>
                      <a:pt x="34" y="1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5" name="Freeform 1418">
                <a:extLst>
                  <a:ext uri="{FF2B5EF4-FFF2-40B4-BE49-F238E27FC236}">
                    <a16:creationId xmlns:a16="http://schemas.microsoft.com/office/drawing/2014/main" xmlns="" id="{DED79B0E-83CE-4852-B349-6F0AC65D2D8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00" y="2733"/>
                <a:ext cx="122" cy="103"/>
              </a:xfrm>
              <a:custGeom>
                <a:avLst/>
                <a:gdLst>
                  <a:gd name="T0" fmla="*/ 42 w 83"/>
                  <a:gd name="T1" fmla="*/ 68 h 70"/>
                  <a:gd name="T2" fmla="*/ 78 w 83"/>
                  <a:gd name="T3" fmla="*/ 48 h 70"/>
                  <a:gd name="T4" fmla="*/ 70 w 83"/>
                  <a:gd name="T5" fmla="*/ 16 h 70"/>
                  <a:gd name="T6" fmla="*/ 16 w 83"/>
                  <a:gd name="T7" fmla="*/ 7 h 70"/>
                  <a:gd name="T8" fmla="*/ 5 w 83"/>
                  <a:gd name="T9" fmla="*/ 38 h 70"/>
                  <a:gd name="T10" fmla="*/ 42 w 83"/>
                  <a:gd name="T11" fmla="*/ 68 h 70"/>
                  <a:gd name="T12" fmla="*/ 24 w 83"/>
                  <a:gd name="T13" fmla="*/ 16 h 70"/>
                  <a:gd name="T14" fmla="*/ 27 w 83"/>
                  <a:gd name="T15" fmla="*/ 15 h 70"/>
                  <a:gd name="T16" fmla="*/ 55 w 83"/>
                  <a:gd name="T17" fmla="*/ 29 h 70"/>
                  <a:gd name="T18" fmla="*/ 43 w 83"/>
                  <a:gd name="T19" fmla="*/ 54 h 70"/>
                  <a:gd name="T20" fmla="*/ 37 w 83"/>
                  <a:gd name="T21" fmla="*/ 55 h 70"/>
                  <a:gd name="T22" fmla="*/ 19 w 83"/>
                  <a:gd name="T23" fmla="*/ 34 h 70"/>
                  <a:gd name="T24" fmla="*/ 24 w 83"/>
                  <a:gd name="T25" fmla="*/ 1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0">
                    <a:moveTo>
                      <a:pt x="42" y="68"/>
                    </a:moveTo>
                    <a:cubicBezTo>
                      <a:pt x="57" y="70"/>
                      <a:pt x="72" y="62"/>
                      <a:pt x="78" y="48"/>
                    </a:cubicBezTo>
                    <a:cubicBezTo>
                      <a:pt x="83" y="37"/>
                      <a:pt x="80" y="26"/>
                      <a:pt x="70" y="16"/>
                    </a:cubicBezTo>
                    <a:cubicBezTo>
                      <a:pt x="60" y="5"/>
                      <a:pt x="29" y="0"/>
                      <a:pt x="16" y="7"/>
                    </a:cubicBezTo>
                    <a:cubicBezTo>
                      <a:pt x="3" y="14"/>
                      <a:pt x="0" y="23"/>
                      <a:pt x="5" y="38"/>
                    </a:cubicBezTo>
                    <a:cubicBezTo>
                      <a:pt x="12" y="56"/>
                      <a:pt x="24" y="66"/>
                      <a:pt x="42" y="68"/>
                    </a:cubicBezTo>
                    <a:close/>
                    <a:moveTo>
                      <a:pt x="24" y="16"/>
                    </a:moveTo>
                    <a:cubicBezTo>
                      <a:pt x="25" y="16"/>
                      <a:pt x="26" y="15"/>
                      <a:pt x="27" y="15"/>
                    </a:cubicBezTo>
                    <a:cubicBezTo>
                      <a:pt x="38" y="10"/>
                      <a:pt x="50" y="17"/>
                      <a:pt x="55" y="29"/>
                    </a:cubicBezTo>
                    <a:cubicBezTo>
                      <a:pt x="60" y="41"/>
                      <a:pt x="55" y="50"/>
                      <a:pt x="43" y="54"/>
                    </a:cubicBezTo>
                    <a:cubicBezTo>
                      <a:pt x="41" y="55"/>
                      <a:pt x="39" y="55"/>
                      <a:pt x="37" y="55"/>
                    </a:cubicBezTo>
                    <a:cubicBezTo>
                      <a:pt x="30" y="53"/>
                      <a:pt x="23" y="45"/>
                      <a:pt x="19" y="34"/>
                    </a:cubicBezTo>
                    <a:cubicBezTo>
                      <a:pt x="15" y="26"/>
                      <a:pt x="17" y="20"/>
                      <a:pt x="24" y="1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6" name="Freeform 1419">
                <a:extLst>
                  <a:ext uri="{FF2B5EF4-FFF2-40B4-BE49-F238E27FC236}">
                    <a16:creationId xmlns:a16="http://schemas.microsoft.com/office/drawing/2014/main" xmlns="" id="{1A7FBDE8-68AC-4879-A1DF-9559D65DBD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064" y="3157"/>
                <a:ext cx="115" cy="109"/>
              </a:xfrm>
              <a:custGeom>
                <a:avLst/>
                <a:gdLst>
                  <a:gd name="T0" fmla="*/ 55 w 78"/>
                  <a:gd name="T1" fmla="*/ 66 h 74"/>
                  <a:gd name="T2" fmla="*/ 72 w 78"/>
                  <a:gd name="T3" fmla="*/ 21 h 74"/>
                  <a:gd name="T4" fmla="*/ 29 w 78"/>
                  <a:gd name="T5" fmla="*/ 6 h 74"/>
                  <a:gd name="T6" fmla="*/ 7 w 78"/>
                  <a:gd name="T7" fmla="*/ 48 h 74"/>
                  <a:gd name="T8" fmla="*/ 55 w 78"/>
                  <a:gd name="T9" fmla="*/ 66 h 74"/>
                  <a:gd name="T10" fmla="*/ 33 w 78"/>
                  <a:gd name="T11" fmla="*/ 19 h 74"/>
                  <a:gd name="T12" fmla="*/ 49 w 78"/>
                  <a:gd name="T13" fmla="*/ 31 h 74"/>
                  <a:gd name="T14" fmla="*/ 38 w 78"/>
                  <a:gd name="T15" fmla="*/ 56 h 74"/>
                  <a:gd name="T16" fmla="*/ 21 w 78"/>
                  <a:gd name="T17" fmla="*/ 47 h 74"/>
                  <a:gd name="T18" fmla="*/ 33 w 78"/>
                  <a:gd name="T19" fmla="*/ 1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74">
                    <a:moveTo>
                      <a:pt x="55" y="66"/>
                    </a:moveTo>
                    <a:cubicBezTo>
                      <a:pt x="68" y="61"/>
                      <a:pt x="78" y="35"/>
                      <a:pt x="72" y="21"/>
                    </a:cubicBezTo>
                    <a:cubicBezTo>
                      <a:pt x="66" y="6"/>
                      <a:pt x="47" y="0"/>
                      <a:pt x="29" y="6"/>
                    </a:cubicBezTo>
                    <a:cubicBezTo>
                      <a:pt x="10" y="13"/>
                      <a:pt x="0" y="33"/>
                      <a:pt x="7" y="48"/>
                    </a:cubicBezTo>
                    <a:cubicBezTo>
                      <a:pt x="13" y="64"/>
                      <a:pt x="38" y="74"/>
                      <a:pt x="55" y="66"/>
                    </a:cubicBezTo>
                    <a:close/>
                    <a:moveTo>
                      <a:pt x="33" y="19"/>
                    </a:moveTo>
                    <a:cubicBezTo>
                      <a:pt x="42" y="17"/>
                      <a:pt x="47" y="23"/>
                      <a:pt x="49" y="31"/>
                    </a:cubicBezTo>
                    <a:cubicBezTo>
                      <a:pt x="52" y="39"/>
                      <a:pt x="44" y="56"/>
                      <a:pt x="38" y="56"/>
                    </a:cubicBezTo>
                    <a:cubicBezTo>
                      <a:pt x="32" y="55"/>
                      <a:pt x="27" y="50"/>
                      <a:pt x="21" y="47"/>
                    </a:cubicBezTo>
                    <a:cubicBezTo>
                      <a:pt x="20" y="35"/>
                      <a:pt x="26" y="20"/>
                      <a:pt x="33" y="1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7" name="Freeform 1420">
                <a:extLst>
                  <a:ext uri="{FF2B5EF4-FFF2-40B4-BE49-F238E27FC236}">
                    <a16:creationId xmlns:a16="http://schemas.microsoft.com/office/drawing/2014/main" xmlns="" id="{03347EE6-3BE6-482D-8B17-413C4FA892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752" y="3094"/>
                <a:ext cx="109" cy="104"/>
              </a:xfrm>
              <a:custGeom>
                <a:avLst/>
                <a:gdLst>
                  <a:gd name="T0" fmla="*/ 50 w 74"/>
                  <a:gd name="T1" fmla="*/ 64 h 71"/>
                  <a:gd name="T2" fmla="*/ 69 w 74"/>
                  <a:gd name="T3" fmla="*/ 22 h 71"/>
                  <a:gd name="T4" fmla="*/ 28 w 74"/>
                  <a:gd name="T5" fmla="*/ 6 h 71"/>
                  <a:gd name="T6" fmla="*/ 6 w 74"/>
                  <a:gd name="T7" fmla="*/ 46 h 71"/>
                  <a:gd name="T8" fmla="*/ 50 w 74"/>
                  <a:gd name="T9" fmla="*/ 64 h 71"/>
                  <a:gd name="T10" fmla="*/ 31 w 74"/>
                  <a:gd name="T11" fmla="*/ 19 h 71"/>
                  <a:gd name="T12" fmla="*/ 46 w 74"/>
                  <a:gd name="T13" fmla="*/ 26 h 71"/>
                  <a:gd name="T14" fmla="*/ 37 w 74"/>
                  <a:gd name="T15" fmla="*/ 55 h 71"/>
                  <a:gd name="T16" fmla="*/ 19 w 74"/>
                  <a:gd name="T17" fmla="*/ 45 h 71"/>
                  <a:gd name="T18" fmla="*/ 31 w 74"/>
                  <a:gd name="T19" fmla="*/ 1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71">
                    <a:moveTo>
                      <a:pt x="50" y="64"/>
                    </a:moveTo>
                    <a:cubicBezTo>
                      <a:pt x="64" y="59"/>
                      <a:pt x="74" y="37"/>
                      <a:pt x="69" y="22"/>
                    </a:cubicBezTo>
                    <a:cubicBezTo>
                      <a:pt x="64" y="7"/>
                      <a:pt x="45" y="0"/>
                      <a:pt x="28" y="6"/>
                    </a:cubicBezTo>
                    <a:cubicBezTo>
                      <a:pt x="11" y="13"/>
                      <a:pt x="0" y="31"/>
                      <a:pt x="6" y="46"/>
                    </a:cubicBezTo>
                    <a:cubicBezTo>
                      <a:pt x="12" y="62"/>
                      <a:pt x="33" y="71"/>
                      <a:pt x="50" y="64"/>
                    </a:cubicBezTo>
                    <a:close/>
                    <a:moveTo>
                      <a:pt x="31" y="19"/>
                    </a:moveTo>
                    <a:cubicBezTo>
                      <a:pt x="37" y="18"/>
                      <a:pt x="43" y="24"/>
                      <a:pt x="46" y="26"/>
                    </a:cubicBezTo>
                    <a:cubicBezTo>
                      <a:pt x="51" y="40"/>
                      <a:pt x="46" y="53"/>
                      <a:pt x="37" y="55"/>
                    </a:cubicBezTo>
                    <a:cubicBezTo>
                      <a:pt x="28" y="57"/>
                      <a:pt x="22" y="54"/>
                      <a:pt x="19" y="45"/>
                    </a:cubicBezTo>
                    <a:cubicBezTo>
                      <a:pt x="16" y="35"/>
                      <a:pt x="22" y="19"/>
                      <a:pt x="31" y="1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8" name="Freeform 1421">
                <a:extLst>
                  <a:ext uri="{FF2B5EF4-FFF2-40B4-BE49-F238E27FC236}">
                    <a16:creationId xmlns:a16="http://schemas.microsoft.com/office/drawing/2014/main" xmlns="" id="{86B559B8-9D92-4452-9EF9-89BBE4215D6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581" y="2328"/>
                <a:ext cx="144" cy="115"/>
              </a:xfrm>
              <a:custGeom>
                <a:avLst/>
                <a:gdLst>
                  <a:gd name="T0" fmla="*/ 63 w 98"/>
                  <a:gd name="T1" fmla="*/ 3 h 78"/>
                  <a:gd name="T2" fmla="*/ 40 w 98"/>
                  <a:gd name="T3" fmla="*/ 8 h 78"/>
                  <a:gd name="T4" fmla="*/ 15 w 98"/>
                  <a:gd name="T5" fmla="*/ 23 h 78"/>
                  <a:gd name="T6" fmla="*/ 11 w 98"/>
                  <a:gd name="T7" fmla="*/ 58 h 78"/>
                  <a:gd name="T8" fmla="*/ 63 w 98"/>
                  <a:gd name="T9" fmla="*/ 73 h 78"/>
                  <a:gd name="T10" fmla="*/ 95 w 98"/>
                  <a:gd name="T11" fmla="*/ 37 h 78"/>
                  <a:gd name="T12" fmla="*/ 63 w 98"/>
                  <a:gd name="T13" fmla="*/ 3 h 78"/>
                  <a:gd name="T14" fmla="*/ 79 w 98"/>
                  <a:gd name="T15" fmla="*/ 27 h 78"/>
                  <a:gd name="T16" fmla="*/ 55 w 98"/>
                  <a:gd name="T17" fmla="*/ 62 h 78"/>
                  <a:gd name="T18" fmla="*/ 36 w 98"/>
                  <a:gd name="T19" fmla="*/ 61 h 78"/>
                  <a:gd name="T20" fmla="*/ 18 w 98"/>
                  <a:gd name="T21" fmla="*/ 46 h 78"/>
                  <a:gd name="T22" fmla="*/ 30 w 98"/>
                  <a:gd name="T23" fmla="*/ 30 h 78"/>
                  <a:gd name="T24" fmla="*/ 64 w 98"/>
                  <a:gd name="T25" fmla="*/ 15 h 78"/>
                  <a:gd name="T26" fmla="*/ 79 w 98"/>
                  <a:gd name="T27" fmla="*/ 2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78">
                    <a:moveTo>
                      <a:pt x="63" y="3"/>
                    </a:moveTo>
                    <a:cubicBezTo>
                      <a:pt x="55" y="4"/>
                      <a:pt x="48" y="6"/>
                      <a:pt x="40" y="8"/>
                    </a:cubicBezTo>
                    <a:cubicBezTo>
                      <a:pt x="32" y="12"/>
                      <a:pt x="23" y="17"/>
                      <a:pt x="15" y="23"/>
                    </a:cubicBezTo>
                    <a:cubicBezTo>
                      <a:pt x="2" y="33"/>
                      <a:pt x="0" y="47"/>
                      <a:pt x="11" y="58"/>
                    </a:cubicBezTo>
                    <a:cubicBezTo>
                      <a:pt x="25" y="73"/>
                      <a:pt x="43" y="78"/>
                      <a:pt x="63" y="73"/>
                    </a:cubicBezTo>
                    <a:cubicBezTo>
                      <a:pt x="81" y="68"/>
                      <a:pt x="93" y="57"/>
                      <a:pt x="95" y="37"/>
                    </a:cubicBezTo>
                    <a:cubicBezTo>
                      <a:pt x="98" y="16"/>
                      <a:pt x="84" y="0"/>
                      <a:pt x="63" y="3"/>
                    </a:cubicBezTo>
                    <a:close/>
                    <a:moveTo>
                      <a:pt x="79" y="27"/>
                    </a:moveTo>
                    <a:cubicBezTo>
                      <a:pt x="79" y="41"/>
                      <a:pt x="70" y="56"/>
                      <a:pt x="55" y="62"/>
                    </a:cubicBezTo>
                    <a:cubicBezTo>
                      <a:pt x="51" y="62"/>
                      <a:pt x="43" y="62"/>
                      <a:pt x="36" y="61"/>
                    </a:cubicBezTo>
                    <a:cubicBezTo>
                      <a:pt x="27" y="60"/>
                      <a:pt x="17" y="56"/>
                      <a:pt x="18" y="46"/>
                    </a:cubicBezTo>
                    <a:cubicBezTo>
                      <a:pt x="18" y="40"/>
                      <a:pt x="25" y="33"/>
                      <a:pt x="30" y="30"/>
                    </a:cubicBezTo>
                    <a:cubicBezTo>
                      <a:pt x="41" y="23"/>
                      <a:pt x="52" y="19"/>
                      <a:pt x="64" y="15"/>
                    </a:cubicBezTo>
                    <a:cubicBezTo>
                      <a:pt x="74" y="11"/>
                      <a:pt x="79" y="17"/>
                      <a:pt x="79" y="2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9" name="Freeform 1422">
                <a:extLst>
                  <a:ext uri="{FF2B5EF4-FFF2-40B4-BE49-F238E27FC236}">
                    <a16:creationId xmlns:a16="http://schemas.microsoft.com/office/drawing/2014/main" xmlns="" id="{E120BBE1-AC4F-41CA-A189-EC8C678439C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401" y="2402"/>
                <a:ext cx="127" cy="125"/>
              </a:xfrm>
              <a:custGeom>
                <a:avLst/>
                <a:gdLst>
                  <a:gd name="T0" fmla="*/ 27 w 86"/>
                  <a:gd name="T1" fmla="*/ 8 h 85"/>
                  <a:gd name="T2" fmla="*/ 6 w 86"/>
                  <a:gd name="T3" fmla="*/ 54 h 85"/>
                  <a:gd name="T4" fmla="*/ 57 w 86"/>
                  <a:gd name="T5" fmla="*/ 77 h 85"/>
                  <a:gd name="T6" fmla="*/ 80 w 86"/>
                  <a:gd name="T7" fmla="*/ 30 h 85"/>
                  <a:gd name="T8" fmla="*/ 27 w 86"/>
                  <a:gd name="T9" fmla="*/ 8 h 85"/>
                  <a:gd name="T10" fmla="*/ 50 w 86"/>
                  <a:gd name="T11" fmla="*/ 67 h 85"/>
                  <a:gd name="T12" fmla="*/ 17 w 86"/>
                  <a:gd name="T13" fmla="*/ 54 h 85"/>
                  <a:gd name="T14" fmla="*/ 34 w 86"/>
                  <a:gd name="T15" fmla="*/ 17 h 85"/>
                  <a:gd name="T16" fmla="*/ 64 w 86"/>
                  <a:gd name="T17" fmla="*/ 31 h 85"/>
                  <a:gd name="T18" fmla="*/ 50 w 86"/>
                  <a:gd name="T19" fmla="*/ 6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5">
                    <a:moveTo>
                      <a:pt x="27" y="8"/>
                    </a:moveTo>
                    <a:cubicBezTo>
                      <a:pt x="10" y="15"/>
                      <a:pt x="0" y="36"/>
                      <a:pt x="6" y="54"/>
                    </a:cubicBezTo>
                    <a:cubicBezTo>
                      <a:pt x="12" y="75"/>
                      <a:pt x="35" y="85"/>
                      <a:pt x="57" y="77"/>
                    </a:cubicBezTo>
                    <a:cubicBezTo>
                      <a:pt x="74" y="70"/>
                      <a:pt x="86" y="47"/>
                      <a:pt x="80" y="30"/>
                    </a:cubicBezTo>
                    <a:cubicBezTo>
                      <a:pt x="72" y="10"/>
                      <a:pt x="49" y="0"/>
                      <a:pt x="27" y="8"/>
                    </a:cubicBezTo>
                    <a:close/>
                    <a:moveTo>
                      <a:pt x="50" y="67"/>
                    </a:moveTo>
                    <a:cubicBezTo>
                      <a:pt x="37" y="73"/>
                      <a:pt x="22" y="66"/>
                      <a:pt x="17" y="54"/>
                    </a:cubicBezTo>
                    <a:cubicBezTo>
                      <a:pt x="13" y="42"/>
                      <a:pt x="22" y="22"/>
                      <a:pt x="34" y="17"/>
                    </a:cubicBezTo>
                    <a:cubicBezTo>
                      <a:pt x="44" y="13"/>
                      <a:pt x="60" y="20"/>
                      <a:pt x="64" y="31"/>
                    </a:cubicBezTo>
                    <a:cubicBezTo>
                      <a:pt x="70" y="44"/>
                      <a:pt x="62" y="62"/>
                      <a:pt x="50" y="6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0" name="Freeform 1423">
                <a:extLst>
                  <a:ext uri="{FF2B5EF4-FFF2-40B4-BE49-F238E27FC236}">
                    <a16:creationId xmlns:a16="http://schemas.microsoft.com/office/drawing/2014/main" xmlns="" id="{BCBDE7BF-CECD-43E6-B72A-2BE17B32327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783" y="2265"/>
                <a:ext cx="133" cy="128"/>
              </a:xfrm>
              <a:custGeom>
                <a:avLst/>
                <a:gdLst>
                  <a:gd name="T0" fmla="*/ 38 w 90"/>
                  <a:gd name="T1" fmla="*/ 7 h 87"/>
                  <a:gd name="T2" fmla="*/ 8 w 90"/>
                  <a:gd name="T3" fmla="*/ 62 h 87"/>
                  <a:gd name="T4" fmla="*/ 52 w 90"/>
                  <a:gd name="T5" fmla="*/ 80 h 87"/>
                  <a:gd name="T6" fmla="*/ 80 w 90"/>
                  <a:gd name="T7" fmla="*/ 28 h 87"/>
                  <a:gd name="T8" fmla="*/ 38 w 90"/>
                  <a:gd name="T9" fmla="*/ 7 h 87"/>
                  <a:gd name="T10" fmla="*/ 45 w 90"/>
                  <a:gd name="T11" fmla="*/ 71 h 87"/>
                  <a:gd name="T12" fmla="*/ 19 w 90"/>
                  <a:gd name="T13" fmla="*/ 60 h 87"/>
                  <a:gd name="T14" fmla="*/ 43 w 90"/>
                  <a:gd name="T15" fmla="*/ 18 h 87"/>
                  <a:gd name="T16" fmla="*/ 66 w 90"/>
                  <a:gd name="T17" fmla="*/ 29 h 87"/>
                  <a:gd name="T18" fmla="*/ 45 w 90"/>
                  <a:gd name="T19" fmla="*/ 7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87">
                    <a:moveTo>
                      <a:pt x="38" y="7"/>
                    </a:moveTo>
                    <a:cubicBezTo>
                      <a:pt x="13" y="17"/>
                      <a:pt x="0" y="40"/>
                      <a:pt x="8" y="62"/>
                    </a:cubicBezTo>
                    <a:cubicBezTo>
                      <a:pt x="13" y="76"/>
                      <a:pt x="38" y="87"/>
                      <a:pt x="52" y="80"/>
                    </a:cubicBezTo>
                    <a:cubicBezTo>
                      <a:pt x="74" y="68"/>
                      <a:pt x="90" y="52"/>
                      <a:pt x="80" y="28"/>
                    </a:cubicBezTo>
                    <a:cubicBezTo>
                      <a:pt x="72" y="9"/>
                      <a:pt x="55" y="0"/>
                      <a:pt x="38" y="7"/>
                    </a:cubicBezTo>
                    <a:close/>
                    <a:moveTo>
                      <a:pt x="45" y="71"/>
                    </a:moveTo>
                    <a:cubicBezTo>
                      <a:pt x="35" y="74"/>
                      <a:pt x="23" y="69"/>
                      <a:pt x="19" y="60"/>
                    </a:cubicBezTo>
                    <a:cubicBezTo>
                      <a:pt x="12" y="44"/>
                      <a:pt x="22" y="25"/>
                      <a:pt x="43" y="18"/>
                    </a:cubicBezTo>
                    <a:cubicBezTo>
                      <a:pt x="53" y="14"/>
                      <a:pt x="62" y="18"/>
                      <a:pt x="66" y="29"/>
                    </a:cubicBezTo>
                    <a:cubicBezTo>
                      <a:pt x="73" y="44"/>
                      <a:pt x="63" y="64"/>
                      <a:pt x="45" y="7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1" name="Freeform 1424">
                <a:extLst>
                  <a:ext uri="{FF2B5EF4-FFF2-40B4-BE49-F238E27FC236}">
                    <a16:creationId xmlns:a16="http://schemas.microsoft.com/office/drawing/2014/main" xmlns="" id="{7B7BDE82-998B-4E07-95B5-7FC6247DA7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8" y="2353"/>
                <a:ext cx="55" cy="49"/>
              </a:xfrm>
              <a:custGeom>
                <a:avLst/>
                <a:gdLst>
                  <a:gd name="T0" fmla="*/ 25 w 37"/>
                  <a:gd name="T1" fmla="*/ 29 h 33"/>
                  <a:gd name="T2" fmla="*/ 34 w 37"/>
                  <a:gd name="T3" fmla="*/ 13 h 33"/>
                  <a:gd name="T4" fmla="*/ 4 w 37"/>
                  <a:gd name="T5" fmla="*/ 5 h 33"/>
                  <a:gd name="T6" fmla="*/ 1 w 37"/>
                  <a:gd name="T7" fmla="*/ 22 h 33"/>
                  <a:gd name="T8" fmla="*/ 25 w 37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3">
                    <a:moveTo>
                      <a:pt x="25" y="29"/>
                    </a:moveTo>
                    <a:cubicBezTo>
                      <a:pt x="32" y="26"/>
                      <a:pt x="37" y="22"/>
                      <a:pt x="34" y="13"/>
                    </a:cubicBezTo>
                    <a:cubicBezTo>
                      <a:pt x="31" y="6"/>
                      <a:pt x="16" y="0"/>
                      <a:pt x="4" y="5"/>
                    </a:cubicBezTo>
                    <a:cubicBezTo>
                      <a:pt x="3" y="9"/>
                      <a:pt x="0" y="16"/>
                      <a:pt x="1" y="22"/>
                    </a:cubicBezTo>
                    <a:cubicBezTo>
                      <a:pt x="2" y="30"/>
                      <a:pt x="16" y="33"/>
                      <a:pt x="25" y="2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2" name="Freeform 1425">
                <a:extLst>
                  <a:ext uri="{FF2B5EF4-FFF2-40B4-BE49-F238E27FC236}">
                    <a16:creationId xmlns:a16="http://schemas.microsoft.com/office/drawing/2014/main" xmlns="" id="{08E73044-F51A-4873-B335-E17CEBA92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7" y="2210"/>
                <a:ext cx="49" cy="46"/>
              </a:xfrm>
              <a:custGeom>
                <a:avLst/>
                <a:gdLst>
                  <a:gd name="T0" fmla="*/ 28 w 33"/>
                  <a:gd name="T1" fmla="*/ 26 h 31"/>
                  <a:gd name="T2" fmla="*/ 33 w 33"/>
                  <a:gd name="T3" fmla="*/ 13 h 31"/>
                  <a:gd name="T4" fmla="*/ 10 w 33"/>
                  <a:gd name="T5" fmla="*/ 4 h 31"/>
                  <a:gd name="T6" fmla="*/ 2 w 33"/>
                  <a:gd name="T7" fmla="*/ 20 h 31"/>
                  <a:gd name="T8" fmla="*/ 28 w 33"/>
                  <a:gd name="T9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28" y="26"/>
                    </a:moveTo>
                    <a:cubicBezTo>
                      <a:pt x="29" y="23"/>
                      <a:pt x="33" y="18"/>
                      <a:pt x="33" y="13"/>
                    </a:cubicBezTo>
                    <a:cubicBezTo>
                      <a:pt x="32" y="5"/>
                      <a:pt x="18" y="0"/>
                      <a:pt x="10" y="4"/>
                    </a:cubicBezTo>
                    <a:cubicBezTo>
                      <a:pt x="2" y="7"/>
                      <a:pt x="0" y="13"/>
                      <a:pt x="2" y="20"/>
                    </a:cubicBezTo>
                    <a:cubicBezTo>
                      <a:pt x="5" y="28"/>
                      <a:pt x="15" y="31"/>
                      <a:pt x="28" y="2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3" name="Freeform 1426">
                <a:extLst>
                  <a:ext uri="{FF2B5EF4-FFF2-40B4-BE49-F238E27FC236}">
                    <a16:creationId xmlns:a16="http://schemas.microsoft.com/office/drawing/2014/main" xmlns="" id="{58075E48-4101-4F5F-BD0C-8F34BAD8D2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3195"/>
                <a:ext cx="49" cy="47"/>
              </a:xfrm>
              <a:custGeom>
                <a:avLst/>
                <a:gdLst>
                  <a:gd name="T0" fmla="*/ 21 w 33"/>
                  <a:gd name="T1" fmla="*/ 31 h 32"/>
                  <a:gd name="T2" fmla="*/ 30 w 33"/>
                  <a:gd name="T3" fmla="*/ 10 h 32"/>
                  <a:gd name="T4" fmla="*/ 12 w 33"/>
                  <a:gd name="T5" fmla="*/ 2 h 32"/>
                  <a:gd name="T6" fmla="*/ 6 w 33"/>
                  <a:gd name="T7" fmla="*/ 26 h 32"/>
                  <a:gd name="T8" fmla="*/ 21 w 33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21" y="31"/>
                    </a:moveTo>
                    <a:cubicBezTo>
                      <a:pt x="29" y="30"/>
                      <a:pt x="33" y="18"/>
                      <a:pt x="30" y="10"/>
                    </a:cubicBezTo>
                    <a:cubicBezTo>
                      <a:pt x="27" y="0"/>
                      <a:pt x="20" y="0"/>
                      <a:pt x="12" y="2"/>
                    </a:cubicBezTo>
                    <a:cubicBezTo>
                      <a:pt x="0" y="6"/>
                      <a:pt x="5" y="15"/>
                      <a:pt x="6" y="26"/>
                    </a:cubicBezTo>
                    <a:cubicBezTo>
                      <a:pt x="10" y="28"/>
                      <a:pt x="16" y="32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4" name="Freeform 1427">
                <a:extLst>
                  <a:ext uri="{FF2B5EF4-FFF2-40B4-BE49-F238E27FC236}">
                    <a16:creationId xmlns:a16="http://schemas.microsoft.com/office/drawing/2014/main" xmlns="" id="{18196841-8934-4ABD-809D-D3293B3226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6" y="2952"/>
                <a:ext cx="66" cy="77"/>
              </a:xfrm>
              <a:custGeom>
                <a:avLst/>
                <a:gdLst>
                  <a:gd name="T0" fmla="*/ 28 w 45"/>
                  <a:gd name="T1" fmla="*/ 49 h 52"/>
                  <a:gd name="T2" fmla="*/ 41 w 45"/>
                  <a:gd name="T3" fmla="*/ 17 h 52"/>
                  <a:gd name="T4" fmla="*/ 15 w 45"/>
                  <a:gd name="T5" fmla="*/ 3 h 52"/>
                  <a:gd name="T6" fmla="*/ 4 w 45"/>
                  <a:gd name="T7" fmla="*/ 33 h 52"/>
                  <a:gd name="T8" fmla="*/ 28 w 45"/>
                  <a:gd name="T9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2">
                    <a:moveTo>
                      <a:pt x="28" y="49"/>
                    </a:moveTo>
                    <a:cubicBezTo>
                      <a:pt x="38" y="44"/>
                      <a:pt x="45" y="27"/>
                      <a:pt x="41" y="17"/>
                    </a:cubicBezTo>
                    <a:cubicBezTo>
                      <a:pt x="36" y="7"/>
                      <a:pt x="24" y="0"/>
                      <a:pt x="15" y="3"/>
                    </a:cubicBezTo>
                    <a:cubicBezTo>
                      <a:pt x="5" y="7"/>
                      <a:pt x="0" y="22"/>
                      <a:pt x="4" y="33"/>
                    </a:cubicBezTo>
                    <a:cubicBezTo>
                      <a:pt x="8" y="44"/>
                      <a:pt x="21" y="52"/>
                      <a:pt x="28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5" name="Freeform 1428">
                <a:extLst>
                  <a:ext uri="{FF2B5EF4-FFF2-40B4-BE49-F238E27FC236}">
                    <a16:creationId xmlns:a16="http://schemas.microsoft.com/office/drawing/2014/main" xmlns="" id="{714A2632-6001-4A21-816A-DFD8FB8CE6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2" y="2748"/>
                <a:ext cx="66" cy="66"/>
              </a:xfrm>
              <a:custGeom>
                <a:avLst/>
                <a:gdLst>
                  <a:gd name="T0" fmla="*/ 4 w 45"/>
                  <a:gd name="T1" fmla="*/ 24 h 45"/>
                  <a:gd name="T2" fmla="*/ 22 w 45"/>
                  <a:gd name="T3" fmla="*/ 45 h 45"/>
                  <a:gd name="T4" fmla="*/ 28 w 45"/>
                  <a:gd name="T5" fmla="*/ 44 h 45"/>
                  <a:gd name="T6" fmla="*/ 40 w 45"/>
                  <a:gd name="T7" fmla="*/ 19 h 45"/>
                  <a:gd name="T8" fmla="*/ 12 w 45"/>
                  <a:gd name="T9" fmla="*/ 5 h 45"/>
                  <a:gd name="T10" fmla="*/ 9 w 45"/>
                  <a:gd name="T11" fmla="*/ 6 h 45"/>
                  <a:gd name="T12" fmla="*/ 4 w 45"/>
                  <a:gd name="T13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5">
                    <a:moveTo>
                      <a:pt x="4" y="24"/>
                    </a:moveTo>
                    <a:cubicBezTo>
                      <a:pt x="8" y="35"/>
                      <a:pt x="15" y="43"/>
                      <a:pt x="22" y="45"/>
                    </a:cubicBezTo>
                    <a:cubicBezTo>
                      <a:pt x="24" y="45"/>
                      <a:pt x="26" y="45"/>
                      <a:pt x="28" y="44"/>
                    </a:cubicBezTo>
                    <a:cubicBezTo>
                      <a:pt x="40" y="40"/>
                      <a:pt x="45" y="31"/>
                      <a:pt x="40" y="19"/>
                    </a:cubicBezTo>
                    <a:cubicBezTo>
                      <a:pt x="35" y="7"/>
                      <a:pt x="23" y="0"/>
                      <a:pt x="12" y="5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2" y="10"/>
                      <a:pt x="0" y="16"/>
                      <a:pt x="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6" name="Freeform 1429">
                <a:extLst>
                  <a:ext uri="{FF2B5EF4-FFF2-40B4-BE49-F238E27FC236}">
                    <a16:creationId xmlns:a16="http://schemas.microsoft.com/office/drawing/2014/main" xmlns="" id="{A4B74C62-64C2-41A3-9026-1962BFA83B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4" y="3182"/>
                <a:ext cx="47" cy="57"/>
              </a:xfrm>
              <a:custGeom>
                <a:avLst/>
                <a:gdLst>
                  <a:gd name="T0" fmla="*/ 18 w 32"/>
                  <a:gd name="T1" fmla="*/ 39 h 39"/>
                  <a:gd name="T2" fmla="*/ 29 w 32"/>
                  <a:gd name="T3" fmla="*/ 14 h 39"/>
                  <a:gd name="T4" fmla="*/ 13 w 32"/>
                  <a:gd name="T5" fmla="*/ 2 h 39"/>
                  <a:gd name="T6" fmla="*/ 1 w 32"/>
                  <a:gd name="T7" fmla="*/ 30 h 39"/>
                  <a:gd name="T8" fmla="*/ 18 w 32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9">
                    <a:moveTo>
                      <a:pt x="18" y="39"/>
                    </a:moveTo>
                    <a:cubicBezTo>
                      <a:pt x="24" y="39"/>
                      <a:pt x="32" y="22"/>
                      <a:pt x="29" y="14"/>
                    </a:cubicBezTo>
                    <a:cubicBezTo>
                      <a:pt x="27" y="6"/>
                      <a:pt x="22" y="0"/>
                      <a:pt x="13" y="2"/>
                    </a:cubicBezTo>
                    <a:cubicBezTo>
                      <a:pt x="6" y="3"/>
                      <a:pt x="0" y="18"/>
                      <a:pt x="1" y="30"/>
                    </a:cubicBezTo>
                    <a:cubicBezTo>
                      <a:pt x="7" y="33"/>
                      <a:pt x="12" y="38"/>
                      <a:pt x="18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7" name="Freeform 1430">
                <a:extLst>
                  <a:ext uri="{FF2B5EF4-FFF2-40B4-BE49-F238E27FC236}">
                    <a16:creationId xmlns:a16="http://schemas.microsoft.com/office/drawing/2014/main" xmlns="" id="{0A13D8A2-2690-4D94-B7F5-3EE5C79EBD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6" y="3120"/>
                <a:ext cx="51" cy="58"/>
              </a:xfrm>
              <a:custGeom>
                <a:avLst/>
                <a:gdLst>
                  <a:gd name="T0" fmla="*/ 21 w 35"/>
                  <a:gd name="T1" fmla="*/ 37 h 39"/>
                  <a:gd name="T2" fmla="*/ 30 w 35"/>
                  <a:gd name="T3" fmla="*/ 8 h 39"/>
                  <a:gd name="T4" fmla="*/ 15 w 35"/>
                  <a:gd name="T5" fmla="*/ 1 h 39"/>
                  <a:gd name="T6" fmla="*/ 3 w 35"/>
                  <a:gd name="T7" fmla="*/ 27 h 39"/>
                  <a:gd name="T8" fmla="*/ 21 w 35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9">
                    <a:moveTo>
                      <a:pt x="21" y="37"/>
                    </a:moveTo>
                    <a:cubicBezTo>
                      <a:pt x="30" y="35"/>
                      <a:pt x="35" y="22"/>
                      <a:pt x="30" y="8"/>
                    </a:cubicBezTo>
                    <a:cubicBezTo>
                      <a:pt x="27" y="6"/>
                      <a:pt x="21" y="0"/>
                      <a:pt x="15" y="1"/>
                    </a:cubicBezTo>
                    <a:cubicBezTo>
                      <a:pt x="6" y="1"/>
                      <a:pt x="0" y="17"/>
                      <a:pt x="3" y="27"/>
                    </a:cubicBezTo>
                    <a:cubicBezTo>
                      <a:pt x="6" y="36"/>
                      <a:pt x="12" y="39"/>
                      <a:pt x="21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8" name="Freeform 1431">
                <a:extLst>
                  <a:ext uri="{FF2B5EF4-FFF2-40B4-BE49-F238E27FC236}">
                    <a16:creationId xmlns:a16="http://schemas.microsoft.com/office/drawing/2014/main" xmlns="" id="{7E733F0F-3F8C-4806-9589-885FE11B0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44"/>
                <a:ext cx="91" cy="75"/>
              </a:xfrm>
              <a:custGeom>
                <a:avLst/>
                <a:gdLst>
                  <a:gd name="T0" fmla="*/ 47 w 62"/>
                  <a:gd name="T1" fmla="*/ 4 h 51"/>
                  <a:gd name="T2" fmla="*/ 13 w 62"/>
                  <a:gd name="T3" fmla="*/ 19 h 51"/>
                  <a:gd name="T4" fmla="*/ 1 w 62"/>
                  <a:gd name="T5" fmla="*/ 35 h 51"/>
                  <a:gd name="T6" fmla="*/ 19 w 62"/>
                  <a:gd name="T7" fmla="*/ 50 h 51"/>
                  <a:gd name="T8" fmla="*/ 38 w 62"/>
                  <a:gd name="T9" fmla="*/ 51 h 51"/>
                  <a:gd name="T10" fmla="*/ 62 w 62"/>
                  <a:gd name="T11" fmla="*/ 16 h 51"/>
                  <a:gd name="T12" fmla="*/ 47 w 6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51">
                    <a:moveTo>
                      <a:pt x="47" y="4"/>
                    </a:moveTo>
                    <a:cubicBezTo>
                      <a:pt x="35" y="8"/>
                      <a:pt x="24" y="12"/>
                      <a:pt x="13" y="19"/>
                    </a:cubicBezTo>
                    <a:cubicBezTo>
                      <a:pt x="8" y="22"/>
                      <a:pt x="1" y="29"/>
                      <a:pt x="1" y="35"/>
                    </a:cubicBezTo>
                    <a:cubicBezTo>
                      <a:pt x="0" y="45"/>
                      <a:pt x="10" y="49"/>
                      <a:pt x="19" y="50"/>
                    </a:cubicBezTo>
                    <a:cubicBezTo>
                      <a:pt x="26" y="51"/>
                      <a:pt x="34" y="51"/>
                      <a:pt x="38" y="51"/>
                    </a:cubicBezTo>
                    <a:cubicBezTo>
                      <a:pt x="53" y="45"/>
                      <a:pt x="62" y="30"/>
                      <a:pt x="62" y="16"/>
                    </a:cubicBezTo>
                    <a:cubicBezTo>
                      <a:pt x="62" y="6"/>
                      <a:pt x="57" y="0"/>
                      <a:pt x="4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9" name="Freeform 1432">
                <a:extLst>
                  <a:ext uri="{FF2B5EF4-FFF2-40B4-BE49-F238E27FC236}">
                    <a16:creationId xmlns:a16="http://schemas.microsoft.com/office/drawing/2014/main" xmlns="" id="{5C2DC1DC-9699-4FBA-B4C8-2DB3476405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0" y="2421"/>
                <a:ext cx="84" cy="88"/>
              </a:xfrm>
              <a:custGeom>
                <a:avLst/>
                <a:gdLst>
                  <a:gd name="T0" fmla="*/ 21 w 57"/>
                  <a:gd name="T1" fmla="*/ 4 h 60"/>
                  <a:gd name="T2" fmla="*/ 4 w 57"/>
                  <a:gd name="T3" fmla="*/ 41 h 60"/>
                  <a:gd name="T4" fmla="*/ 37 w 57"/>
                  <a:gd name="T5" fmla="*/ 54 h 60"/>
                  <a:gd name="T6" fmla="*/ 51 w 57"/>
                  <a:gd name="T7" fmla="*/ 18 h 60"/>
                  <a:gd name="T8" fmla="*/ 21 w 57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21" y="4"/>
                    </a:moveTo>
                    <a:cubicBezTo>
                      <a:pt x="9" y="9"/>
                      <a:pt x="0" y="29"/>
                      <a:pt x="4" y="41"/>
                    </a:cubicBezTo>
                    <a:cubicBezTo>
                      <a:pt x="9" y="53"/>
                      <a:pt x="24" y="60"/>
                      <a:pt x="37" y="54"/>
                    </a:cubicBezTo>
                    <a:cubicBezTo>
                      <a:pt x="49" y="49"/>
                      <a:pt x="57" y="31"/>
                      <a:pt x="51" y="18"/>
                    </a:cubicBezTo>
                    <a:cubicBezTo>
                      <a:pt x="47" y="7"/>
                      <a:pt x="31" y="0"/>
                      <a:pt x="21" y="4"/>
                    </a:cubicBezTo>
                    <a:close/>
                  </a:path>
                </a:pathLst>
              </a:custGeom>
              <a:solidFill>
                <a:srgbClr val="EA5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0" name="Freeform 1433">
                <a:extLst>
                  <a:ext uri="{FF2B5EF4-FFF2-40B4-BE49-F238E27FC236}">
                    <a16:creationId xmlns:a16="http://schemas.microsoft.com/office/drawing/2014/main" xmlns="" id="{E78DBCDE-6704-4D9E-9456-29200D3B28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1" y="2285"/>
                <a:ext cx="90" cy="89"/>
              </a:xfrm>
              <a:custGeom>
                <a:avLst/>
                <a:gdLst>
                  <a:gd name="T0" fmla="*/ 31 w 61"/>
                  <a:gd name="T1" fmla="*/ 4 h 60"/>
                  <a:gd name="T2" fmla="*/ 7 w 61"/>
                  <a:gd name="T3" fmla="*/ 46 h 60"/>
                  <a:gd name="T4" fmla="*/ 33 w 61"/>
                  <a:gd name="T5" fmla="*/ 57 h 60"/>
                  <a:gd name="T6" fmla="*/ 54 w 61"/>
                  <a:gd name="T7" fmla="*/ 15 h 60"/>
                  <a:gd name="T8" fmla="*/ 31 w 61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4"/>
                    </a:moveTo>
                    <a:cubicBezTo>
                      <a:pt x="10" y="11"/>
                      <a:pt x="0" y="30"/>
                      <a:pt x="7" y="46"/>
                    </a:cubicBezTo>
                    <a:cubicBezTo>
                      <a:pt x="11" y="55"/>
                      <a:pt x="23" y="60"/>
                      <a:pt x="33" y="57"/>
                    </a:cubicBezTo>
                    <a:cubicBezTo>
                      <a:pt x="51" y="50"/>
                      <a:pt x="61" y="30"/>
                      <a:pt x="54" y="15"/>
                    </a:cubicBezTo>
                    <a:cubicBezTo>
                      <a:pt x="50" y="4"/>
                      <a:pt x="41" y="0"/>
                      <a:pt x="31" y="4"/>
                    </a:cubicBezTo>
                    <a:close/>
                  </a:path>
                </a:pathLst>
              </a:custGeom>
              <a:solidFill>
                <a:srgbClr val="EA5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1" name="Freeform 1434">
                <a:extLst>
                  <a:ext uri="{FF2B5EF4-FFF2-40B4-BE49-F238E27FC236}">
                    <a16:creationId xmlns:a16="http://schemas.microsoft.com/office/drawing/2014/main" xmlns="" id="{17C7A333-2B3B-4F93-999A-4DF953D8A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2447"/>
                <a:ext cx="16" cy="27"/>
              </a:xfrm>
              <a:custGeom>
                <a:avLst/>
                <a:gdLst>
                  <a:gd name="T0" fmla="*/ 10 w 11"/>
                  <a:gd name="T1" fmla="*/ 13 h 18"/>
                  <a:gd name="T2" fmla="*/ 4 w 11"/>
                  <a:gd name="T3" fmla="*/ 2 h 18"/>
                  <a:gd name="T4" fmla="*/ 1 w 11"/>
                  <a:gd name="T5" fmla="*/ 3 h 18"/>
                  <a:gd name="T6" fmla="*/ 7 w 11"/>
                  <a:gd name="T7" fmla="*/ 16 h 18"/>
                  <a:gd name="T8" fmla="*/ 10 w 11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10" y="13"/>
                    </a:moveTo>
                    <a:cubicBezTo>
                      <a:pt x="7" y="10"/>
                      <a:pt x="6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2" y="8"/>
                      <a:pt x="4" y="13"/>
                      <a:pt x="7" y="16"/>
                    </a:cubicBezTo>
                    <a:cubicBezTo>
                      <a:pt x="9" y="18"/>
                      <a:pt x="11" y="15"/>
                      <a:pt x="10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2" name="Freeform 1435">
                <a:extLst>
                  <a:ext uri="{FF2B5EF4-FFF2-40B4-BE49-F238E27FC236}">
                    <a16:creationId xmlns:a16="http://schemas.microsoft.com/office/drawing/2014/main" xmlns="" id="{8708C309-92DA-4267-935E-D03287F29A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8" y="2419"/>
                <a:ext cx="15" cy="22"/>
              </a:xfrm>
              <a:custGeom>
                <a:avLst/>
                <a:gdLst>
                  <a:gd name="T0" fmla="*/ 6 w 10"/>
                  <a:gd name="T1" fmla="*/ 8 h 15"/>
                  <a:gd name="T2" fmla="*/ 6 w 10"/>
                  <a:gd name="T3" fmla="*/ 8 h 15"/>
                  <a:gd name="T4" fmla="*/ 6 w 10"/>
                  <a:gd name="T5" fmla="*/ 6 h 15"/>
                  <a:gd name="T6" fmla="*/ 4 w 10"/>
                  <a:gd name="T7" fmla="*/ 2 h 15"/>
                  <a:gd name="T8" fmla="*/ 1 w 10"/>
                  <a:gd name="T9" fmla="*/ 3 h 15"/>
                  <a:gd name="T10" fmla="*/ 8 w 10"/>
                  <a:gd name="T11" fmla="*/ 11 h 15"/>
                  <a:gd name="T12" fmla="*/ 6 w 10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6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5" y="5"/>
                      <a:pt x="5" y="3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6"/>
                      <a:pt x="3" y="15"/>
                      <a:pt x="8" y="11"/>
                    </a:cubicBezTo>
                    <a:cubicBezTo>
                      <a:pt x="10" y="10"/>
                      <a:pt x="8" y="8"/>
                      <a:pt x="6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3" name="Freeform 1436">
                <a:extLst>
                  <a:ext uri="{FF2B5EF4-FFF2-40B4-BE49-F238E27FC236}">
                    <a16:creationId xmlns:a16="http://schemas.microsoft.com/office/drawing/2014/main" xmlns="" id="{D86CAAAE-CDE8-4709-8B3B-05825C5BF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1" y="2406"/>
                <a:ext cx="13" cy="22"/>
              </a:xfrm>
              <a:custGeom>
                <a:avLst/>
                <a:gdLst>
                  <a:gd name="T0" fmla="*/ 1 w 9"/>
                  <a:gd name="T1" fmla="*/ 4 h 15"/>
                  <a:gd name="T2" fmla="*/ 4 w 9"/>
                  <a:gd name="T3" fmla="*/ 13 h 15"/>
                  <a:gd name="T4" fmla="*/ 8 w 9"/>
                  <a:gd name="T5" fmla="*/ 11 h 15"/>
                  <a:gd name="T6" fmla="*/ 5 w 9"/>
                  <a:gd name="T7" fmla="*/ 2 h 15"/>
                  <a:gd name="T8" fmla="*/ 1 w 9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4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5" y="15"/>
                      <a:pt x="9" y="14"/>
                      <a:pt x="8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4" name="Freeform 1437">
                <a:extLst>
                  <a:ext uri="{FF2B5EF4-FFF2-40B4-BE49-F238E27FC236}">
                    <a16:creationId xmlns:a16="http://schemas.microsoft.com/office/drawing/2014/main" xmlns="" id="{A5B17D04-A36A-4AFA-B507-45EE7FE434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2" y="2493"/>
                <a:ext cx="9" cy="19"/>
              </a:xfrm>
              <a:custGeom>
                <a:avLst/>
                <a:gdLst>
                  <a:gd name="T0" fmla="*/ 1 w 6"/>
                  <a:gd name="T1" fmla="*/ 4 h 13"/>
                  <a:gd name="T2" fmla="*/ 2 w 6"/>
                  <a:gd name="T3" fmla="*/ 9 h 13"/>
                  <a:gd name="T4" fmla="*/ 5 w 6"/>
                  <a:gd name="T5" fmla="*/ 11 h 13"/>
                  <a:gd name="T6" fmla="*/ 4 w 6"/>
                  <a:gd name="T7" fmla="*/ 2 h 13"/>
                  <a:gd name="T8" fmla="*/ 1 w 6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1" y="4"/>
                    </a:moveTo>
                    <a:cubicBezTo>
                      <a:pt x="1" y="5"/>
                      <a:pt x="2" y="7"/>
                      <a:pt x="2" y="9"/>
                    </a:cubicBezTo>
                    <a:cubicBezTo>
                      <a:pt x="1" y="11"/>
                      <a:pt x="4" y="13"/>
                      <a:pt x="5" y="11"/>
                    </a:cubicBezTo>
                    <a:cubicBezTo>
                      <a:pt x="6" y="8"/>
                      <a:pt x="5" y="5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5" name="Freeform 1438">
                <a:extLst>
                  <a:ext uri="{FF2B5EF4-FFF2-40B4-BE49-F238E27FC236}">
                    <a16:creationId xmlns:a16="http://schemas.microsoft.com/office/drawing/2014/main" xmlns="" id="{48CB888F-B5DF-4989-AEE7-98F59C9F2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1" y="2388"/>
                <a:ext cx="13" cy="18"/>
              </a:xfrm>
              <a:custGeom>
                <a:avLst/>
                <a:gdLst>
                  <a:gd name="T0" fmla="*/ 7 w 9"/>
                  <a:gd name="T1" fmla="*/ 8 h 12"/>
                  <a:gd name="T2" fmla="*/ 7 w 9"/>
                  <a:gd name="T3" fmla="*/ 7 h 12"/>
                  <a:gd name="T4" fmla="*/ 6 w 9"/>
                  <a:gd name="T5" fmla="*/ 6 h 12"/>
                  <a:gd name="T6" fmla="*/ 4 w 9"/>
                  <a:gd name="T7" fmla="*/ 2 h 12"/>
                  <a:gd name="T8" fmla="*/ 1 w 9"/>
                  <a:gd name="T9" fmla="*/ 3 h 12"/>
                  <a:gd name="T10" fmla="*/ 7 w 9"/>
                  <a:gd name="T11" fmla="*/ 12 h 12"/>
                  <a:gd name="T12" fmla="*/ 7 w 9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7" y="8"/>
                    </a:move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4"/>
                      <a:pt x="5" y="3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5"/>
                      <a:pt x="3" y="12"/>
                      <a:pt x="7" y="12"/>
                    </a:cubicBezTo>
                    <a:cubicBezTo>
                      <a:pt x="9" y="11"/>
                      <a:pt x="9" y="8"/>
                      <a:pt x="7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6" name="Freeform 1439">
                <a:extLst>
                  <a:ext uri="{FF2B5EF4-FFF2-40B4-BE49-F238E27FC236}">
                    <a16:creationId xmlns:a16="http://schemas.microsoft.com/office/drawing/2014/main" xmlns="" id="{9AC2DC16-961B-491A-ADB7-093B3CEA68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0" y="2375"/>
                <a:ext cx="16" cy="25"/>
              </a:xfrm>
              <a:custGeom>
                <a:avLst/>
                <a:gdLst>
                  <a:gd name="T0" fmla="*/ 7 w 11"/>
                  <a:gd name="T1" fmla="*/ 9 h 17"/>
                  <a:gd name="T2" fmla="*/ 5 w 11"/>
                  <a:gd name="T3" fmla="*/ 8 h 17"/>
                  <a:gd name="T4" fmla="*/ 4 w 11"/>
                  <a:gd name="T5" fmla="*/ 3 h 17"/>
                  <a:gd name="T6" fmla="*/ 0 w 11"/>
                  <a:gd name="T7" fmla="*/ 3 h 17"/>
                  <a:gd name="T8" fmla="*/ 9 w 11"/>
                  <a:gd name="T9" fmla="*/ 12 h 17"/>
                  <a:gd name="T10" fmla="*/ 7 w 11"/>
                  <a:gd name="T11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7">
                    <a:moveTo>
                      <a:pt x="7" y="9"/>
                    </a:moveTo>
                    <a:cubicBezTo>
                      <a:pt x="6" y="10"/>
                      <a:pt x="5" y="9"/>
                      <a:pt x="5" y="8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0" y="7"/>
                      <a:pt x="3" y="17"/>
                      <a:pt x="9" y="12"/>
                    </a:cubicBezTo>
                    <a:cubicBezTo>
                      <a:pt x="11" y="11"/>
                      <a:pt x="8" y="8"/>
                      <a:pt x="7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7" name="Freeform 1440">
                <a:extLst>
                  <a:ext uri="{FF2B5EF4-FFF2-40B4-BE49-F238E27FC236}">
                    <a16:creationId xmlns:a16="http://schemas.microsoft.com/office/drawing/2014/main" xmlns="" id="{B5CA4660-821E-4DB5-8F54-B7EEE955B7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8" y="2356"/>
                <a:ext cx="13" cy="24"/>
              </a:xfrm>
              <a:custGeom>
                <a:avLst/>
                <a:gdLst>
                  <a:gd name="T0" fmla="*/ 0 w 9"/>
                  <a:gd name="T1" fmla="*/ 3 h 16"/>
                  <a:gd name="T2" fmla="*/ 4 w 9"/>
                  <a:gd name="T3" fmla="*/ 14 h 16"/>
                  <a:gd name="T4" fmla="*/ 7 w 9"/>
                  <a:gd name="T5" fmla="*/ 11 h 16"/>
                  <a:gd name="T6" fmla="*/ 4 w 9"/>
                  <a:gd name="T7" fmla="*/ 2 h 16"/>
                  <a:gd name="T8" fmla="*/ 0 w 9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0" y="3"/>
                    </a:moveTo>
                    <a:cubicBezTo>
                      <a:pt x="0" y="7"/>
                      <a:pt x="1" y="11"/>
                      <a:pt x="4" y="14"/>
                    </a:cubicBezTo>
                    <a:cubicBezTo>
                      <a:pt x="6" y="16"/>
                      <a:pt x="9" y="13"/>
                      <a:pt x="7" y="11"/>
                    </a:cubicBezTo>
                    <a:cubicBezTo>
                      <a:pt x="5" y="9"/>
                      <a:pt x="4" y="5"/>
                      <a:pt x="4" y="2"/>
                    </a:cubicBezTo>
                    <a:cubicBezTo>
                      <a:pt x="4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8" name="Freeform 1441">
                <a:extLst>
                  <a:ext uri="{FF2B5EF4-FFF2-40B4-BE49-F238E27FC236}">
                    <a16:creationId xmlns:a16="http://schemas.microsoft.com/office/drawing/2014/main" xmlns="" id="{B32FCBD5-C2F9-431B-BD11-76D1578CB8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2" y="2328"/>
                <a:ext cx="7" cy="25"/>
              </a:xfrm>
              <a:custGeom>
                <a:avLst/>
                <a:gdLst>
                  <a:gd name="T0" fmla="*/ 0 w 5"/>
                  <a:gd name="T1" fmla="*/ 3 h 17"/>
                  <a:gd name="T2" fmla="*/ 1 w 5"/>
                  <a:gd name="T3" fmla="*/ 14 h 17"/>
                  <a:gd name="T4" fmla="*/ 5 w 5"/>
                  <a:gd name="T5" fmla="*/ 14 h 17"/>
                  <a:gd name="T6" fmla="*/ 4 w 5"/>
                  <a:gd name="T7" fmla="*/ 3 h 17"/>
                  <a:gd name="T8" fmla="*/ 0 w 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0" y="3"/>
                    </a:moveTo>
                    <a:cubicBezTo>
                      <a:pt x="0" y="7"/>
                      <a:pt x="1" y="10"/>
                      <a:pt x="1" y="14"/>
                    </a:cubicBezTo>
                    <a:cubicBezTo>
                      <a:pt x="2" y="17"/>
                      <a:pt x="5" y="16"/>
                      <a:pt x="5" y="14"/>
                    </a:cubicBezTo>
                    <a:cubicBezTo>
                      <a:pt x="5" y="10"/>
                      <a:pt x="4" y="6"/>
                      <a:pt x="4" y="3"/>
                    </a:cubicBezTo>
                    <a:cubicBezTo>
                      <a:pt x="4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9" name="Freeform 1442">
                <a:extLst>
                  <a:ext uri="{FF2B5EF4-FFF2-40B4-BE49-F238E27FC236}">
                    <a16:creationId xmlns:a16="http://schemas.microsoft.com/office/drawing/2014/main" xmlns="" id="{CABE1C24-B5EC-405D-9D68-8DE0BFFFA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1" y="2327"/>
                <a:ext cx="11" cy="22"/>
              </a:xfrm>
              <a:custGeom>
                <a:avLst/>
                <a:gdLst>
                  <a:gd name="T0" fmla="*/ 1 w 7"/>
                  <a:gd name="T1" fmla="*/ 4 h 15"/>
                  <a:gd name="T2" fmla="*/ 3 w 7"/>
                  <a:gd name="T3" fmla="*/ 12 h 15"/>
                  <a:gd name="T4" fmla="*/ 7 w 7"/>
                  <a:gd name="T5" fmla="*/ 13 h 15"/>
                  <a:gd name="T6" fmla="*/ 5 w 7"/>
                  <a:gd name="T7" fmla="*/ 2 h 15"/>
                  <a:gd name="T8" fmla="*/ 1 w 7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1" y="4"/>
                    </a:moveTo>
                    <a:cubicBezTo>
                      <a:pt x="2" y="6"/>
                      <a:pt x="3" y="9"/>
                      <a:pt x="3" y="12"/>
                    </a:cubicBezTo>
                    <a:cubicBezTo>
                      <a:pt x="3" y="14"/>
                      <a:pt x="7" y="15"/>
                      <a:pt x="7" y="13"/>
                    </a:cubicBezTo>
                    <a:cubicBezTo>
                      <a:pt x="7" y="9"/>
                      <a:pt x="6" y="6"/>
                      <a:pt x="5" y="2"/>
                    </a:cubicBezTo>
                    <a:cubicBezTo>
                      <a:pt x="4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0" name="Freeform 1443">
                <a:extLst>
                  <a:ext uri="{FF2B5EF4-FFF2-40B4-BE49-F238E27FC236}">
                    <a16:creationId xmlns:a16="http://schemas.microsoft.com/office/drawing/2014/main" xmlns="" id="{053D3178-ED78-4DD8-8C8F-D84E1925D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2341"/>
                <a:ext cx="16" cy="25"/>
              </a:xfrm>
              <a:custGeom>
                <a:avLst/>
                <a:gdLst>
                  <a:gd name="T0" fmla="*/ 9 w 11"/>
                  <a:gd name="T1" fmla="*/ 13 h 17"/>
                  <a:gd name="T2" fmla="*/ 4 w 11"/>
                  <a:gd name="T3" fmla="*/ 2 h 17"/>
                  <a:gd name="T4" fmla="*/ 0 w 11"/>
                  <a:gd name="T5" fmla="*/ 4 h 17"/>
                  <a:gd name="T6" fmla="*/ 6 w 11"/>
                  <a:gd name="T7" fmla="*/ 15 h 17"/>
                  <a:gd name="T8" fmla="*/ 9 w 1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9" y="13"/>
                    </a:moveTo>
                    <a:cubicBezTo>
                      <a:pt x="7" y="10"/>
                      <a:pt x="5" y="6"/>
                      <a:pt x="4" y="2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2" y="8"/>
                      <a:pt x="3" y="12"/>
                      <a:pt x="6" y="15"/>
                    </a:cubicBezTo>
                    <a:cubicBezTo>
                      <a:pt x="8" y="17"/>
                      <a:pt x="11" y="15"/>
                      <a:pt x="9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1" name="Freeform 1444">
                <a:extLst>
                  <a:ext uri="{FF2B5EF4-FFF2-40B4-BE49-F238E27FC236}">
                    <a16:creationId xmlns:a16="http://schemas.microsoft.com/office/drawing/2014/main" xmlns="" id="{116C7ED1-C786-4622-AB28-E4529DEFF3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01"/>
                <a:ext cx="13" cy="27"/>
              </a:xfrm>
              <a:custGeom>
                <a:avLst/>
                <a:gdLst>
                  <a:gd name="T0" fmla="*/ 1 w 9"/>
                  <a:gd name="T1" fmla="*/ 2 h 18"/>
                  <a:gd name="T2" fmla="*/ 5 w 9"/>
                  <a:gd name="T3" fmla="*/ 16 h 18"/>
                  <a:gd name="T4" fmla="*/ 7 w 9"/>
                  <a:gd name="T5" fmla="*/ 13 h 18"/>
                  <a:gd name="T6" fmla="*/ 5 w 9"/>
                  <a:gd name="T7" fmla="*/ 3 h 18"/>
                  <a:gd name="T8" fmla="*/ 1 w 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1" y="2"/>
                    </a:moveTo>
                    <a:cubicBezTo>
                      <a:pt x="0" y="7"/>
                      <a:pt x="1" y="12"/>
                      <a:pt x="5" y="16"/>
                    </a:cubicBezTo>
                    <a:cubicBezTo>
                      <a:pt x="7" y="18"/>
                      <a:pt x="9" y="15"/>
                      <a:pt x="7" y="13"/>
                    </a:cubicBezTo>
                    <a:cubicBezTo>
                      <a:pt x="5" y="10"/>
                      <a:pt x="4" y="6"/>
                      <a:pt x="5" y="3"/>
                    </a:cubicBezTo>
                    <a:cubicBezTo>
                      <a:pt x="5" y="1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2" name="Freeform 1445">
                <a:extLst>
                  <a:ext uri="{FF2B5EF4-FFF2-40B4-BE49-F238E27FC236}">
                    <a16:creationId xmlns:a16="http://schemas.microsoft.com/office/drawing/2014/main" xmlns="" id="{C23AA30F-B4D3-48C1-800A-57692A98E0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8" y="2287"/>
                <a:ext cx="6" cy="31"/>
              </a:xfrm>
              <a:custGeom>
                <a:avLst/>
                <a:gdLst>
                  <a:gd name="T0" fmla="*/ 0 w 4"/>
                  <a:gd name="T1" fmla="*/ 3 h 21"/>
                  <a:gd name="T2" fmla="*/ 0 w 4"/>
                  <a:gd name="T3" fmla="*/ 18 h 21"/>
                  <a:gd name="T4" fmla="*/ 4 w 4"/>
                  <a:gd name="T5" fmla="*/ 18 h 21"/>
                  <a:gd name="T6" fmla="*/ 4 w 4"/>
                  <a:gd name="T7" fmla="*/ 2 h 21"/>
                  <a:gd name="T8" fmla="*/ 0 w 4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1">
                    <a:moveTo>
                      <a:pt x="0" y="3"/>
                    </a:moveTo>
                    <a:cubicBezTo>
                      <a:pt x="1" y="8"/>
                      <a:pt x="0" y="13"/>
                      <a:pt x="0" y="18"/>
                    </a:cubicBezTo>
                    <a:cubicBezTo>
                      <a:pt x="0" y="21"/>
                      <a:pt x="4" y="21"/>
                      <a:pt x="4" y="18"/>
                    </a:cubicBezTo>
                    <a:cubicBezTo>
                      <a:pt x="4" y="13"/>
                      <a:pt x="4" y="8"/>
                      <a:pt x="4" y="2"/>
                    </a:cubicBezTo>
                    <a:cubicBezTo>
                      <a:pt x="4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3" name="Freeform 1446">
                <a:extLst>
                  <a:ext uri="{FF2B5EF4-FFF2-40B4-BE49-F238E27FC236}">
                    <a16:creationId xmlns:a16="http://schemas.microsoft.com/office/drawing/2014/main" xmlns="" id="{AD531A95-6ABD-4083-B7FF-47EE1F47C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3" y="2293"/>
                <a:ext cx="9" cy="23"/>
              </a:xfrm>
              <a:custGeom>
                <a:avLst/>
                <a:gdLst>
                  <a:gd name="T0" fmla="*/ 2 w 6"/>
                  <a:gd name="T1" fmla="*/ 2 h 16"/>
                  <a:gd name="T2" fmla="*/ 1 w 6"/>
                  <a:gd name="T3" fmla="*/ 14 h 16"/>
                  <a:gd name="T4" fmla="*/ 5 w 6"/>
                  <a:gd name="T5" fmla="*/ 12 h 16"/>
                  <a:gd name="T6" fmla="*/ 5 w 6"/>
                  <a:gd name="T7" fmla="*/ 4 h 16"/>
                  <a:gd name="T8" fmla="*/ 2 w 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2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2" y="16"/>
                      <a:pt x="6" y="15"/>
                      <a:pt x="5" y="12"/>
                    </a:cubicBezTo>
                    <a:cubicBezTo>
                      <a:pt x="4" y="10"/>
                      <a:pt x="4" y="6"/>
                      <a:pt x="5" y="4"/>
                    </a:cubicBezTo>
                    <a:cubicBezTo>
                      <a:pt x="6" y="1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4" name="Freeform 1447">
                <a:extLst>
                  <a:ext uri="{FF2B5EF4-FFF2-40B4-BE49-F238E27FC236}">
                    <a16:creationId xmlns:a16="http://schemas.microsoft.com/office/drawing/2014/main" xmlns="" id="{F8462920-FF6B-4CEA-AF06-D8CBCBEF83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1" y="2257"/>
                <a:ext cx="11" cy="27"/>
              </a:xfrm>
              <a:custGeom>
                <a:avLst/>
                <a:gdLst>
                  <a:gd name="T0" fmla="*/ 4 w 8"/>
                  <a:gd name="T1" fmla="*/ 2 h 18"/>
                  <a:gd name="T2" fmla="*/ 1 w 8"/>
                  <a:gd name="T3" fmla="*/ 15 h 18"/>
                  <a:gd name="T4" fmla="*/ 5 w 8"/>
                  <a:gd name="T5" fmla="*/ 16 h 18"/>
                  <a:gd name="T6" fmla="*/ 7 w 8"/>
                  <a:gd name="T7" fmla="*/ 3 h 18"/>
                  <a:gd name="T8" fmla="*/ 4 w 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4" y="2"/>
                    </a:moveTo>
                    <a:cubicBezTo>
                      <a:pt x="3" y="7"/>
                      <a:pt x="2" y="11"/>
                      <a:pt x="1" y="15"/>
                    </a:cubicBezTo>
                    <a:cubicBezTo>
                      <a:pt x="0" y="17"/>
                      <a:pt x="4" y="18"/>
                      <a:pt x="5" y="16"/>
                    </a:cubicBezTo>
                    <a:cubicBezTo>
                      <a:pt x="6" y="11"/>
                      <a:pt x="7" y="7"/>
                      <a:pt x="7" y="3"/>
                    </a:cubicBezTo>
                    <a:cubicBezTo>
                      <a:pt x="8" y="1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5" name="Freeform 1448">
                <a:extLst>
                  <a:ext uri="{FF2B5EF4-FFF2-40B4-BE49-F238E27FC236}">
                    <a16:creationId xmlns:a16="http://schemas.microsoft.com/office/drawing/2014/main" xmlns="" id="{98ABBA94-D044-4936-A978-E35DB47D07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9" y="2254"/>
                <a:ext cx="7" cy="25"/>
              </a:xfrm>
              <a:custGeom>
                <a:avLst/>
                <a:gdLst>
                  <a:gd name="T0" fmla="*/ 1 w 5"/>
                  <a:gd name="T1" fmla="*/ 3 h 17"/>
                  <a:gd name="T2" fmla="*/ 1 w 5"/>
                  <a:gd name="T3" fmla="*/ 14 h 17"/>
                  <a:gd name="T4" fmla="*/ 4 w 5"/>
                  <a:gd name="T5" fmla="*/ 15 h 17"/>
                  <a:gd name="T6" fmla="*/ 5 w 5"/>
                  <a:gd name="T7" fmla="*/ 3 h 17"/>
                  <a:gd name="T8" fmla="*/ 1 w 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1" y="3"/>
                    </a:moveTo>
                    <a:cubicBezTo>
                      <a:pt x="0" y="6"/>
                      <a:pt x="1" y="10"/>
                      <a:pt x="1" y="14"/>
                    </a:cubicBezTo>
                    <a:cubicBezTo>
                      <a:pt x="1" y="17"/>
                      <a:pt x="4" y="17"/>
                      <a:pt x="4" y="15"/>
                    </a:cubicBezTo>
                    <a:cubicBezTo>
                      <a:pt x="5" y="11"/>
                      <a:pt x="4" y="7"/>
                      <a:pt x="5" y="3"/>
                    </a:cubicBezTo>
                    <a:cubicBezTo>
                      <a:pt x="5" y="1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6" name="Freeform 1449">
                <a:extLst>
                  <a:ext uri="{FF2B5EF4-FFF2-40B4-BE49-F238E27FC236}">
                    <a16:creationId xmlns:a16="http://schemas.microsoft.com/office/drawing/2014/main" xmlns="" id="{9F7DEFF3-5318-4CBE-BD29-5A81858A2E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266"/>
                <a:ext cx="9" cy="24"/>
              </a:xfrm>
              <a:custGeom>
                <a:avLst/>
                <a:gdLst>
                  <a:gd name="T0" fmla="*/ 1 w 6"/>
                  <a:gd name="T1" fmla="*/ 3 h 16"/>
                  <a:gd name="T2" fmla="*/ 1 w 6"/>
                  <a:gd name="T3" fmla="*/ 14 h 16"/>
                  <a:gd name="T4" fmla="*/ 5 w 6"/>
                  <a:gd name="T5" fmla="*/ 12 h 16"/>
                  <a:gd name="T6" fmla="*/ 4 w 6"/>
                  <a:gd name="T7" fmla="*/ 3 h 16"/>
                  <a:gd name="T8" fmla="*/ 1 w 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1" y="3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2" y="16"/>
                      <a:pt x="6" y="15"/>
                      <a:pt x="5" y="12"/>
                    </a:cubicBezTo>
                    <a:cubicBezTo>
                      <a:pt x="4" y="9"/>
                      <a:pt x="4" y="6"/>
                      <a:pt x="4" y="3"/>
                    </a:cubicBezTo>
                    <a:cubicBezTo>
                      <a:pt x="5" y="1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7" name="Freeform 1450">
                <a:extLst>
                  <a:ext uri="{FF2B5EF4-FFF2-40B4-BE49-F238E27FC236}">
                    <a16:creationId xmlns:a16="http://schemas.microsoft.com/office/drawing/2014/main" xmlns="" id="{69B90243-954D-4662-9F72-FFE9F2C34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2" y="2241"/>
                <a:ext cx="8" cy="22"/>
              </a:xfrm>
              <a:custGeom>
                <a:avLst/>
                <a:gdLst>
                  <a:gd name="T0" fmla="*/ 1 w 5"/>
                  <a:gd name="T1" fmla="*/ 3 h 15"/>
                  <a:gd name="T2" fmla="*/ 0 w 5"/>
                  <a:gd name="T3" fmla="*/ 12 h 15"/>
                  <a:gd name="T4" fmla="*/ 4 w 5"/>
                  <a:gd name="T5" fmla="*/ 12 h 15"/>
                  <a:gd name="T6" fmla="*/ 5 w 5"/>
                  <a:gd name="T7" fmla="*/ 3 h 15"/>
                  <a:gd name="T8" fmla="*/ 1 w 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1" y="3"/>
                    </a:moveTo>
                    <a:cubicBezTo>
                      <a:pt x="1" y="6"/>
                      <a:pt x="1" y="9"/>
                      <a:pt x="0" y="12"/>
                    </a:cubicBezTo>
                    <a:cubicBezTo>
                      <a:pt x="0" y="14"/>
                      <a:pt x="4" y="15"/>
                      <a:pt x="4" y="12"/>
                    </a:cubicBezTo>
                    <a:cubicBezTo>
                      <a:pt x="4" y="9"/>
                      <a:pt x="5" y="6"/>
                      <a:pt x="5" y="3"/>
                    </a:cubicBezTo>
                    <a:cubicBezTo>
                      <a:pt x="5" y="1"/>
                      <a:pt x="2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8" name="Freeform 1451">
                <a:extLst>
                  <a:ext uri="{FF2B5EF4-FFF2-40B4-BE49-F238E27FC236}">
                    <a16:creationId xmlns:a16="http://schemas.microsoft.com/office/drawing/2014/main" xmlns="" id="{4083051E-94C7-47F2-965C-DFD4F5F997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2" y="2210"/>
                <a:ext cx="14" cy="18"/>
              </a:xfrm>
              <a:custGeom>
                <a:avLst/>
                <a:gdLst>
                  <a:gd name="T0" fmla="*/ 5 w 9"/>
                  <a:gd name="T1" fmla="*/ 2 h 12"/>
                  <a:gd name="T2" fmla="*/ 2 w 9"/>
                  <a:gd name="T3" fmla="*/ 8 h 12"/>
                  <a:gd name="T4" fmla="*/ 5 w 9"/>
                  <a:gd name="T5" fmla="*/ 11 h 12"/>
                  <a:gd name="T6" fmla="*/ 9 w 9"/>
                  <a:gd name="T7" fmla="*/ 3 h 12"/>
                  <a:gd name="T8" fmla="*/ 5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5" y="2"/>
                    </a:moveTo>
                    <a:cubicBezTo>
                      <a:pt x="5" y="5"/>
                      <a:pt x="4" y="6"/>
                      <a:pt x="2" y="8"/>
                    </a:cubicBezTo>
                    <a:cubicBezTo>
                      <a:pt x="0" y="10"/>
                      <a:pt x="3" y="12"/>
                      <a:pt x="5" y="11"/>
                    </a:cubicBezTo>
                    <a:cubicBezTo>
                      <a:pt x="7" y="8"/>
                      <a:pt x="8" y="6"/>
                      <a:pt x="9" y="3"/>
                    </a:cubicBezTo>
                    <a:cubicBezTo>
                      <a:pt x="9" y="1"/>
                      <a:pt x="5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9" name="Freeform 1452">
                <a:extLst>
                  <a:ext uri="{FF2B5EF4-FFF2-40B4-BE49-F238E27FC236}">
                    <a16:creationId xmlns:a16="http://schemas.microsoft.com/office/drawing/2014/main" xmlns="" id="{F4163AA1-9CFA-4994-A28D-4FCCA4A4E6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6" y="2213"/>
                <a:ext cx="15" cy="24"/>
              </a:xfrm>
              <a:custGeom>
                <a:avLst/>
                <a:gdLst>
                  <a:gd name="T0" fmla="*/ 5 w 10"/>
                  <a:gd name="T1" fmla="*/ 2 h 16"/>
                  <a:gd name="T2" fmla="*/ 1 w 10"/>
                  <a:gd name="T3" fmla="*/ 12 h 16"/>
                  <a:gd name="T4" fmla="*/ 4 w 10"/>
                  <a:gd name="T5" fmla="*/ 14 h 16"/>
                  <a:gd name="T6" fmla="*/ 9 w 10"/>
                  <a:gd name="T7" fmla="*/ 4 h 16"/>
                  <a:gd name="T8" fmla="*/ 5 w 1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5" y="2"/>
                    </a:moveTo>
                    <a:cubicBezTo>
                      <a:pt x="4" y="6"/>
                      <a:pt x="2" y="9"/>
                      <a:pt x="1" y="12"/>
                    </a:cubicBezTo>
                    <a:cubicBezTo>
                      <a:pt x="0" y="15"/>
                      <a:pt x="3" y="16"/>
                      <a:pt x="4" y="14"/>
                    </a:cubicBezTo>
                    <a:cubicBezTo>
                      <a:pt x="6" y="11"/>
                      <a:pt x="7" y="7"/>
                      <a:pt x="9" y="4"/>
                    </a:cubicBezTo>
                    <a:cubicBezTo>
                      <a:pt x="10" y="1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0" name="Freeform 1453">
                <a:extLst>
                  <a:ext uri="{FF2B5EF4-FFF2-40B4-BE49-F238E27FC236}">
                    <a16:creationId xmlns:a16="http://schemas.microsoft.com/office/drawing/2014/main" xmlns="" id="{28C916BB-8D6B-42AC-B620-7BD8D6B34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2" y="2223"/>
                <a:ext cx="12" cy="18"/>
              </a:xfrm>
              <a:custGeom>
                <a:avLst/>
                <a:gdLst>
                  <a:gd name="T0" fmla="*/ 4 w 8"/>
                  <a:gd name="T1" fmla="*/ 2 h 12"/>
                  <a:gd name="T2" fmla="*/ 1 w 8"/>
                  <a:gd name="T3" fmla="*/ 8 h 12"/>
                  <a:gd name="T4" fmla="*/ 4 w 8"/>
                  <a:gd name="T5" fmla="*/ 10 h 12"/>
                  <a:gd name="T6" fmla="*/ 8 w 8"/>
                  <a:gd name="T7" fmla="*/ 3 h 12"/>
                  <a:gd name="T8" fmla="*/ 4 w 8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4" y="2"/>
                    </a:moveTo>
                    <a:cubicBezTo>
                      <a:pt x="4" y="4"/>
                      <a:pt x="2" y="6"/>
                      <a:pt x="1" y="8"/>
                    </a:cubicBezTo>
                    <a:cubicBezTo>
                      <a:pt x="0" y="11"/>
                      <a:pt x="3" y="12"/>
                      <a:pt x="4" y="10"/>
                    </a:cubicBezTo>
                    <a:cubicBezTo>
                      <a:pt x="6" y="8"/>
                      <a:pt x="7" y="5"/>
                      <a:pt x="8" y="3"/>
                    </a:cubicBezTo>
                    <a:cubicBezTo>
                      <a:pt x="8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1" name="Freeform 1454">
                <a:extLst>
                  <a:ext uri="{FF2B5EF4-FFF2-40B4-BE49-F238E27FC236}">
                    <a16:creationId xmlns:a16="http://schemas.microsoft.com/office/drawing/2014/main" xmlns="" id="{B25938E5-480F-4098-954B-D1E0F46056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2229"/>
                <a:ext cx="18" cy="18"/>
              </a:xfrm>
              <a:custGeom>
                <a:avLst/>
                <a:gdLst>
                  <a:gd name="T0" fmla="*/ 7 w 12"/>
                  <a:gd name="T1" fmla="*/ 2 h 12"/>
                  <a:gd name="T2" fmla="*/ 2 w 12"/>
                  <a:gd name="T3" fmla="*/ 8 h 12"/>
                  <a:gd name="T4" fmla="*/ 4 w 12"/>
                  <a:gd name="T5" fmla="*/ 11 h 12"/>
                  <a:gd name="T6" fmla="*/ 11 w 12"/>
                  <a:gd name="T7" fmla="*/ 4 h 12"/>
                  <a:gd name="T8" fmla="*/ 7 w 12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7" y="2"/>
                    </a:moveTo>
                    <a:cubicBezTo>
                      <a:pt x="6" y="5"/>
                      <a:pt x="5" y="7"/>
                      <a:pt x="2" y="8"/>
                    </a:cubicBezTo>
                    <a:cubicBezTo>
                      <a:pt x="0" y="9"/>
                      <a:pt x="1" y="12"/>
                      <a:pt x="4" y="11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2" name="Freeform 1455">
                <a:extLst>
                  <a:ext uri="{FF2B5EF4-FFF2-40B4-BE49-F238E27FC236}">
                    <a16:creationId xmlns:a16="http://schemas.microsoft.com/office/drawing/2014/main" xmlns="" id="{93F62581-6D8B-42CD-9D8E-FE988F3FE2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2" y="2203"/>
                <a:ext cx="20" cy="16"/>
              </a:xfrm>
              <a:custGeom>
                <a:avLst/>
                <a:gdLst>
                  <a:gd name="T0" fmla="*/ 9 w 14"/>
                  <a:gd name="T1" fmla="*/ 2 h 11"/>
                  <a:gd name="T2" fmla="*/ 2 w 14"/>
                  <a:gd name="T3" fmla="*/ 7 h 11"/>
                  <a:gd name="T4" fmla="*/ 4 w 14"/>
                  <a:gd name="T5" fmla="*/ 10 h 11"/>
                  <a:gd name="T6" fmla="*/ 12 w 14"/>
                  <a:gd name="T7" fmla="*/ 4 h 11"/>
                  <a:gd name="T8" fmla="*/ 9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9" y="2"/>
                    </a:moveTo>
                    <a:cubicBezTo>
                      <a:pt x="7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7" y="9"/>
                      <a:pt x="10" y="6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3" name="Freeform 1456">
                <a:extLst>
                  <a:ext uri="{FF2B5EF4-FFF2-40B4-BE49-F238E27FC236}">
                    <a16:creationId xmlns:a16="http://schemas.microsoft.com/office/drawing/2014/main" xmlns="" id="{2B97C5B2-2D8E-4EB4-8849-92CF732BF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5" y="2193"/>
                <a:ext cx="18" cy="20"/>
              </a:xfrm>
              <a:custGeom>
                <a:avLst/>
                <a:gdLst>
                  <a:gd name="T0" fmla="*/ 8 w 12"/>
                  <a:gd name="T1" fmla="*/ 2 h 14"/>
                  <a:gd name="T2" fmla="*/ 2 w 12"/>
                  <a:gd name="T3" fmla="*/ 10 h 14"/>
                  <a:gd name="T4" fmla="*/ 5 w 12"/>
                  <a:gd name="T5" fmla="*/ 12 h 14"/>
                  <a:gd name="T6" fmla="*/ 11 w 12"/>
                  <a:gd name="T7" fmla="*/ 4 h 14"/>
                  <a:gd name="T8" fmla="*/ 8 w 1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0" y="11"/>
                      <a:pt x="3" y="14"/>
                      <a:pt x="5" y="12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4" name="Freeform 1457">
                <a:extLst>
                  <a:ext uri="{FF2B5EF4-FFF2-40B4-BE49-F238E27FC236}">
                    <a16:creationId xmlns:a16="http://schemas.microsoft.com/office/drawing/2014/main" xmlns="" id="{F6A53D07-A181-4144-AD05-1B5329006D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3" y="2210"/>
                <a:ext cx="25" cy="22"/>
              </a:xfrm>
              <a:custGeom>
                <a:avLst/>
                <a:gdLst>
                  <a:gd name="T0" fmla="*/ 13 w 17"/>
                  <a:gd name="T1" fmla="*/ 2 h 15"/>
                  <a:gd name="T2" fmla="*/ 4 w 17"/>
                  <a:gd name="T3" fmla="*/ 10 h 15"/>
                  <a:gd name="T4" fmla="*/ 3 w 17"/>
                  <a:gd name="T5" fmla="*/ 13 h 15"/>
                  <a:gd name="T6" fmla="*/ 16 w 17"/>
                  <a:gd name="T7" fmla="*/ 4 h 15"/>
                  <a:gd name="T8" fmla="*/ 13 w 17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3" y="2"/>
                    </a:moveTo>
                    <a:cubicBezTo>
                      <a:pt x="12" y="4"/>
                      <a:pt x="8" y="11"/>
                      <a:pt x="4" y="10"/>
                    </a:cubicBezTo>
                    <a:cubicBezTo>
                      <a:pt x="2" y="9"/>
                      <a:pt x="0" y="12"/>
                      <a:pt x="3" y="13"/>
                    </a:cubicBezTo>
                    <a:cubicBezTo>
                      <a:pt x="9" y="15"/>
                      <a:pt x="13" y="9"/>
                      <a:pt x="16" y="4"/>
                    </a:cubicBezTo>
                    <a:cubicBezTo>
                      <a:pt x="17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5" name="Freeform 1458">
                <a:extLst>
                  <a:ext uri="{FF2B5EF4-FFF2-40B4-BE49-F238E27FC236}">
                    <a16:creationId xmlns:a16="http://schemas.microsoft.com/office/drawing/2014/main" xmlns="" id="{2F0A536E-EE01-44CF-8F97-1AB512D4B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6" y="2188"/>
                <a:ext cx="15" cy="18"/>
              </a:xfrm>
              <a:custGeom>
                <a:avLst/>
                <a:gdLst>
                  <a:gd name="T0" fmla="*/ 5 w 10"/>
                  <a:gd name="T1" fmla="*/ 2 h 12"/>
                  <a:gd name="T2" fmla="*/ 2 w 10"/>
                  <a:gd name="T3" fmla="*/ 7 h 12"/>
                  <a:gd name="T4" fmla="*/ 5 w 10"/>
                  <a:gd name="T5" fmla="*/ 10 h 12"/>
                  <a:gd name="T6" fmla="*/ 9 w 10"/>
                  <a:gd name="T7" fmla="*/ 4 h 12"/>
                  <a:gd name="T8" fmla="*/ 5 w 10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5" y="2"/>
                    </a:moveTo>
                    <a:cubicBezTo>
                      <a:pt x="4" y="4"/>
                      <a:pt x="3" y="6"/>
                      <a:pt x="2" y="7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6" y="8"/>
                      <a:pt x="8" y="6"/>
                      <a:pt x="9" y="4"/>
                    </a:cubicBezTo>
                    <a:cubicBezTo>
                      <a:pt x="10" y="2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6" name="Freeform 1459">
                <a:extLst>
                  <a:ext uri="{FF2B5EF4-FFF2-40B4-BE49-F238E27FC236}">
                    <a16:creationId xmlns:a16="http://schemas.microsoft.com/office/drawing/2014/main" xmlns="" id="{B4D25CD3-9256-4E75-9721-5C27357AB6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162"/>
                <a:ext cx="14" cy="16"/>
              </a:xfrm>
              <a:custGeom>
                <a:avLst/>
                <a:gdLst>
                  <a:gd name="T0" fmla="*/ 5 w 10"/>
                  <a:gd name="T1" fmla="*/ 2 h 11"/>
                  <a:gd name="T2" fmla="*/ 1 w 10"/>
                  <a:gd name="T3" fmla="*/ 8 h 11"/>
                  <a:gd name="T4" fmla="*/ 5 w 10"/>
                  <a:gd name="T5" fmla="*/ 9 h 11"/>
                  <a:gd name="T6" fmla="*/ 9 w 10"/>
                  <a:gd name="T7" fmla="*/ 4 h 11"/>
                  <a:gd name="T8" fmla="*/ 5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5" y="2"/>
                    </a:moveTo>
                    <a:cubicBezTo>
                      <a:pt x="4" y="4"/>
                      <a:pt x="2" y="6"/>
                      <a:pt x="1" y="8"/>
                    </a:cubicBezTo>
                    <a:cubicBezTo>
                      <a:pt x="0" y="10"/>
                      <a:pt x="4" y="11"/>
                      <a:pt x="5" y="9"/>
                    </a:cubicBezTo>
                    <a:cubicBezTo>
                      <a:pt x="6" y="7"/>
                      <a:pt x="8" y="6"/>
                      <a:pt x="9" y="4"/>
                    </a:cubicBezTo>
                    <a:cubicBezTo>
                      <a:pt x="10" y="1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7" name="Freeform 1460">
                <a:extLst>
                  <a:ext uri="{FF2B5EF4-FFF2-40B4-BE49-F238E27FC236}">
                    <a16:creationId xmlns:a16="http://schemas.microsoft.com/office/drawing/2014/main" xmlns="" id="{A411233F-B552-4703-BB78-7D8940274F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9" y="2162"/>
                <a:ext cx="15" cy="14"/>
              </a:xfrm>
              <a:custGeom>
                <a:avLst/>
                <a:gdLst>
                  <a:gd name="T0" fmla="*/ 5 w 10"/>
                  <a:gd name="T1" fmla="*/ 2 h 10"/>
                  <a:gd name="T2" fmla="*/ 2 w 10"/>
                  <a:gd name="T3" fmla="*/ 6 h 10"/>
                  <a:gd name="T4" fmla="*/ 4 w 10"/>
                  <a:gd name="T5" fmla="*/ 9 h 10"/>
                  <a:gd name="T6" fmla="*/ 9 w 10"/>
                  <a:gd name="T7" fmla="*/ 4 h 10"/>
                  <a:gd name="T8" fmla="*/ 5 w 10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2"/>
                    </a:moveTo>
                    <a:cubicBezTo>
                      <a:pt x="5" y="4"/>
                      <a:pt x="4" y="5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6" y="8"/>
                      <a:pt x="8" y="6"/>
                      <a:pt x="9" y="4"/>
                    </a:cubicBezTo>
                    <a:cubicBezTo>
                      <a:pt x="10" y="2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8" name="Freeform 1461">
                <a:extLst>
                  <a:ext uri="{FF2B5EF4-FFF2-40B4-BE49-F238E27FC236}">
                    <a16:creationId xmlns:a16="http://schemas.microsoft.com/office/drawing/2014/main" xmlns="" id="{F8955E15-708E-44A2-8840-08569CAA64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2137"/>
                <a:ext cx="21" cy="20"/>
              </a:xfrm>
              <a:custGeom>
                <a:avLst/>
                <a:gdLst>
                  <a:gd name="T0" fmla="*/ 10 w 14"/>
                  <a:gd name="T1" fmla="*/ 3 h 14"/>
                  <a:gd name="T2" fmla="*/ 2 w 14"/>
                  <a:gd name="T3" fmla="*/ 9 h 14"/>
                  <a:gd name="T4" fmla="*/ 4 w 14"/>
                  <a:gd name="T5" fmla="*/ 13 h 14"/>
                  <a:gd name="T6" fmla="*/ 13 w 14"/>
                  <a:gd name="T7" fmla="*/ 4 h 14"/>
                  <a:gd name="T8" fmla="*/ 10 w 14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3"/>
                    </a:moveTo>
                    <a:cubicBezTo>
                      <a:pt x="8" y="6"/>
                      <a:pt x="6" y="8"/>
                      <a:pt x="2" y="9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8" y="11"/>
                      <a:pt x="11" y="8"/>
                      <a:pt x="13" y="4"/>
                    </a:cubicBezTo>
                    <a:cubicBezTo>
                      <a:pt x="14" y="2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9" name="Freeform 1462">
                <a:extLst>
                  <a:ext uri="{FF2B5EF4-FFF2-40B4-BE49-F238E27FC236}">
                    <a16:creationId xmlns:a16="http://schemas.microsoft.com/office/drawing/2014/main" xmlns="" id="{497FEEC7-5004-4802-AA02-D46EEBB053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2154"/>
                <a:ext cx="17" cy="18"/>
              </a:xfrm>
              <a:custGeom>
                <a:avLst/>
                <a:gdLst>
                  <a:gd name="T0" fmla="*/ 9 w 12"/>
                  <a:gd name="T1" fmla="*/ 1 h 12"/>
                  <a:gd name="T2" fmla="*/ 1 w 12"/>
                  <a:gd name="T3" fmla="*/ 8 h 12"/>
                  <a:gd name="T4" fmla="*/ 5 w 12"/>
                  <a:gd name="T5" fmla="*/ 10 h 12"/>
                  <a:gd name="T6" fmla="*/ 10 w 12"/>
                  <a:gd name="T7" fmla="*/ 4 h 12"/>
                  <a:gd name="T8" fmla="*/ 9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1"/>
                    </a:moveTo>
                    <a:cubicBezTo>
                      <a:pt x="5" y="2"/>
                      <a:pt x="3" y="5"/>
                      <a:pt x="1" y="8"/>
                    </a:cubicBezTo>
                    <a:cubicBezTo>
                      <a:pt x="0" y="11"/>
                      <a:pt x="4" y="12"/>
                      <a:pt x="5" y="10"/>
                    </a:cubicBezTo>
                    <a:cubicBezTo>
                      <a:pt x="6" y="8"/>
                      <a:pt x="7" y="5"/>
                      <a:pt x="10" y="4"/>
                    </a:cubicBezTo>
                    <a:cubicBezTo>
                      <a:pt x="12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0" name="Freeform 1463">
                <a:extLst>
                  <a:ext uri="{FF2B5EF4-FFF2-40B4-BE49-F238E27FC236}">
                    <a16:creationId xmlns:a16="http://schemas.microsoft.com/office/drawing/2014/main" xmlns="" id="{B3E126E5-CDE5-46F5-9A09-325F245E0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2" y="2167"/>
                <a:ext cx="19" cy="17"/>
              </a:xfrm>
              <a:custGeom>
                <a:avLst/>
                <a:gdLst>
                  <a:gd name="T0" fmla="*/ 8 w 13"/>
                  <a:gd name="T1" fmla="*/ 2 h 11"/>
                  <a:gd name="T2" fmla="*/ 2 w 13"/>
                  <a:gd name="T3" fmla="*/ 7 h 11"/>
                  <a:gd name="T4" fmla="*/ 3 w 13"/>
                  <a:gd name="T5" fmla="*/ 10 h 11"/>
                  <a:gd name="T6" fmla="*/ 11 w 13"/>
                  <a:gd name="T7" fmla="*/ 4 h 11"/>
                  <a:gd name="T8" fmla="*/ 8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6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3" y="10"/>
                    </a:cubicBezTo>
                    <a:cubicBezTo>
                      <a:pt x="6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1" name="Freeform 1464">
                <a:extLst>
                  <a:ext uri="{FF2B5EF4-FFF2-40B4-BE49-F238E27FC236}">
                    <a16:creationId xmlns:a16="http://schemas.microsoft.com/office/drawing/2014/main" xmlns="" id="{6B741695-2D8D-47E9-87E4-61A18EED1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8" y="2173"/>
                <a:ext cx="21" cy="21"/>
              </a:xfrm>
              <a:custGeom>
                <a:avLst/>
                <a:gdLst>
                  <a:gd name="T0" fmla="*/ 10 w 14"/>
                  <a:gd name="T1" fmla="*/ 1 h 14"/>
                  <a:gd name="T2" fmla="*/ 2 w 14"/>
                  <a:gd name="T3" fmla="*/ 9 h 14"/>
                  <a:gd name="T4" fmla="*/ 4 w 14"/>
                  <a:gd name="T5" fmla="*/ 12 h 14"/>
                  <a:gd name="T6" fmla="*/ 12 w 14"/>
                  <a:gd name="T7" fmla="*/ 4 h 14"/>
                  <a:gd name="T8" fmla="*/ 10 w 14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1"/>
                    </a:moveTo>
                    <a:cubicBezTo>
                      <a:pt x="7" y="4"/>
                      <a:pt x="5" y="7"/>
                      <a:pt x="2" y="9"/>
                    </a:cubicBezTo>
                    <a:cubicBezTo>
                      <a:pt x="0" y="10"/>
                      <a:pt x="2" y="14"/>
                      <a:pt x="4" y="12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2" name="Freeform 1465">
                <a:extLst>
                  <a:ext uri="{FF2B5EF4-FFF2-40B4-BE49-F238E27FC236}">
                    <a16:creationId xmlns:a16="http://schemas.microsoft.com/office/drawing/2014/main" xmlns="" id="{CE30F21D-7710-436C-B375-CC362F3313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0" y="2187"/>
                <a:ext cx="21" cy="19"/>
              </a:xfrm>
              <a:custGeom>
                <a:avLst/>
                <a:gdLst>
                  <a:gd name="T0" fmla="*/ 10 w 14"/>
                  <a:gd name="T1" fmla="*/ 1 h 13"/>
                  <a:gd name="T2" fmla="*/ 2 w 14"/>
                  <a:gd name="T3" fmla="*/ 9 h 13"/>
                  <a:gd name="T4" fmla="*/ 5 w 14"/>
                  <a:gd name="T5" fmla="*/ 11 h 13"/>
                  <a:gd name="T6" fmla="*/ 12 w 14"/>
                  <a:gd name="T7" fmla="*/ 4 h 13"/>
                  <a:gd name="T8" fmla="*/ 10 w 1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0" y="1"/>
                    </a:moveTo>
                    <a:cubicBezTo>
                      <a:pt x="7" y="3"/>
                      <a:pt x="4" y="6"/>
                      <a:pt x="2" y="9"/>
                    </a:cubicBezTo>
                    <a:cubicBezTo>
                      <a:pt x="0" y="10"/>
                      <a:pt x="3" y="13"/>
                      <a:pt x="5" y="11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3" name="Freeform 1466">
                <a:extLst>
                  <a:ext uri="{FF2B5EF4-FFF2-40B4-BE49-F238E27FC236}">
                    <a16:creationId xmlns:a16="http://schemas.microsoft.com/office/drawing/2014/main" xmlns="" id="{AFAB84CD-B2A7-4789-B75D-8C68D4A3B1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8" y="2166"/>
                <a:ext cx="18" cy="15"/>
              </a:xfrm>
              <a:custGeom>
                <a:avLst/>
                <a:gdLst>
                  <a:gd name="T0" fmla="*/ 7 w 12"/>
                  <a:gd name="T1" fmla="*/ 2 h 10"/>
                  <a:gd name="T2" fmla="*/ 2 w 12"/>
                  <a:gd name="T3" fmla="*/ 5 h 10"/>
                  <a:gd name="T4" fmla="*/ 3 w 12"/>
                  <a:gd name="T5" fmla="*/ 9 h 10"/>
                  <a:gd name="T6" fmla="*/ 10 w 12"/>
                  <a:gd name="T7" fmla="*/ 5 h 10"/>
                  <a:gd name="T8" fmla="*/ 7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7" y="2"/>
                    </a:moveTo>
                    <a:cubicBezTo>
                      <a:pt x="6" y="4"/>
                      <a:pt x="4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6" y="8"/>
                      <a:pt x="8" y="7"/>
                      <a:pt x="10" y="5"/>
                    </a:cubicBezTo>
                    <a:cubicBezTo>
                      <a:pt x="12" y="3"/>
                      <a:pt x="9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4" name="Freeform 1467">
                <a:extLst>
                  <a:ext uri="{FF2B5EF4-FFF2-40B4-BE49-F238E27FC236}">
                    <a16:creationId xmlns:a16="http://schemas.microsoft.com/office/drawing/2014/main" xmlns="" id="{941B1B44-D992-46AF-B7E8-84EB9A250F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2" y="2150"/>
                <a:ext cx="22" cy="17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7 h 12"/>
                  <a:gd name="T4" fmla="*/ 4 w 15"/>
                  <a:gd name="T5" fmla="*/ 11 h 12"/>
                  <a:gd name="T6" fmla="*/ 13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3"/>
                      <a:pt x="6" y="6"/>
                      <a:pt x="2" y="7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7" y="9"/>
                      <a:pt x="10" y="7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5" name="Freeform 1468">
                <a:extLst>
                  <a:ext uri="{FF2B5EF4-FFF2-40B4-BE49-F238E27FC236}">
                    <a16:creationId xmlns:a16="http://schemas.microsoft.com/office/drawing/2014/main" xmlns="" id="{B25AD304-60F8-4511-9C73-E114608C32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3" y="2141"/>
                <a:ext cx="19" cy="21"/>
              </a:xfrm>
              <a:custGeom>
                <a:avLst/>
                <a:gdLst>
                  <a:gd name="T0" fmla="*/ 9 w 13"/>
                  <a:gd name="T1" fmla="*/ 2 h 14"/>
                  <a:gd name="T2" fmla="*/ 2 w 13"/>
                  <a:gd name="T3" fmla="*/ 10 h 14"/>
                  <a:gd name="T4" fmla="*/ 5 w 13"/>
                  <a:gd name="T5" fmla="*/ 12 h 14"/>
                  <a:gd name="T6" fmla="*/ 12 w 13"/>
                  <a:gd name="T7" fmla="*/ 4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3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6" name="Freeform 1469">
                <a:extLst>
                  <a:ext uri="{FF2B5EF4-FFF2-40B4-BE49-F238E27FC236}">
                    <a16:creationId xmlns:a16="http://schemas.microsoft.com/office/drawing/2014/main" xmlns="" id="{4CDF5A57-7AF8-4AFC-94EA-C356A78643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129"/>
                <a:ext cx="18" cy="19"/>
              </a:xfrm>
              <a:custGeom>
                <a:avLst/>
                <a:gdLst>
                  <a:gd name="T0" fmla="*/ 7 w 12"/>
                  <a:gd name="T1" fmla="*/ 2 h 13"/>
                  <a:gd name="T2" fmla="*/ 1 w 12"/>
                  <a:gd name="T3" fmla="*/ 8 h 13"/>
                  <a:gd name="T4" fmla="*/ 4 w 12"/>
                  <a:gd name="T5" fmla="*/ 11 h 13"/>
                  <a:gd name="T6" fmla="*/ 11 w 12"/>
                  <a:gd name="T7" fmla="*/ 4 h 13"/>
                  <a:gd name="T8" fmla="*/ 7 w 12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7" y="2"/>
                    </a:moveTo>
                    <a:cubicBezTo>
                      <a:pt x="6" y="5"/>
                      <a:pt x="4" y="6"/>
                      <a:pt x="1" y="8"/>
                    </a:cubicBezTo>
                    <a:cubicBezTo>
                      <a:pt x="0" y="10"/>
                      <a:pt x="3" y="13"/>
                      <a:pt x="4" y="11"/>
                    </a:cubicBezTo>
                    <a:cubicBezTo>
                      <a:pt x="7" y="8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7" name="Freeform 1470">
                <a:extLst>
                  <a:ext uri="{FF2B5EF4-FFF2-40B4-BE49-F238E27FC236}">
                    <a16:creationId xmlns:a16="http://schemas.microsoft.com/office/drawing/2014/main" xmlns="" id="{B720C721-1CB6-46D2-8D93-ABA117C8E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7" y="2116"/>
                <a:ext cx="20" cy="16"/>
              </a:xfrm>
              <a:custGeom>
                <a:avLst/>
                <a:gdLst>
                  <a:gd name="T0" fmla="*/ 8 w 13"/>
                  <a:gd name="T1" fmla="*/ 2 h 11"/>
                  <a:gd name="T2" fmla="*/ 2 w 13"/>
                  <a:gd name="T3" fmla="*/ 7 h 11"/>
                  <a:gd name="T4" fmla="*/ 4 w 13"/>
                  <a:gd name="T5" fmla="*/ 10 h 11"/>
                  <a:gd name="T6" fmla="*/ 11 w 13"/>
                  <a:gd name="T7" fmla="*/ 5 h 11"/>
                  <a:gd name="T8" fmla="*/ 8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6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7" y="9"/>
                      <a:pt x="9" y="7"/>
                      <a:pt x="11" y="5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8" name="Freeform 1471">
                <a:extLst>
                  <a:ext uri="{FF2B5EF4-FFF2-40B4-BE49-F238E27FC236}">
                    <a16:creationId xmlns:a16="http://schemas.microsoft.com/office/drawing/2014/main" xmlns="" id="{84487997-64E5-4A44-BB02-17273EBC7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1" y="2109"/>
                <a:ext cx="22" cy="17"/>
              </a:xfrm>
              <a:custGeom>
                <a:avLst/>
                <a:gdLst>
                  <a:gd name="T0" fmla="*/ 11 w 15"/>
                  <a:gd name="T1" fmla="*/ 2 h 12"/>
                  <a:gd name="T2" fmla="*/ 2 w 15"/>
                  <a:gd name="T3" fmla="*/ 8 h 12"/>
                  <a:gd name="T4" fmla="*/ 3 w 15"/>
                  <a:gd name="T5" fmla="*/ 11 h 12"/>
                  <a:gd name="T6" fmla="*/ 13 w 15"/>
                  <a:gd name="T7" fmla="*/ 5 h 12"/>
                  <a:gd name="T8" fmla="*/ 11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2"/>
                    </a:moveTo>
                    <a:cubicBezTo>
                      <a:pt x="8" y="4"/>
                      <a:pt x="5" y="6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10"/>
                      <a:pt x="10" y="7"/>
                      <a:pt x="13" y="5"/>
                    </a:cubicBezTo>
                    <a:cubicBezTo>
                      <a:pt x="15" y="3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9" name="Freeform 1472">
                <a:extLst>
                  <a:ext uri="{FF2B5EF4-FFF2-40B4-BE49-F238E27FC236}">
                    <a16:creationId xmlns:a16="http://schemas.microsoft.com/office/drawing/2014/main" xmlns="" id="{BE3A5A69-039F-4F58-A26E-2863F90EE6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7" y="2089"/>
                <a:ext cx="25" cy="21"/>
              </a:xfrm>
              <a:custGeom>
                <a:avLst/>
                <a:gdLst>
                  <a:gd name="T0" fmla="*/ 13 w 17"/>
                  <a:gd name="T1" fmla="*/ 2 h 14"/>
                  <a:gd name="T2" fmla="*/ 2 w 17"/>
                  <a:gd name="T3" fmla="*/ 10 h 14"/>
                  <a:gd name="T4" fmla="*/ 4 w 17"/>
                  <a:gd name="T5" fmla="*/ 13 h 14"/>
                  <a:gd name="T6" fmla="*/ 16 w 17"/>
                  <a:gd name="T7" fmla="*/ 4 h 14"/>
                  <a:gd name="T8" fmla="*/ 13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3" y="2"/>
                    </a:moveTo>
                    <a:cubicBezTo>
                      <a:pt x="10" y="6"/>
                      <a:pt x="7" y="8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  <a:cubicBezTo>
                      <a:pt x="9" y="12"/>
                      <a:pt x="13" y="9"/>
                      <a:pt x="16" y="4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0" name="Freeform 1473">
                <a:extLst>
                  <a:ext uri="{FF2B5EF4-FFF2-40B4-BE49-F238E27FC236}">
                    <a16:creationId xmlns:a16="http://schemas.microsoft.com/office/drawing/2014/main" xmlns="" id="{C9A86975-C0D9-4400-BF56-2A91CB286F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9" y="2081"/>
                <a:ext cx="19" cy="11"/>
              </a:xfrm>
              <a:custGeom>
                <a:avLst/>
                <a:gdLst>
                  <a:gd name="T0" fmla="*/ 8 w 13"/>
                  <a:gd name="T1" fmla="*/ 2 h 8"/>
                  <a:gd name="T2" fmla="*/ 3 w 13"/>
                  <a:gd name="T3" fmla="*/ 4 h 8"/>
                  <a:gd name="T4" fmla="*/ 2 w 13"/>
                  <a:gd name="T5" fmla="*/ 7 h 8"/>
                  <a:gd name="T6" fmla="*/ 11 w 13"/>
                  <a:gd name="T7" fmla="*/ 4 h 8"/>
                  <a:gd name="T8" fmla="*/ 8 w 1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8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6" y="8"/>
                      <a:pt x="9" y="7"/>
                      <a:pt x="11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1" name="Freeform 1474">
                <a:extLst>
                  <a:ext uri="{FF2B5EF4-FFF2-40B4-BE49-F238E27FC236}">
                    <a16:creationId xmlns:a16="http://schemas.microsoft.com/office/drawing/2014/main" xmlns="" id="{6601BF56-4E7F-46DC-9EBD-06BA08EA07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2" y="2094"/>
                <a:ext cx="24" cy="16"/>
              </a:xfrm>
              <a:custGeom>
                <a:avLst/>
                <a:gdLst>
                  <a:gd name="T0" fmla="*/ 12 w 16"/>
                  <a:gd name="T1" fmla="*/ 2 h 11"/>
                  <a:gd name="T2" fmla="*/ 3 w 16"/>
                  <a:gd name="T3" fmla="*/ 7 h 11"/>
                  <a:gd name="T4" fmla="*/ 4 w 16"/>
                  <a:gd name="T5" fmla="*/ 10 h 11"/>
                  <a:gd name="T6" fmla="*/ 14 w 16"/>
                  <a:gd name="T7" fmla="*/ 5 h 11"/>
                  <a:gd name="T8" fmla="*/ 12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cubicBezTo>
                      <a:pt x="9" y="4"/>
                      <a:pt x="6" y="5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8" y="9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2" name="Freeform 1475">
                <a:extLst>
                  <a:ext uri="{FF2B5EF4-FFF2-40B4-BE49-F238E27FC236}">
                    <a16:creationId xmlns:a16="http://schemas.microsoft.com/office/drawing/2014/main" xmlns="" id="{A0F9BA14-D603-443F-9C5B-7EAC2F17EF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0" y="2117"/>
                <a:ext cx="22" cy="18"/>
              </a:xfrm>
              <a:custGeom>
                <a:avLst/>
                <a:gdLst>
                  <a:gd name="T0" fmla="*/ 11 w 15"/>
                  <a:gd name="T1" fmla="*/ 2 h 12"/>
                  <a:gd name="T2" fmla="*/ 3 w 15"/>
                  <a:gd name="T3" fmla="*/ 8 h 12"/>
                  <a:gd name="T4" fmla="*/ 4 w 15"/>
                  <a:gd name="T5" fmla="*/ 11 h 12"/>
                  <a:gd name="T6" fmla="*/ 14 w 15"/>
                  <a:gd name="T7" fmla="*/ 5 h 12"/>
                  <a:gd name="T8" fmla="*/ 11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2"/>
                    </a:moveTo>
                    <a:cubicBezTo>
                      <a:pt x="9" y="4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3" name="Freeform 1476">
                <a:extLst>
                  <a:ext uri="{FF2B5EF4-FFF2-40B4-BE49-F238E27FC236}">
                    <a16:creationId xmlns:a16="http://schemas.microsoft.com/office/drawing/2014/main" xmlns="" id="{6764BD61-255B-400A-AD3D-0770EBCE4F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5" y="2123"/>
                <a:ext cx="19" cy="14"/>
              </a:xfrm>
              <a:custGeom>
                <a:avLst/>
                <a:gdLst>
                  <a:gd name="T0" fmla="*/ 8 w 13"/>
                  <a:gd name="T1" fmla="*/ 2 h 9"/>
                  <a:gd name="T2" fmla="*/ 2 w 13"/>
                  <a:gd name="T3" fmla="*/ 5 h 9"/>
                  <a:gd name="T4" fmla="*/ 3 w 13"/>
                  <a:gd name="T5" fmla="*/ 9 h 9"/>
                  <a:gd name="T6" fmla="*/ 11 w 13"/>
                  <a:gd name="T7" fmla="*/ 4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6" y="7"/>
                      <a:pt x="9" y="6"/>
                      <a:pt x="11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4" name="Freeform 1477">
                <a:extLst>
                  <a:ext uri="{FF2B5EF4-FFF2-40B4-BE49-F238E27FC236}">
                    <a16:creationId xmlns:a16="http://schemas.microsoft.com/office/drawing/2014/main" xmlns="" id="{780837D2-89E8-4951-85C1-EC9065717F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1" y="2140"/>
                <a:ext cx="19" cy="13"/>
              </a:xfrm>
              <a:custGeom>
                <a:avLst/>
                <a:gdLst>
                  <a:gd name="T0" fmla="*/ 8 w 13"/>
                  <a:gd name="T1" fmla="*/ 2 h 9"/>
                  <a:gd name="T2" fmla="*/ 3 w 13"/>
                  <a:gd name="T3" fmla="*/ 5 h 9"/>
                  <a:gd name="T4" fmla="*/ 2 w 13"/>
                  <a:gd name="T5" fmla="*/ 9 h 9"/>
                  <a:gd name="T6" fmla="*/ 11 w 13"/>
                  <a:gd name="T7" fmla="*/ 4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7" y="3"/>
                      <a:pt x="5" y="5"/>
                      <a:pt x="3" y="5"/>
                    </a:cubicBezTo>
                    <a:cubicBezTo>
                      <a:pt x="1" y="5"/>
                      <a:pt x="0" y="9"/>
                      <a:pt x="2" y="9"/>
                    </a:cubicBezTo>
                    <a:cubicBezTo>
                      <a:pt x="6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5" name="Freeform 1478">
                <a:extLst>
                  <a:ext uri="{FF2B5EF4-FFF2-40B4-BE49-F238E27FC236}">
                    <a16:creationId xmlns:a16="http://schemas.microsoft.com/office/drawing/2014/main" xmlns="" id="{C7A245DD-A7AA-4D50-BF0A-DB04751530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153"/>
                <a:ext cx="19" cy="16"/>
              </a:xfrm>
              <a:custGeom>
                <a:avLst/>
                <a:gdLst>
                  <a:gd name="T0" fmla="*/ 8 w 13"/>
                  <a:gd name="T1" fmla="*/ 1 h 11"/>
                  <a:gd name="T2" fmla="*/ 2 w 13"/>
                  <a:gd name="T3" fmla="*/ 6 h 11"/>
                  <a:gd name="T4" fmla="*/ 4 w 13"/>
                  <a:gd name="T5" fmla="*/ 10 h 11"/>
                  <a:gd name="T6" fmla="*/ 11 w 13"/>
                  <a:gd name="T7" fmla="*/ 4 h 11"/>
                  <a:gd name="T8" fmla="*/ 8 w 1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1"/>
                    </a:moveTo>
                    <a:cubicBezTo>
                      <a:pt x="7" y="3"/>
                      <a:pt x="5" y="5"/>
                      <a:pt x="2" y="6"/>
                    </a:cubicBezTo>
                    <a:cubicBezTo>
                      <a:pt x="0" y="7"/>
                      <a:pt x="1" y="11"/>
                      <a:pt x="4" y="10"/>
                    </a:cubicBezTo>
                    <a:cubicBezTo>
                      <a:pt x="7" y="8"/>
                      <a:pt x="9" y="6"/>
                      <a:pt x="11" y="4"/>
                    </a:cubicBezTo>
                    <a:cubicBezTo>
                      <a:pt x="13" y="2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6" name="Freeform 1479">
                <a:extLst>
                  <a:ext uri="{FF2B5EF4-FFF2-40B4-BE49-F238E27FC236}">
                    <a16:creationId xmlns:a16="http://schemas.microsoft.com/office/drawing/2014/main" xmlns="" id="{14592264-003E-485F-95E4-F747C06A2F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4" y="2098"/>
                <a:ext cx="20" cy="14"/>
              </a:xfrm>
              <a:custGeom>
                <a:avLst/>
                <a:gdLst>
                  <a:gd name="T0" fmla="*/ 8 w 13"/>
                  <a:gd name="T1" fmla="*/ 2 h 9"/>
                  <a:gd name="T2" fmla="*/ 3 w 13"/>
                  <a:gd name="T3" fmla="*/ 5 h 9"/>
                  <a:gd name="T4" fmla="*/ 3 w 13"/>
                  <a:gd name="T5" fmla="*/ 9 h 9"/>
                  <a:gd name="T6" fmla="*/ 11 w 13"/>
                  <a:gd name="T7" fmla="*/ 5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7" y="4"/>
                      <a:pt x="5" y="5"/>
                      <a:pt x="3" y="5"/>
                    </a:cubicBezTo>
                    <a:cubicBezTo>
                      <a:pt x="0" y="6"/>
                      <a:pt x="0" y="9"/>
                      <a:pt x="3" y="9"/>
                    </a:cubicBezTo>
                    <a:cubicBezTo>
                      <a:pt x="6" y="8"/>
                      <a:pt x="9" y="7"/>
                      <a:pt x="11" y="5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7" name="Freeform 1480">
                <a:extLst>
                  <a:ext uri="{FF2B5EF4-FFF2-40B4-BE49-F238E27FC236}">
                    <a16:creationId xmlns:a16="http://schemas.microsoft.com/office/drawing/2014/main" xmlns="" id="{E65A9AB9-78C8-4E01-9038-230C2E8C85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2079"/>
                <a:ext cx="18" cy="13"/>
              </a:xfrm>
              <a:custGeom>
                <a:avLst/>
                <a:gdLst>
                  <a:gd name="T0" fmla="*/ 8 w 12"/>
                  <a:gd name="T1" fmla="*/ 1 h 9"/>
                  <a:gd name="T2" fmla="*/ 2 w 12"/>
                  <a:gd name="T3" fmla="*/ 5 h 9"/>
                  <a:gd name="T4" fmla="*/ 3 w 12"/>
                  <a:gd name="T5" fmla="*/ 8 h 9"/>
                  <a:gd name="T6" fmla="*/ 7 w 12"/>
                  <a:gd name="T7" fmla="*/ 6 h 9"/>
                  <a:gd name="T8" fmla="*/ 9 w 12"/>
                  <a:gd name="T9" fmla="*/ 5 h 9"/>
                  <a:gd name="T10" fmla="*/ 10 w 12"/>
                  <a:gd name="T11" fmla="*/ 5 h 9"/>
                  <a:gd name="T12" fmla="*/ 8 w 1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8" y="1"/>
                    </a:moveTo>
                    <a:cubicBezTo>
                      <a:pt x="6" y="2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8"/>
                    </a:cubicBezTo>
                    <a:cubicBezTo>
                      <a:pt x="4" y="8"/>
                      <a:pt x="6" y="7"/>
                      <a:pt x="7" y="6"/>
                    </a:cubicBezTo>
                    <a:cubicBezTo>
                      <a:pt x="7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5"/>
                    </a:cubicBezTo>
                    <a:cubicBezTo>
                      <a:pt x="12" y="4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8" name="Freeform 1481">
                <a:extLst>
                  <a:ext uri="{FF2B5EF4-FFF2-40B4-BE49-F238E27FC236}">
                    <a16:creationId xmlns:a16="http://schemas.microsoft.com/office/drawing/2014/main" xmlns="" id="{B7F0CBF7-F296-40F7-9C35-C11387D077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0" y="2064"/>
                <a:ext cx="18" cy="12"/>
              </a:xfrm>
              <a:custGeom>
                <a:avLst/>
                <a:gdLst>
                  <a:gd name="T0" fmla="*/ 8 w 12"/>
                  <a:gd name="T1" fmla="*/ 1 h 8"/>
                  <a:gd name="T2" fmla="*/ 2 w 12"/>
                  <a:gd name="T3" fmla="*/ 4 h 8"/>
                  <a:gd name="T4" fmla="*/ 3 w 12"/>
                  <a:gd name="T5" fmla="*/ 8 h 8"/>
                  <a:gd name="T6" fmla="*/ 11 w 12"/>
                  <a:gd name="T7" fmla="*/ 4 h 8"/>
                  <a:gd name="T8" fmla="*/ 8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1"/>
                    </a:moveTo>
                    <a:cubicBezTo>
                      <a:pt x="6" y="3"/>
                      <a:pt x="5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6" y="7"/>
                      <a:pt x="8" y="6"/>
                      <a:pt x="11" y="4"/>
                    </a:cubicBezTo>
                    <a:cubicBezTo>
                      <a:pt x="12" y="2"/>
                      <a:pt x="9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9" name="Freeform 1482">
                <a:extLst>
                  <a:ext uri="{FF2B5EF4-FFF2-40B4-BE49-F238E27FC236}">
                    <a16:creationId xmlns:a16="http://schemas.microsoft.com/office/drawing/2014/main" xmlns="" id="{F52F316A-B1F6-48E6-A032-246850829A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2042"/>
                <a:ext cx="21" cy="15"/>
              </a:xfrm>
              <a:custGeom>
                <a:avLst/>
                <a:gdLst>
                  <a:gd name="T0" fmla="*/ 10 w 14"/>
                  <a:gd name="T1" fmla="*/ 1 h 10"/>
                  <a:gd name="T2" fmla="*/ 3 w 14"/>
                  <a:gd name="T3" fmla="*/ 6 h 10"/>
                  <a:gd name="T4" fmla="*/ 4 w 14"/>
                  <a:gd name="T5" fmla="*/ 9 h 10"/>
                  <a:gd name="T6" fmla="*/ 12 w 14"/>
                  <a:gd name="T7" fmla="*/ 4 h 10"/>
                  <a:gd name="T8" fmla="*/ 10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0" y="1"/>
                    </a:moveTo>
                    <a:cubicBezTo>
                      <a:pt x="8" y="3"/>
                      <a:pt x="5" y="5"/>
                      <a:pt x="3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0" name="Freeform 1483">
                <a:extLst>
                  <a:ext uri="{FF2B5EF4-FFF2-40B4-BE49-F238E27FC236}">
                    <a16:creationId xmlns:a16="http://schemas.microsoft.com/office/drawing/2014/main" xmlns="" id="{C26E1619-44E5-491E-A1FF-FFC5BC40BC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1" y="2054"/>
                <a:ext cx="19" cy="10"/>
              </a:xfrm>
              <a:custGeom>
                <a:avLst/>
                <a:gdLst>
                  <a:gd name="T0" fmla="*/ 8 w 13"/>
                  <a:gd name="T1" fmla="*/ 1 h 7"/>
                  <a:gd name="T2" fmla="*/ 2 w 13"/>
                  <a:gd name="T3" fmla="*/ 3 h 7"/>
                  <a:gd name="T4" fmla="*/ 3 w 13"/>
                  <a:gd name="T5" fmla="*/ 7 h 7"/>
                  <a:gd name="T6" fmla="*/ 11 w 13"/>
                  <a:gd name="T7" fmla="*/ 4 h 7"/>
                  <a:gd name="T8" fmla="*/ 8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8" y="1"/>
                    </a:moveTo>
                    <a:cubicBezTo>
                      <a:pt x="7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6" y="6"/>
                      <a:pt x="8" y="5"/>
                      <a:pt x="11" y="4"/>
                    </a:cubicBezTo>
                    <a:cubicBezTo>
                      <a:pt x="13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1" name="Freeform 1484">
                <a:extLst>
                  <a:ext uri="{FF2B5EF4-FFF2-40B4-BE49-F238E27FC236}">
                    <a16:creationId xmlns:a16="http://schemas.microsoft.com/office/drawing/2014/main" xmlns="" id="{ADE029C9-201F-43A9-BB2F-23FAE2ACF7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0" y="2035"/>
                <a:ext cx="16" cy="10"/>
              </a:xfrm>
              <a:custGeom>
                <a:avLst/>
                <a:gdLst>
                  <a:gd name="T0" fmla="*/ 7 w 11"/>
                  <a:gd name="T1" fmla="*/ 1 h 7"/>
                  <a:gd name="T2" fmla="*/ 2 w 11"/>
                  <a:gd name="T3" fmla="*/ 3 h 7"/>
                  <a:gd name="T4" fmla="*/ 2 w 11"/>
                  <a:gd name="T5" fmla="*/ 7 h 7"/>
                  <a:gd name="T6" fmla="*/ 9 w 11"/>
                  <a:gd name="T7" fmla="*/ 4 h 7"/>
                  <a:gd name="T8" fmla="*/ 7 w 1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1"/>
                    </a:moveTo>
                    <a:cubicBezTo>
                      <a:pt x="5" y="3"/>
                      <a:pt x="4" y="3"/>
                      <a:pt x="2" y="3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5" y="7"/>
                      <a:pt x="8" y="6"/>
                      <a:pt x="9" y="4"/>
                    </a:cubicBezTo>
                    <a:cubicBezTo>
                      <a:pt x="11" y="2"/>
                      <a:pt x="8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2" name="Freeform 1485">
                <a:extLst>
                  <a:ext uri="{FF2B5EF4-FFF2-40B4-BE49-F238E27FC236}">
                    <a16:creationId xmlns:a16="http://schemas.microsoft.com/office/drawing/2014/main" xmlns="" id="{BD8A0913-D64C-4377-92FA-77E9F3623A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8" y="2051"/>
                <a:ext cx="17" cy="13"/>
              </a:xfrm>
              <a:custGeom>
                <a:avLst/>
                <a:gdLst>
                  <a:gd name="T0" fmla="*/ 9 w 12"/>
                  <a:gd name="T1" fmla="*/ 1 h 9"/>
                  <a:gd name="T2" fmla="*/ 2 w 12"/>
                  <a:gd name="T3" fmla="*/ 4 h 9"/>
                  <a:gd name="T4" fmla="*/ 3 w 12"/>
                  <a:gd name="T5" fmla="*/ 8 h 9"/>
                  <a:gd name="T6" fmla="*/ 10 w 12"/>
                  <a:gd name="T7" fmla="*/ 5 h 9"/>
                  <a:gd name="T8" fmla="*/ 9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9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5"/>
                      <a:pt x="1" y="9"/>
                      <a:pt x="3" y="8"/>
                    </a:cubicBezTo>
                    <a:cubicBezTo>
                      <a:pt x="6" y="7"/>
                      <a:pt x="8" y="6"/>
                      <a:pt x="10" y="5"/>
                    </a:cubicBezTo>
                    <a:cubicBezTo>
                      <a:pt x="12" y="4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3" name="Freeform 1486">
                <a:extLst>
                  <a:ext uri="{FF2B5EF4-FFF2-40B4-BE49-F238E27FC236}">
                    <a16:creationId xmlns:a16="http://schemas.microsoft.com/office/drawing/2014/main" xmlns="" id="{84E68081-62EC-4306-905B-C80FD8DC22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4" y="2075"/>
                <a:ext cx="16" cy="10"/>
              </a:xfrm>
              <a:custGeom>
                <a:avLst/>
                <a:gdLst>
                  <a:gd name="T0" fmla="*/ 7 w 11"/>
                  <a:gd name="T1" fmla="*/ 2 h 7"/>
                  <a:gd name="T2" fmla="*/ 3 w 11"/>
                  <a:gd name="T3" fmla="*/ 4 h 7"/>
                  <a:gd name="T4" fmla="*/ 2 w 11"/>
                  <a:gd name="T5" fmla="*/ 7 h 7"/>
                  <a:gd name="T6" fmla="*/ 10 w 11"/>
                  <a:gd name="T7" fmla="*/ 4 h 7"/>
                  <a:gd name="T8" fmla="*/ 7 w 11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2"/>
                    </a:moveTo>
                    <a:cubicBezTo>
                      <a:pt x="6" y="3"/>
                      <a:pt x="4" y="4"/>
                      <a:pt x="3" y="4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5" y="7"/>
                      <a:pt x="7" y="6"/>
                      <a:pt x="10" y="4"/>
                    </a:cubicBezTo>
                    <a:cubicBezTo>
                      <a:pt x="11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4" name="Freeform 1487">
                <a:extLst>
                  <a:ext uri="{FF2B5EF4-FFF2-40B4-BE49-F238E27FC236}">
                    <a16:creationId xmlns:a16="http://schemas.microsoft.com/office/drawing/2014/main" xmlns="" id="{F816408B-27A8-4902-859C-7E21079C7A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2103"/>
                <a:ext cx="16" cy="11"/>
              </a:xfrm>
              <a:custGeom>
                <a:avLst/>
                <a:gdLst>
                  <a:gd name="T0" fmla="*/ 7 w 11"/>
                  <a:gd name="T1" fmla="*/ 1 h 8"/>
                  <a:gd name="T2" fmla="*/ 2 w 11"/>
                  <a:gd name="T3" fmla="*/ 4 h 8"/>
                  <a:gd name="T4" fmla="*/ 2 w 11"/>
                  <a:gd name="T5" fmla="*/ 8 h 8"/>
                  <a:gd name="T6" fmla="*/ 9 w 11"/>
                  <a:gd name="T7" fmla="*/ 4 h 8"/>
                  <a:gd name="T8" fmla="*/ 7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5" name="Freeform 1488">
                <a:extLst>
                  <a:ext uri="{FF2B5EF4-FFF2-40B4-BE49-F238E27FC236}">
                    <a16:creationId xmlns:a16="http://schemas.microsoft.com/office/drawing/2014/main" xmlns="" id="{5ADE7AED-F836-40C7-B107-61C83238E3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2128"/>
                <a:ext cx="15" cy="12"/>
              </a:xfrm>
              <a:custGeom>
                <a:avLst/>
                <a:gdLst>
                  <a:gd name="T0" fmla="*/ 6 w 10"/>
                  <a:gd name="T1" fmla="*/ 3 h 8"/>
                  <a:gd name="T2" fmla="*/ 2 w 10"/>
                  <a:gd name="T3" fmla="*/ 4 h 8"/>
                  <a:gd name="T4" fmla="*/ 3 w 10"/>
                  <a:gd name="T5" fmla="*/ 8 h 8"/>
                  <a:gd name="T6" fmla="*/ 9 w 10"/>
                  <a:gd name="T7" fmla="*/ 4 h 8"/>
                  <a:gd name="T8" fmla="*/ 6 w 10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3"/>
                    </a:moveTo>
                    <a:cubicBezTo>
                      <a:pt x="5" y="3"/>
                      <a:pt x="3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5" y="7"/>
                      <a:pt x="8" y="6"/>
                      <a:pt x="9" y="4"/>
                    </a:cubicBezTo>
                    <a:cubicBezTo>
                      <a:pt x="10" y="2"/>
                      <a:pt x="7" y="0"/>
                      <a:pt x="6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6" name="Freeform 1489">
                <a:extLst>
                  <a:ext uri="{FF2B5EF4-FFF2-40B4-BE49-F238E27FC236}">
                    <a16:creationId xmlns:a16="http://schemas.microsoft.com/office/drawing/2014/main" xmlns="" id="{D6D28106-3AF6-4677-A39E-B9C726073A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3" y="2123"/>
                <a:ext cx="19" cy="14"/>
              </a:xfrm>
              <a:custGeom>
                <a:avLst/>
                <a:gdLst>
                  <a:gd name="T0" fmla="*/ 9 w 13"/>
                  <a:gd name="T1" fmla="*/ 1 h 9"/>
                  <a:gd name="T2" fmla="*/ 3 w 13"/>
                  <a:gd name="T3" fmla="*/ 5 h 9"/>
                  <a:gd name="T4" fmla="*/ 3 w 13"/>
                  <a:gd name="T5" fmla="*/ 9 h 9"/>
                  <a:gd name="T6" fmla="*/ 11 w 13"/>
                  <a:gd name="T7" fmla="*/ 4 h 9"/>
                  <a:gd name="T8" fmla="*/ 9 w 1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9" y="1"/>
                    </a:moveTo>
                    <a:cubicBezTo>
                      <a:pt x="7" y="2"/>
                      <a:pt x="5" y="5"/>
                      <a:pt x="3" y="5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7" name="Freeform 1490">
                <a:extLst>
                  <a:ext uri="{FF2B5EF4-FFF2-40B4-BE49-F238E27FC236}">
                    <a16:creationId xmlns:a16="http://schemas.microsoft.com/office/drawing/2014/main" xmlns="" id="{737A30CC-58B7-4AFF-984A-71EA16DFA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0" y="2141"/>
                <a:ext cx="15" cy="10"/>
              </a:xfrm>
              <a:custGeom>
                <a:avLst/>
                <a:gdLst>
                  <a:gd name="T0" fmla="*/ 6 w 10"/>
                  <a:gd name="T1" fmla="*/ 2 h 7"/>
                  <a:gd name="T2" fmla="*/ 3 w 10"/>
                  <a:gd name="T3" fmla="*/ 3 h 7"/>
                  <a:gd name="T4" fmla="*/ 2 w 10"/>
                  <a:gd name="T5" fmla="*/ 7 h 7"/>
                  <a:gd name="T6" fmla="*/ 9 w 10"/>
                  <a:gd name="T7" fmla="*/ 4 h 7"/>
                  <a:gd name="T8" fmla="*/ 6 w 1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0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8" name="Freeform 1491">
                <a:extLst>
                  <a:ext uri="{FF2B5EF4-FFF2-40B4-BE49-F238E27FC236}">
                    <a16:creationId xmlns:a16="http://schemas.microsoft.com/office/drawing/2014/main" xmlns="" id="{353FE27A-24EC-46EB-999D-2CE25DF5D8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6" y="2120"/>
                <a:ext cx="24" cy="17"/>
              </a:xfrm>
              <a:custGeom>
                <a:avLst/>
                <a:gdLst>
                  <a:gd name="T0" fmla="*/ 12 w 16"/>
                  <a:gd name="T1" fmla="*/ 2 h 11"/>
                  <a:gd name="T2" fmla="*/ 3 w 16"/>
                  <a:gd name="T3" fmla="*/ 7 h 11"/>
                  <a:gd name="T4" fmla="*/ 4 w 16"/>
                  <a:gd name="T5" fmla="*/ 10 h 11"/>
                  <a:gd name="T6" fmla="*/ 14 w 16"/>
                  <a:gd name="T7" fmla="*/ 5 h 11"/>
                  <a:gd name="T8" fmla="*/ 12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cubicBezTo>
                      <a:pt x="9" y="4"/>
                      <a:pt x="6" y="6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8" y="9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9" name="Freeform 1492">
                <a:extLst>
                  <a:ext uri="{FF2B5EF4-FFF2-40B4-BE49-F238E27FC236}">
                    <a16:creationId xmlns:a16="http://schemas.microsoft.com/office/drawing/2014/main" xmlns="" id="{B0DA0D89-4404-49FD-A316-8ADC7D12A6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2" y="2103"/>
                <a:ext cx="21" cy="14"/>
              </a:xfrm>
              <a:custGeom>
                <a:avLst/>
                <a:gdLst>
                  <a:gd name="T0" fmla="*/ 10 w 14"/>
                  <a:gd name="T1" fmla="*/ 1 h 10"/>
                  <a:gd name="T2" fmla="*/ 2 w 14"/>
                  <a:gd name="T3" fmla="*/ 5 h 10"/>
                  <a:gd name="T4" fmla="*/ 3 w 14"/>
                  <a:gd name="T5" fmla="*/ 9 h 10"/>
                  <a:gd name="T6" fmla="*/ 12 w 14"/>
                  <a:gd name="T7" fmla="*/ 4 h 10"/>
                  <a:gd name="T8" fmla="*/ 10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0" y="1"/>
                    </a:moveTo>
                    <a:cubicBezTo>
                      <a:pt x="8" y="3"/>
                      <a:pt x="5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0" name="Freeform 1493">
                <a:extLst>
                  <a:ext uri="{FF2B5EF4-FFF2-40B4-BE49-F238E27FC236}">
                    <a16:creationId xmlns:a16="http://schemas.microsoft.com/office/drawing/2014/main" xmlns="" id="{6DD33660-B3D2-4FE3-AA33-14E5309172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2" y="2084"/>
                <a:ext cx="16" cy="13"/>
              </a:xfrm>
              <a:custGeom>
                <a:avLst/>
                <a:gdLst>
                  <a:gd name="T0" fmla="*/ 7 w 11"/>
                  <a:gd name="T1" fmla="*/ 1 h 9"/>
                  <a:gd name="T2" fmla="*/ 2 w 11"/>
                  <a:gd name="T3" fmla="*/ 5 h 9"/>
                  <a:gd name="T4" fmla="*/ 4 w 11"/>
                  <a:gd name="T5" fmla="*/ 8 h 9"/>
                  <a:gd name="T6" fmla="*/ 9 w 11"/>
                  <a:gd name="T7" fmla="*/ 4 h 9"/>
                  <a:gd name="T8" fmla="*/ 7 w 1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7" y="1"/>
                    </a:moveTo>
                    <a:cubicBezTo>
                      <a:pt x="5" y="2"/>
                      <a:pt x="3" y="4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7" y="5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1" name="Freeform 1494">
                <a:extLst>
                  <a:ext uri="{FF2B5EF4-FFF2-40B4-BE49-F238E27FC236}">
                    <a16:creationId xmlns:a16="http://schemas.microsoft.com/office/drawing/2014/main" xmlns="" id="{070074E4-6F68-48CB-8205-F69D7D4820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8" y="2057"/>
                <a:ext cx="18" cy="13"/>
              </a:xfrm>
              <a:custGeom>
                <a:avLst/>
                <a:gdLst>
                  <a:gd name="T0" fmla="*/ 8 w 12"/>
                  <a:gd name="T1" fmla="*/ 1 h 9"/>
                  <a:gd name="T2" fmla="*/ 2 w 12"/>
                  <a:gd name="T3" fmla="*/ 5 h 9"/>
                  <a:gd name="T4" fmla="*/ 4 w 12"/>
                  <a:gd name="T5" fmla="*/ 8 h 9"/>
                  <a:gd name="T6" fmla="*/ 10 w 12"/>
                  <a:gd name="T7" fmla="*/ 4 h 9"/>
                  <a:gd name="T8" fmla="*/ 8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1"/>
                    </a:moveTo>
                    <a:cubicBezTo>
                      <a:pt x="6" y="2"/>
                      <a:pt x="4" y="4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2" name="Freeform 1495">
                <a:extLst>
                  <a:ext uri="{FF2B5EF4-FFF2-40B4-BE49-F238E27FC236}">
                    <a16:creationId xmlns:a16="http://schemas.microsoft.com/office/drawing/2014/main" xmlns="" id="{DA9A1463-D51D-4E61-B736-3011CC799F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2" y="2073"/>
                <a:ext cx="17" cy="12"/>
              </a:xfrm>
              <a:custGeom>
                <a:avLst/>
                <a:gdLst>
                  <a:gd name="T0" fmla="*/ 7 w 12"/>
                  <a:gd name="T1" fmla="*/ 1 h 8"/>
                  <a:gd name="T2" fmla="*/ 3 w 12"/>
                  <a:gd name="T3" fmla="*/ 4 h 8"/>
                  <a:gd name="T4" fmla="*/ 3 w 12"/>
                  <a:gd name="T5" fmla="*/ 7 h 8"/>
                  <a:gd name="T6" fmla="*/ 10 w 12"/>
                  <a:gd name="T7" fmla="*/ 4 h 8"/>
                  <a:gd name="T8" fmla="*/ 7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7" y="1"/>
                    </a:moveTo>
                    <a:cubicBezTo>
                      <a:pt x="6" y="2"/>
                      <a:pt x="4" y="3"/>
                      <a:pt x="3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5" y="7"/>
                      <a:pt x="8" y="6"/>
                      <a:pt x="10" y="4"/>
                    </a:cubicBezTo>
                    <a:cubicBezTo>
                      <a:pt x="12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3" name="Freeform 1496">
                <a:extLst>
                  <a:ext uri="{FF2B5EF4-FFF2-40B4-BE49-F238E27FC236}">
                    <a16:creationId xmlns:a16="http://schemas.microsoft.com/office/drawing/2014/main" xmlns="" id="{0B1BFAAF-60F5-4016-AE2E-D54244A8D2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3" y="2053"/>
                <a:ext cx="18" cy="11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3 w 12"/>
                  <a:gd name="T5" fmla="*/ 8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4" name="Freeform 1497">
                <a:extLst>
                  <a:ext uri="{FF2B5EF4-FFF2-40B4-BE49-F238E27FC236}">
                    <a16:creationId xmlns:a16="http://schemas.microsoft.com/office/drawing/2014/main" xmlns="" id="{78B73DD0-99DE-462C-8978-CF61357FEC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6" y="2036"/>
                <a:ext cx="19" cy="12"/>
              </a:xfrm>
              <a:custGeom>
                <a:avLst/>
                <a:gdLst>
                  <a:gd name="T0" fmla="*/ 10 w 13"/>
                  <a:gd name="T1" fmla="*/ 1 h 8"/>
                  <a:gd name="T2" fmla="*/ 2 w 13"/>
                  <a:gd name="T3" fmla="*/ 4 h 8"/>
                  <a:gd name="T4" fmla="*/ 4 w 13"/>
                  <a:gd name="T5" fmla="*/ 7 h 8"/>
                  <a:gd name="T6" fmla="*/ 11 w 13"/>
                  <a:gd name="T7" fmla="*/ 5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5" name="Freeform 1498">
                <a:extLst>
                  <a:ext uri="{FF2B5EF4-FFF2-40B4-BE49-F238E27FC236}">
                    <a16:creationId xmlns:a16="http://schemas.microsoft.com/office/drawing/2014/main" xmlns="" id="{160B4CBC-F622-4973-BC83-6F9E78FE17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1" y="2026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3 w 12"/>
                  <a:gd name="T5" fmla="*/ 7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3"/>
                      <a:pt x="2" y="4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6" name="Freeform 1499">
                <a:extLst>
                  <a:ext uri="{FF2B5EF4-FFF2-40B4-BE49-F238E27FC236}">
                    <a16:creationId xmlns:a16="http://schemas.microsoft.com/office/drawing/2014/main" xmlns="" id="{D8395B29-45F6-492F-9B4F-3B4EEF829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7" y="2007"/>
                <a:ext cx="21" cy="13"/>
              </a:xfrm>
              <a:custGeom>
                <a:avLst/>
                <a:gdLst>
                  <a:gd name="T0" fmla="*/ 10 w 14"/>
                  <a:gd name="T1" fmla="*/ 1 h 9"/>
                  <a:gd name="T2" fmla="*/ 2 w 14"/>
                  <a:gd name="T3" fmla="*/ 5 h 9"/>
                  <a:gd name="T4" fmla="*/ 4 w 14"/>
                  <a:gd name="T5" fmla="*/ 8 h 9"/>
                  <a:gd name="T6" fmla="*/ 12 w 14"/>
                  <a:gd name="T7" fmla="*/ 5 h 9"/>
                  <a:gd name="T8" fmla="*/ 10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0" y="1"/>
                    </a:moveTo>
                    <a:cubicBezTo>
                      <a:pt x="7" y="2"/>
                      <a:pt x="5" y="3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7" name="Freeform 1500">
                <a:extLst>
                  <a:ext uri="{FF2B5EF4-FFF2-40B4-BE49-F238E27FC236}">
                    <a16:creationId xmlns:a16="http://schemas.microsoft.com/office/drawing/2014/main" xmlns="" id="{9F082F8E-C6E6-4E68-BD47-728CD82400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2" y="2017"/>
                <a:ext cx="19" cy="12"/>
              </a:xfrm>
              <a:custGeom>
                <a:avLst/>
                <a:gdLst>
                  <a:gd name="T0" fmla="*/ 10 w 13"/>
                  <a:gd name="T1" fmla="*/ 1 h 8"/>
                  <a:gd name="T2" fmla="*/ 2 w 13"/>
                  <a:gd name="T3" fmla="*/ 3 h 8"/>
                  <a:gd name="T4" fmla="*/ 4 w 13"/>
                  <a:gd name="T5" fmla="*/ 7 h 8"/>
                  <a:gd name="T6" fmla="*/ 11 w 13"/>
                  <a:gd name="T7" fmla="*/ 4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8" name="Freeform 1501">
                <a:extLst>
                  <a:ext uri="{FF2B5EF4-FFF2-40B4-BE49-F238E27FC236}">
                    <a16:creationId xmlns:a16="http://schemas.microsoft.com/office/drawing/2014/main" xmlns="" id="{F57EC8D7-76FC-43E6-81DF-4A8AD89F8F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1998"/>
                <a:ext cx="17" cy="12"/>
              </a:xfrm>
              <a:custGeom>
                <a:avLst/>
                <a:gdLst>
                  <a:gd name="T0" fmla="*/ 7 w 11"/>
                  <a:gd name="T1" fmla="*/ 1 h 8"/>
                  <a:gd name="T2" fmla="*/ 2 w 11"/>
                  <a:gd name="T3" fmla="*/ 4 h 8"/>
                  <a:gd name="T4" fmla="*/ 3 w 11"/>
                  <a:gd name="T5" fmla="*/ 7 h 8"/>
                  <a:gd name="T6" fmla="*/ 9 w 11"/>
                  <a:gd name="T7" fmla="*/ 4 h 8"/>
                  <a:gd name="T8" fmla="*/ 7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5" y="6"/>
                      <a:pt x="7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9" name="Freeform 1502">
                <a:extLst>
                  <a:ext uri="{FF2B5EF4-FFF2-40B4-BE49-F238E27FC236}">
                    <a16:creationId xmlns:a16="http://schemas.microsoft.com/office/drawing/2014/main" xmlns="" id="{FD885607-0E22-47C6-A20D-3A91114BD5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2" y="2010"/>
                <a:ext cx="17" cy="9"/>
              </a:xfrm>
              <a:custGeom>
                <a:avLst/>
                <a:gdLst>
                  <a:gd name="T0" fmla="*/ 8 w 12"/>
                  <a:gd name="T1" fmla="*/ 1 h 6"/>
                  <a:gd name="T2" fmla="*/ 4 w 12"/>
                  <a:gd name="T3" fmla="*/ 2 h 6"/>
                  <a:gd name="T4" fmla="*/ 3 w 12"/>
                  <a:gd name="T5" fmla="*/ 6 h 6"/>
                  <a:gd name="T6" fmla="*/ 10 w 12"/>
                  <a:gd name="T7" fmla="*/ 5 h 6"/>
                  <a:gd name="T8" fmla="*/ 8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8" y="1"/>
                    </a:moveTo>
                    <a:cubicBezTo>
                      <a:pt x="7" y="2"/>
                      <a:pt x="5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5" y="6"/>
                      <a:pt x="7" y="6"/>
                      <a:pt x="10" y="5"/>
                    </a:cubicBezTo>
                    <a:cubicBezTo>
                      <a:pt x="12" y="4"/>
                      <a:pt x="11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0" name="Freeform 1503">
                <a:extLst>
                  <a:ext uri="{FF2B5EF4-FFF2-40B4-BE49-F238E27FC236}">
                    <a16:creationId xmlns:a16="http://schemas.microsoft.com/office/drawing/2014/main" xmlns="" id="{61A65A85-DD51-403A-B5EC-4057A401C5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2028"/>
                <a:ext cx="20" cy="10"/>
              </a:xfrm>
              <a:custGeom>
                <a:avLst/>
                <a:gdLst>
                  <a:gd name="T0" fmla="*/ 9 w 13"/>
                  <a:gd name="T1" fmla="*/ 1 h 7"/>
                  <a:gd name="T2" fmla="*/ 6 w 13"/>
                  <a:gd name="T3" fmla="*/ 2 h 7"/>
                  <a:gd name="T4" fmla="*/ 4 w 13"/>
                  <a:gd name="T5" fmla="*/ 3 h 7"/>
                  <a:gd name="T6" fmla="*/ 3 w 13"/>
                  <a:gd name="T7" fmla="*/ 3 h 7"/>
                  <a:gd name="T8" fmla="*/ 3 w 13"/>
                  <a:gd name="T9" fmla="*/ 7 h 7"/>
                  <a:gd name="T10" fmla="*/ 6 w 13"/>
                  <a:gd name="T11" fmla="*/ 6 h 7"/>
                  <a:gd name="T12" fmla="*/ 11 w 13"/>
                  <a:gd name="T13" fmla="*/ 5 h 7"/>
                  <a:gd name="T14" fmla="*/ 9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8" y="1"/>
                      <a:pt x="7" y="2"/>
                      <a:pt x="6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1" y="2"/>
                      <a:pt x="0" y="6"/>
                      <a:pt x="3" y="7"/>
                    </a:cubicBezTo>
                    <a:cubicBezTo>
                      <a:pt x="4" y="7"/>
                      <a:pt x="5" y="6"/>
                      <a:pt x="6" y="6"/>
                    </a:cubicBezTo>
                    <a:cubicBezTo>
                      <a:pt x="8" y="6"/>
                      <a:pt x="9" y="5"/>
                      <a:pt x="11" y="5"/>
                    </a:cubicBezTo>
                    <a:cubicBezTo>
                      <a:pt x="13" y="4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1" name="Freeform 1504">
                <a:extLst>
                  <a:ext uri="{FF2B5EF4-FFF2-40B4-BE49-F238E27FC236}">
                    <a16:creationId xmlns:a16="http://schemas.microsoft.com/office/drawing/2014/main" xmlns="" id="{E349EC53-63F7-40A4-84C6-0E01564CA3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2045"/>
                <a:ext cx="20" cy="12"/>
              </a:xfrm>
              <a:custGeom>
                <a:avLst/>
                <a:gdLst>
                  <a:gd name="T0" fmla="*/ 10 w 13"/>
                  <a:gd name="T1" fmla="*/ 0 h 8"/>
                  <a:gd name="T2" fmla="*/ 2 w 13"/>
                  <a:gd name="T3" fmla="*/ 3 h 8"/>
                  <a:gd name="T4" fmla="*/ 3 w 13"/>
                  <a:gd name="T5" fmla="*/ 7 h 8"/>
                  <a:gd name="T6" fmla="*/ 11 w 13"/>
                  <a:gd name="T7" fmla="*/ 4 h 8"/>
                  <a:gd name="T8" fmla="*/ 10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0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2" name="Freeform 1505">
                <a:extLst>
                  <a:ext uri="{FF2B5EF4-FFF2-40B4-BE49-F238E27FC236}">
                    <a16:creationId xmlns:a16="http://schemas.microsoft.com/office/drawing/2014/main" xmlns="" id="{A0F063AC-6AE1-441E-8418-47943A5F0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3" y="2066"/>
                <a:ext cx="19" cy="10"/>
              </a:xfrm>
              <a:custGeom>
                <a:avLst/>
                <a:gdLst>
                  <a:gd name="T0" fmla="*/ 9 w 13"/>
                  <a:gd name="T1" fmla="*/ 0 h 7"/>
                  <a:gd name="T2" fmla="*/ 5 w 13"/>
                  <a:gd name="T3" fmla="*/ 2 h 7"/>
                  <a:gd name="T4" fmla="*/ 2 w 13"/>
                  <a:gd name="T5" fmla="*/ 3 h 7"/>
                  <a:gd name="T6" fmla="*/ 2 w 13"/>
                  <a:gd name="T7" fmla="*/ 7 h 7"/>
                  <a:gd name="T8" fmla="*/ 10 w 13"/>
                  <a:gd name="T9" fmla="*/ 4 h 7"/>
                  <a:gd name="T10" fmla="*/ 9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9" y="0"/>
                    </a:moveTo>
                    <a:cubicBezTo>
                      <a:pt x="8" y="1"/>
                      <a:pt x="7" y="1"/>
                      <a:pt x="5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5" y="7"/>
                      <a:pt x="8" y="5"/>
                      <a:pt x="10" y="4"/>
                    </a:cubicBezTo>
                    <a:cubicBezTo>
                      <a:pt x="13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3" name="Freeform 1506">
                <a:extLst>
                  <a:ext uri="{FF2B5EF4-FFF2-40B4-BE49-F238E27FC236}">
                    <a16:creationId xmlns:a16="http://schemas.microsoft.com/office/drawing/2014/main" xmlns="" id="{5FCA9FE8-BA4D-4E4A-9A82-D04785ED01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6" y="2089"/>
                <a:ext cx="18" cy="12"/>
              </a:xfrm>
              <a:custGeom>
                <a:avLst/>
                <a:gdLst>
                  <a:gd name="T0" fmla="*/ 8 w 12"/>
                  <a:gd name="T1" fmla="*/ 1 h 8"/>
                  <a:gd name="T2" fmla="*/ 2 w 12"/>
                  <a:gd name="T3" fmla="*/ 3 h 8"/>
                  <a:gd name="T4" fmla="*/ 3 w 12"/>
                  <a:gd name="T5" fmla="*/ 7 h 8"/>
                  <a:gd name="T6" fmla="*/ 10 w 12"/>
                  <a:gd name="T7" fmla="*/ 4 h 8"/>
                  <a:gd name="T8" fmla="*/ 8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4" name="Freeform 1507">
                <a:extLst>
                  <a:ext uri="{FF2B5EF4-FFF2-40B4-BE49-F238E27FC236}">
                    <a16:creationId xmlns:a16="http://schemas.microsoft.com/office/drawing/2014/main" xmlns="" id="{8BF83956-6AFA-4387-8DE5-F25CBB30FE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2106"/>
                <a:ext cx="18" cy="14"/>
              </a:xfrm>
              <a:custGeom>
                <a:avLst/>
                <a:gdLst>
                  <a:gd name="T0" fmla="*/ 8 w 12"/>
                  <a:gd name="T1" fmla="*/ 2 h 10"/>
                  <a:gd name="T2" fmla="*/ 2 w 12"/>
                  <a:gd name="T3" fmla="*/ 5 h 10"/>
                  <a:gd name="T4" fmla="*/ 4 w 12"/>
                  <a:gd name="T5" fmla="*/ 9 h 10"/>
                  <a:gd name="T6" fmla="*/ 11 w 12"/>
                  <a:gd name="T7" fmla="*/ 5 h 10"/>
                  <a:gd name="T8" fmla="*/ 8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8" y="2"/>
                    </a:moveTo>
                    <a:cubicBezTo>
                      <a:pt x="7" y="3"/>
                      <a:pt x="5" y="5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6" y="8"/>
                      <a:pt x="9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5" name="Freeform 1508">
                <a:extLst>
                  <a:ext uri="{FF2B5EF4-FFF2-40B4-BE49-F238E27FC236}">
                    <a16:creationId xmlns:a16="http://schemas.microsoft.com/office/drawing/2014/main" xmlns="" id="{ACD4D454-9131-4F59-8DAA-1B204C3550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2097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3 w 12"/>
                  <a:gd name="T3" fmla="*/ 3 h 8"/>
                  <a:gd name="T4" fmla="*/ 3 w 12"/>
                  <a:gd name="T5" fmla="*/ 7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3"/>
                      <a:pt x="3" y="3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6" name="Freeform 1509">
                <a:extLst>
                  <a:ext uri="{FF2B5EF4-FFF2-40B4-BE49-F238E27FC236}">
                    <a16:creationId xmlns:a16="http://schemas.microsoft.com/office/drawing/2014/main" xmlns="" id="{56978980-AC86-4FDB-B5BC-4A86EFA5A2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7" y="2081"/>
                <a:ext cx="19" cy="14"/>
              </a:xfrm>
              <a:custGeom>
                <a:avLst/>
                <a:gdLst>
                  <a:gd name="T0" fmla="*/ 9 w 13"/>
                  <a:gd name="T1" fmla="*/ 1 h 10"/>
                  <a:gd name="T2" fmla="*/ 2 w 13"/>
                  <a:gd name="T3" fmla="*/ 6 h 10"/>
                  <a:gd name="T4" fmla="*/ 4 w 13"/>
                  <a:gd name="T5" fmla="*/ 9 h 10"/>
                  <a:gd name="T6" fmla="*/ 11 w 13"/>
                  <a:gd name="T7" fmla="*/ 4 h 10"/>
                  <a:gd name="T8" fmla="*/ 9 w 13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9" y="1"/>
                    </a:moveTo>
                    <a:cubicBezTo>
                      <a:pt x="7" y="3"/>
                      <a:pt x="4" y="4"/>
                      <a:pt x="2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7"/>
                      <a:pt x="9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7" name="Freeform 1510">
                <a:extLst>
                  <a:ext uri="{FF2B5EF4-FFF2-40B4-BE49-F238E27FC236}">
                    <a16:creationId xmlns:a16="http://schemas.microsoft.com/office/drawing/2014/main" xmlns="" id="{8E0680D2-BD83-48FF-BBD7-F05E333C9A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8" y="2089"/>
                <a:ext cx="22" cy="12"/>
              </a:xfrm>
              <a:custGeom>
                <a:avLst/>
                <a:gdLst>
                  <a:gd name="T0" fmla="*/ 11 w 15"/>
                  <a:gd name="T1" fmla="*/ 0 h 8"/>
                  <a:gd name="T2" fmla="*/ 2 w 15"/>
                  <a:gd name="T3" fmla="*/ 4 h 8"/>
                  <a:gd name="T4" fmla="*/ 3 w 15"/>
                  <a:gd name="T5" fmla="*/ 7 h 8"/>
                  <a:gd name="T6" fmla="*/ 13 w 15"/>
                  <a:gd name="T7" fmla="*/ 4 h 8"/>
                  <a:gd name="T8" fmla="*/ 11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8" y="1"/>
                      <a:pt x="5" y="3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8" name="Freeform 1511">
                <a:extLst>
                  <a:ext uri="{FF2B5EF4-FFF2-40B4-BE49-F238E27FC236}">
                    <a16:creationId xmlns:a16="http://schemas.microsoft.com/office/drawing/2014/main" xmlns="" id="{40216CC7-2AEF-490F-B8C2-7F4012A9E8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067"/>
                <a:ext cx="22" cy="12"/>
              </a:xfrm>
              <a:custGeom>
                <a:avLst/>
                <a:gdLst>
                  <a:gd name="T0" fmla="*/ 11 w 15"/>
                  <a:gd name="T1" fmla="*/ 1 h 8"/>
                  <a:gd name="T2" fmla="*/ 3 w 15"/>
                  <a:gd name="T3" fmla="*/ 4 h 8"/>
                  <a:gd name="T4" fmla="*/ 4 w 15"/>
                  <a:gd name="T5" fmla="*/ 8 h 8"/>
                  <a:gd name="T6" fmla="*/ 13 w 15"/>
                  <a:gd name="T7" fmla="*/ 4 h 8"/>
                  <a:gd name="T8" fmla="*/ 1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2" y="8"/>
                      <a:pt x="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9" name="Freeform 1512">
                <a:extLst>
                  <a:ext uri="{FF2B5EF4-FFF2-40B4-BE49-F238E27FC236}">
                    <a16:creationId xmlns:a16="http://schemas.microsoft.com/office/drawing/2014/main" xmlns="" id="{AF0A0DBB-3BCD-4B8C-9F34-7BD1D8BD65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4" y="2051"/>
                <a:ext cx="21" cy="9"/>
              </a:xfrm>
              <a:custGeom>
                <a:avLst/>
                <a:gdLst>
                  <a:gd name="T0" fmla="*/ 9 w 14"/>
                  <a:gd name="T1" fmla="*/ 1 h 6"/>
                  <a:gd name="T2" fmla="*/ 3 w 14"/>
                  <a:gd name="T3" fmla="*/ 2 h 6"/>
                  <a:gd name="T4" fmla="*/ 2 w 14"/>
                  <a:gd name="T5" fmla="*/ 6 h 6"/>
                  <a:gd name="T6" fmla="*/ 12 w 14"/>
                  <a:gd name="T7" fmla="*/ 4 h 6"/>
                  <a:gd name="T8" fmla="*/ 9 w 1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9" y="1"/>
                    </a:moveTo>
                    <a:cubicBezTo>
                      <a:pt x="8" y="2"/>
                      <a:pt x="5" y="3"/>
                      <a:pt x="3" y="2"/>
                    </a:cubicBezTo>
                    <a:cubicBezTo>
                      <a:pt x="1" y="2"/>
                      <a:pt x="0" y="6"/>
                      <a:pt x="2" y="6"/>
                    </a:cubicBezTo>
                    <a:cubicBezTo>
                      <a:pt x="6" y="6"/>
                      <a:pt x="9" y="6"/>
                      <a:pt x="12" y="4"/>
                    </a:cubicBezTo>
                    <a:cubicBezTo>
                      <a:pt x="14" y="3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0" name="Freeform 1513">
                <a:extLst>
                  <a:ext uri="{FF2B5EF4-FFF2-40B4-BE49-F238E27FC236}">
                    <a16:creationId xmlns:a16="http://schemas.microsoft.com/office/drawing/2014/main" xmlns="" id="{AD5BEB9E-394B-4E4E-A1DD-A4FC5714B2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028"/>
                <a:ext cx="20" cy="13"/>
              </a:xfrm>
              <a:custGeom>
                <a:avLst/>
                <a:gdLst>
                  <a:gd name="T0" fmla="*/ 10 w 13"/>
                  <a:gd name="T1" fmla="*/ 1 h 9"/>
                  <a:gd name="T2" fmla="*/ 2 w 13"/>
                  <a:gd name="T3" fmla="*/ 5 h 9"/>
                  <a:gd name="T4" fmla="*/ 4 w 13"/>
                  <a:gd name="T5" fmla="*/ 8 h 9"/>
                  <a:gd name="T6" fmla="*/ 11 w 13"/>
                  <a:gd name="T7" fmla="*/ 5 h 9"/>
                  <a:gd name="T8" fmla="*/ 10 w 1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0" y="1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9" y="6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1" name="Freeform 1514">
                <a:extLst>
                  <a:ext uri="{FF2B5EF4-FFF2-40B4-BE49-F238E27FC236}">
                    <a16:creationId xmlns:a16="http://schemas.microsoft.com/office/drawing/2014/main" xmlns="" id="{B7A5E4CB-BFC2-4AEC-99CE-73335BF42D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7" y="2006"/>
                <a:ext cx="15" cy="8"/>
              </a:xfrm>
              <a:custGeom>
                <a:avLst/>
                <a:gdLst>
                  <a:gd name="T0" fmla="*/ 7 w 10"/>
                  <a:gd name="T1" fmla="*/ 1 h 6"/>
                  <a:gd name="T2" fmla="*/ 2 w 10"/>
                  <a:gd name="T3" fmla="*/ 3 h 6"/>
                  <a:gd name="T4" fmla="*/ 2 w 10"/>
                  <a:gd name="T5" fmla="*/ 6 h 6"/>
                  <a:gd name="T6" fmla="*/ 8 w 10"/>
                  <a:gd name="T7" fmla="*/ 5 h 6"/>
                  <a:gd name="T8" fmla="*/ 7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7" y="1"/>
                    </a:moveTo>
                    <a:cubicBezTo>
                      <a:pt x="5" y="2"/>
                      <a:pt x="4" y="2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4" y="6"/>
                      <a:pt x="6" y="5"/>
                      <a:pt x="8" y="5"/>
                    </a:cubicBezTo>
                    <a:cubicBezTo>
                      <a:pt x="10" y="4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2" name="Freeform 1515">
                <a:extLst>
                  <a:ext uri="{FF2B5EF4-FFF2-40B4-BE49-F238E27FC236}">
                    <a16:creationId xmlns:a16="http://schemas.microsoft.com/office/drawing/2014/main" xmlns="" id="{45FF60CB-7435-40BF-A55C-74A136C6BF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7" y="1994"/>
                <a:ext cx="18" cy="9"/>
              </a:xfrm>
              <a:custGeom>
                <a:avLst/>
                <a:gdLst>
                  <a:gd name="T0" fmla="*/ 9 w 12"/>
                  <a:gd name="T1" fmla="*/ 0 h 6"/>
                  <a:gd name="T2" fmla="*/ 2 w 12"/>
                  <a:gd name="T3" fmla="*/ 2 h 6"/>
                  <a:gd name="T4" fmla="*/ 2 w 12"/>
                  <a:gd name="T5" fmla="*/ 5 h 6"/>
                  <a:gd name="T6" fmla="*/ 9 w 12"/>
                  <a:gd name="T7" fmla="*/ 4 h 6"/>
                  <a:gd name="T8" fmla="*/ 9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7" y="1"/>
                      <a:pt x="4" y="1"/>
                      <a:pt x="2" y="2"/>
                    </a:cubicBezTo>
                    <a:cubicBezTo>
                      <a:pt x="0" y="2"/>
                      <a:pt x="0" y="6"/>
                      <a:pt x="2" y="5"/>
                    </a:cubicBezTo>
                    <a:cubicBezTo>
                      <a:pt x="5" y="5"/>
                      <a:pt x="7" y="4"/>
                      <a:pt x="9" y="4"/>
                    </a:cubicBezTo>
                    <a:cubicBezTo>
                      <a:pt x="12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3" name="Freeform 1516">
                <a:extLst>
                  <a:ext uri="{FF2B5EF4-FFF2-40B4-BE49-F238E27FC236}">
                    <a16:creationId xmlns:a16="http://schemas.microsoft.com/office/drawing/2014/main" xmlns="" id="{0E0EE6DE-D00A-418B-A534-964A04E2CA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5" y="1989"/>
                <a:ext cx="19" cy="9"/>
              </a:xfrm>
              <a:custGeom>
                <a:avLst/>
                <a:gdLst>
                  <a:gd name="T0" fmla="*/ 10 w 13"/>
                  <a:gd name="T1" fmla="*/ 0 h 6"/>
                  <a:gd name="T2" fmla="*/ 2 w 13"/>
                  <a:gd name="T3" fmla="*/ 2 h 6"/>
                  <a:gd name="T4" fmla="*/ 4 w 13"/>
                  <a:gd name="T5" fmla="*/ 5 h 6"/>
                  <a:gd name="T6" fmla="*/ 10 w 13"/>
                  <a:gd name="T7" fmla="*/ 4 h 6"/>
                  <a:gd name="T8" fmla="*/ 10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0"/>
                    </a:moveTo>
                    <a:cubicBezTo>
                      <a:pt x="8" y="0"/>
                      <a:pt x="5" y="1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ubicBezTo>
                      <a:pt x="6" y="4"/>
                      <a:pt x="8" y="4"/>
                      <a:pt x="10" y="4"/>
                    </a:cubicBezTo>
                    <a:cubicBezTo>
                      <a:pt x="12" y="4"/>
                      <a:pt x="13" y="1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4" name="Freeform 1517">
                <a:extLst>
                  <a:ext uri="{FF2B5EF4-FFF2-40B4-BE49-F238E27FC236}">
                    <a16:creationId xmlns:a16="http://schemas.microsoft.com/office/drawing/2014/main" xmlns="" id="{DB193F52-729F-4993-9F41-819452C849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2" y="2000"/>
                <a:ext cx="18" cy="8"/>
              </a:xfrm>
              <a:custGeom>
                <a:avLst/>
                <a:gdLst>
                  <a:gd name="T0" fmla="*/ 9 w 12"/>
                  <a:gd name="T1" fmla="*/ 1 h 6"/>
                  <a:gd name="T2" fmla="*/ 3 w 12"/>
                  <a:gd name="T3" fmla="*/ 2 h 6"/>
                  <a:gd name="T4" fmla="*/ 2 w 12"/>
                  <a:gd name="T5" fmla="*/ 6 h 6"/>
                  <a:gd name="T6" fmla="*/ 10 w 12"/>
                  <a:gd name="T7" fmla="*/ 4 h 6"/>
                  <a:gd name="T8" fmla="*/ 9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9" y="1"/>
                    </a:moveTo>
                    <a:cubicBezTo>
                      <a:pt x="7" y="2"/>
                      <a:pt x="5" y="2"/>
                      <a:pt x="3" y="2"/>
                    </a:cubicBezTo>
                    <a:cubicBezTo>
                      <a:pt x="0" y="2"/>
                      <a:pt x="0" y="5"/>
                      <a:pt x="2" y="6"/>
                    </a:cubicBezTo>
                    <a:cubicBezTo>
                      <a:pt x="5" y="6"/>
                      <a:pt x="7" y="5"/>
                      <a:pt x="10" y="4"/>
                    </a:cubicBezTo>
                    <a:cubicBezTo>
                      <a:pt x="12" y="4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5" name="Freeform 1518">
                <a:extLst>
                  <a:ext uri="{FF2B5EF4-FFF2-40B4-BE49-F238E27FC236}">
                    <a16:creationId xmlns:a16="http://schemas.microsoft.com/office/drawing/2014/main" xmlns="" id="{E2F0A6A6-FD22-44C2-99A2-BC299D144F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1" y="1982"/>
                <a:ext cx="26" cy="9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6 h 6"/>
                  <a:gd name="T6" fmla="*/ 14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1"/>
                      <a:pt x="2" y="2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7" y="5"/>
                      <a:pt x="11" y="4"/>
                      <a:pt x="14" y="4"/>
                    </a:cubicBezTo>
                    <a:cubicBezTo>
                      <a:pt x="17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6" name="Freeform 1519">
                <a:extLst>
                  <a:ext uri="{FF2B5EF4-FFF2-40B4-BE49-F238E27FC236}">
                    <a16:creationId xmlns:a16="http://schemas.microsoft.com/office/drawing/2014/main" xmlns="" id="{ACAD0309-C00D-4C83-95F7-FA36C02A62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2" y="1994"/>
                <a:ext cx="20" cy="7"/>
              </a:xfrm>
              <a:custGeom>
                <a:avLst/>
                <a:gdLst>
                  <a:gd name="T0" fmla="*/ 11 w 14"/>
                  <a:gd name="T1" fmla="*/ 0 h 5"/>
                  <a:gd name="T2" fmla="*/ 3 w 14"/>
                  <a:gd name="T3" fmla="*/ 1 h 5"/>
                  <a:gd name="T4" fmla="*/ 3 w 14"/>
                  <a:gd name="T5" fmla="*/ 4 h 5"/>
                  <a:gd name="T6" fmla="*/ 11 w 14"/>
                  <a:gd name="T7" fmla="*/ 4 h 5"/>
                  <a:gd name="T8" fmla="*/ 11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cubicBezTo>
                      <a:pt x="8" y="0"/>
                      <a:pt x="6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6" y="4"/>
                      <a:pt x="9" y="4"/>
                      <a:pt x="11" y="4"/>
                    </a:cubicBezTo>
                    <a:cubicBezTo>
                      <a:pt x="14" y="4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7" name="Freeform 1520">
                <a:extLst>
                  <a:ext uri="{FF2B5EF4-FFF2-40B4-BE49-F238E27FC236}">
                    <a16:creationId xmlns:a16="http://schemas.microsoft.com/office/drawing/2014/main" xmlns="" id="{24F4FABB-4F51-4E75-97F6-360F2CDD90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6" y="2017"/>
                <a:ext cx="20" cy="11"/>
              </a:xfrm>
              <a:custGeom>
                <a:avLst/>
                <a:gdLst>
                  <a:gd name="T0" fmla="*/ 9 w 13"/>
                  <a:gd name="T1" fmla="*/ 1 h 7"/>
                  <a:gd name="T2" fmla="*/ 3 w 13"/>
                  <a:gd name="T3" fmla="*/ 3 h 7"/>
                  <a:gd name="T4" fmla="*/ 2 w 13"/>
                  <a:gd name="T5" fmla="*/ 6 h 7"/>
                  <a:gd name="T6" fmla="*/ 11 w 13"/>
                  <a:gd name="T7" fmla="*/ 4 h 7"/>
                  <a:gd name="T8" fmla="*/ 9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7" y="2"/>
                      <a:pt x="5" y="3"/>
                      <a:pt x="3" y="3"/>
                    </a:cubicBezTo>
                    <a:cubicBezTo>
                      <a:pt x="1" y="2"/>
                      <a:pt x="0" y="6"/>
                      <a:pt x="2" y="6"/>
                    </a:cubicBezTo>
                    <a:cubicBezTo>
                      <a:pt x="5" y="7"/>
                      <a:pt x="8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8" name="Freeform 1521">
                <a:extLst>
                  <a:ext uri="{FF2B5EF4-FFF2-40B4-BE49-F238E27FC236}">
                    <a16:creationId xmlns:a16="http://schemas.microsoft.com/office/drawing/2014/main" xmlns="" id="{240CD7F6-BA75-46FE-BC64-EDC093CE7A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2013"/>
                <a:ext cx="19" cy="10"/>
              </a:xfrm>
              <a:custGeom>
                <a:avLst/>
                <a:gdLst>
                  <a:gd name="T0" fmla="*/ 10 w 13"/>
                  <a:gd name="T1" fmla="*/ 0 h 7"/>
                  <a:gd name="T2" fmla="*/ 2 w 13"/>
                  <a:gd name="T3" fmla="*/ 3 h 7"/>
                  <a:gd name="T4" fmla="*/ 4 w 13"/>
                  <a:gd name="T5" fmla="*/ 6 h 7"/>
                  <a:gd name="T6" fmla="*/ 11 w 13"/>
                  <a:gd name="T7" fmla="*/ 4 h 7"/>
                  <a:gd name="T8" fmla="*/ 10 w 1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0"/>
                    </a:moveTo>
                    <a:cubicBezTo>
                      <a:pt x="7" y="0"/>
                      <a:pt x="4" y="1"/>
                      <a:pt x="2" y="3"/>
                    </a:cubicBezTo>
                    <a:cubicBezTo>
                      <a:pt x="0" y="4"/>
                      <a:pt x="2" y="7"/>
                      <a:pt x="4" y="6"/>
                    </a:cubicBezTo>
                    <a:cubicBezTo>
                      <a:pt x="6" y="5"/>
                      <a:pt x="8" y="4"/>
                      <a:pt x="11" y="4"/>
                    </a:cubicBezTo>
                    <a:cubicBezTo>
                      <a:pt x="13" y="4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9" name="Freeform 1522">
                <a:extLst>
                  <a:ext uri="{FF2B5EF4-FFF2-40B4-BE49-F238E27FC236}">
                    <a16:creationId xmlns:a16="http://schemas.microsoft.com/office/drawing/2014/main" xmlns="" id="{78229D5C-3733-4245-A7D7-7C6A35020D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8" y="2034"/>
                <a:ext cx="18" cy="13"/>
              </a:xfrm>
              <a:custGeom>
                <a:avLst/>
                <a:gdLst>
                  <a:gd name="T0" fmla="*/ 8 w 12"/>
                  <a:gd name="T1" fmla="*/ 2 h 9"/>
                  <a:gd name="T2" fmla="*/ 3 w 12"/>
                  <a:gd name="T3" fmla="*/ 4 h 9"/>
                  <a:gd name="T4" fmla="*/ 3 w 12"/>
                  <a:gd name="T5" fmla="*/ 8 h 9"/>
                  <a:gd name="T6" fmla="*/ 11 w 12"/>
                  <a:gd name="T7" fmla="*/ 5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5"/>
                      <a:pt x="1" y="9"/>
                      <a:pt x="3" y="8"/>
                    </a:cubicBezTo>
                    <a:cubicBezTo>
                      <a:pt x="6" y="8"/>
                      <a:pt x="8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0" name="Freeform 1523">
                <a:extLst>
                  <a:ext uri="{FF2B5EF4-FFF2-40B4-BE49-F238E27FC236}">
                    <a16:creationId xmlns:a16="http://schemas.microsoft.com/office/drawing/2014/main" xmlns="" id="{F600F28A-4E49-4448-96C8-FDC293F9AA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5" y="2051"/>
                <a:ext cx="18" cy="10"/>
              </a:xfrm>
              <a:custGeom>
                <a:avLst/>
                <a:gdLst>
                  <a:gd name="T0" fmla="*/ 8 w 12"/>
                  <a:gd name="T1" fmla="*/ 1 h 7"/>
                  <a:gd name="T2" fmla="*/ 3 w 12"/>
                  <a:gd name="T3" fmla="*/ 3 h 7"/>
                  <a:gd name="T4" fmla="*/ 3 w 12"/>
                  <a:gd name="T5" fmla="*/ 7 h 7"/>
                  <a:gd name="T6" fmla="*/ 10 w 12"/>
                  <a:gd name="T7" fmla="*/ 4 h 7"/>
                  <a:gd name="T8" fmla="*/ 8 w 1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8" y="1"/>
                    </a:moveTo>
                    <a:cubicBezTo>
                      <a:pt x="7" y="2"/>
                      <a:pt x="4" y="3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5" y="7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1" name="Freeform 1524">
                <a:extLst>
                  <a:ext uri="{FF2B5EF4-FFF2-40B4-BE49-F238E27FC236}">
                    <a16:creationId xmlns:a16="http://schemas.microsoft.com/office/drawing/2014/main" xmlns="" id="{F81D1421-D27C-4169-81BF-E5F68414FF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073"/>
                <a:ext cx="18" cy="9"/>
              </a:xfrm>
              <a:custGeom>
                <a:avLst/>
                <a:gdLst>
                  <a:gd name="T0" fmla="*/ 8 w 12"/>
                  <a:gd name="T1" fmla="*/ 1 h 6"/>
                  <a:gd name="T2" fmla="*/ 2 w 12"/>
                  <a:gd name="T3" fmla="*/ 2 h 6"/>
                  <a:gd name="T4" fmla="*/ 2 w 12"/>
                  <a:gd name="T5" fmla="*/ 6 h 6"/>
                  <a:gd name="T6" fmla="*/ 9 w 12"/>
                  <a:gd name="T7" fmla="*/ 4 h 6"/>
                  <a:gd name="T8" fmla="*/ 8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8" y="1"/>
                    </a:moveTo>
                    <a:cubicBezTo>
                      <a:pt x="6" y="1"/>
                      <a:pt x="4" y="2"/>
                      <a:pt x="2" y="2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5" y="6"/>
                      <a:pt x="7" y="5"/>
                      <a:pt x="9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2" name="Freeform 1525">
                <a:extLst>
                  <a:ext uri="{FF2B5EF4-FFF2-40B4-BE49-F238E27FC236}">
                    <a16:creationId xmlns:a16="http://schemas.microsoft.com/office/drawing/2014/main" xmlns="" id="{1103E941-4C6E-4198-8951-408C92056A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0" y="2069"/>
                <a:ext cx="17" cy="12"/>
              </a:xfrm>
              <a:custGeom>
                <a:avLst/>
                <a:gdLst>
                  <a:gd name="T0" fmla="*/ 6 w 11"/>
                  <a:gd name="T1" fmla="*/ 2 h 8"/>
                  <a:gd name="T2" fmla="*/ 4 w 11"/>
                  <a:gd name="T3" fmla="*/ 3 h 8"/>
                  <a:gd name="T4" fmla="*/ 2 w 11"/>
                  <a:gd name="T5" fmla="*/ 7 h 8"/>
                  <a:gd name="T6" fmla="*/ 9 w 11"/>
                  <a:gd name="T7" fmla="*/ 4 h 8"/>
                  <a:gd name="T8" fmla="*/ 6 w 11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6" y="2"/>
                    </a:moveTo>
                    <a:cubicBezTo>
                      <a:pt x="6" y="2"/>
                      <a:pt x="5" y="4"/>
                      <a:pt x="4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5" y="8"/>
                      <a:pt x="7" y="6"/>
                      <a:pt x="9" y="4"/>
                    </a:cubicBezTo>
                    <a:cubicBezTo>
                      <a:pt x="11" y="3"/>
                      <a:pt x="8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3" name="Freeform 1526">
                <a:extLst>
                  <a:ext uri="{FF2B5EF4-FFF2-40B4-BE49-F238E27FC236}">
                    <a16:creationId xmlns:a16="http://schemas.microsoft.com/office/drawing/2014/main" xmlns="" id="{9866CD45-0651-4EDB-B640-412A45620A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5" y="2053"/>
                <a:ext cx="22" cy="13"/>
              </a:xfrm>
              <a:custGeom>
                <a:avLst/>
                <a:gdLst>
                  <a:gd name="T0" fmla="*/ 11 w 15"/>
                  <a:gd name="T1" fmla="*/ 2 h 9"/>
                  <a:gd name="T2" fmla="*/ 3 w 15"/>
                  <a:gd name="T3" fmla="*/ 5 h 9"/>
                  <a:gd name="T4" fmla="*/ 4 w 15"/>
                  <a:gd name="T5" fmla="*/ 9 h 9"/>
                  <a:gd name="T6" fmla="*/ 13 w 15"/>
                  <a:gd name="T7" fmla="*/ 5 h 9"/>
                  <a:gd name="T8" fmla="*/ 11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2"/>
                    </a:moveTo>
                    <a:cubicBezTo>
                      <a:pt x="8" y="3"/>
                      <a:pt x="5" y="4"/>
                      <a:pt x="3" y="5"/>
                    </a:cubicBezTo>
                    <a:cubicBezTo>
                      <a:pt x="0" y="6"/>
                      <a:pt x="2" y="9"/>
                      <a:pt x="4" y="9"/>
                    </a:cubicBezTo>
                    <a:cubicBezTo>
                      <a:pt x="7" y="7"/>
                      <a:pt x="10" y="6"/>
                      <a:pt x="13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4" name="Freeform 1527">
                <a:extLst>
                  <a:ext uri="{FF2B5EF4-FFF2-40B4-BE49-F238E27FC236}">
                    <a16:creationId xmlns:a16="http://schemas.microsoft.com/office/drawing/2014/main" xmlns="" id="{BE1CD691-DB73-46B6-8587-38BC3ADFA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7" y="2060"/>
                <a:ext cx="22" cy="10"/>
              </a:xfrm>
              <a:custGeom>
                <a:avLst/>
                <a:gdLst>
                  <a:gd name="T0" fmla="*/ 11 w 15"/>
                  <a:gd name="T1" fmla="*/ 1 h 7"/>
                  <a:gd name="T2" fmla="*/ 7 w 15"/>
                  <a:gd name="T3" fmla="*/ 2 h 7"/>
                  <a:gd name="T4" fmla="*/ 5 w 15"/>
                  <a:gd name="T5" fmla="*/ 2 h 7"/>
                  <a:gd name="T6" fmla="*/ 4 w 15"/>
                  <a:gd name="T7" fmla="*/ 2 h 7"/>
                  <a:gd name="T8" fmla="*/ 2 w 15"/>
                  <a:gd name="T9" fmla="*/ 5 h 7"/>
                  <a:gd name="T10" fmla="*/ 13 w 15"/>
                  <a:gd name="T11" fmla="*/ 4 h 7"/>
                  <a:gd name="T12" fmla="*/ 11 w 15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11" y="1"/>
                    </a:moveTo>
                    <a:cubicBezTo>
                      <a:pt x="10" y="1"/>
                      <a:pt x="9" y="2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2" y="1"/>
                      <a:pt x="0" y="4"/>
                      <a:pt x="2" y="5"/>
                    </a:cubicBezTo>
                    <a:cubicBezTo>
                      <a:pt x="5" y="7"/>
                      <a:pt x="10" y="5"/>
                      <a:pt x="13" y="4"/>
                    </a:cubicBezTo>
                    <a:cubicBezTo>
                      <a:pt x="15" y="3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5" name="Freeform 1528">
                <a:extLst>
                  <a:ext uri="{FF2B5EF4-FFF2-40B4-BE49-F238E27FC236}">
                    <a16:creationId xmlns:a16="http://schemas.microsoft.com/office/drawing/2014/main" xmlns="" id="{E06C16A1-651E-412F-9FDD-CD6B832A04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2038"/>
                <a:ext cx="24" cy="12"/>
              </a:xfrm>
              <a:custGeom>
                <a:avLst/>
                <a:gdLst>
                  <a:gd name="T0" fmla="*/ 13 w 16"/>
                  <a:gd name="T1" fmla="*/ 1 h 8"/>
                  <a:gd name="T2" fmla="*/ 3 w 16"/>
                  <a:gd name="T3" fmla="*/ 4 h 8"/>
                  <a:gd name="T4" fmla="*/ 4 w 16"/>
                  <a:gd name="T5" fmla="*/ 7 h 8"/>
                  <a:gd name="T6" fmla="*/ 13 w 16"/>
                  <a:gd name="T7" fmla="*/ 5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10" y="2"/>
                      <a:pt x="6" y="2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7" y="6"/>
                      <a:pt x="10" y="5"/>
                      <a:pt x="13" y="5"/>
                    </a:cubicBezTo>
                    <a:cubicBezTo>
                      <a:pt x="16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6" name="Freeform 1529">
                <a:extLst>
                  <a:ext uri="{FF2B5EF4-FFF2-40B4-BE49-F238E27FC236}">
                    <a16:creationId xmlns:a16="http://schemas.microsoft.com/office/drawing/2014/main" xmlns="" id="{BED0DEDB-976C-4E66-AC21-C6F5E292A7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5" y="2029"/>
                <a:ext cx="20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7 h 7"/>
                  <a:gd name="T6" fmla="*/ 12 w 14"/>
                  <a:gd name="T7" fmla="*/ 4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4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7" name="Freeform 1530">
                <a:extLst>
                  <a:ext uri="{FF2B5EF4-FFF2-40B4-BE49-F238E27FC236}">
                    <a16:creationId xmlns:a16="http://schemas.microsoft.com/office/drawing/2014/main" xmlns="" id="{7286CA04-FD55-4CA5-A7FD-B6B68625BA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1" y="2016"/>
                <a:ext cx="25" cy="9"/>
              </a:xfrm>
              <a:custGeom>
                <a:avLst/>
                <a:gdLst>
                  <a:gd name="T0" fmla="*/ 13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3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3" y="1"/>
                    </a:moveTo>
                    <a:cubicBezTo>
                      <a:pt x="10" y="1"/>
                      <a:pt x="6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5"/>
                      <a:pt x="11" y="5"/>
                      <a:pt x="15" y="4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8" name="Freeform 1531">
                <a:extLst>
                  <a:ext uri="{FF2B5EF4-FFF2-40B4-BE49-F238E27FC236}">
                    <a16:creationId xmlns:a16="http://schemas.microsoft.com/office/drawing/2014/main" xmlns="" id="{52E1A9EA-59DC-4AC2-9F04-B22CD56FB5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8" y="2000"/>
                <a:ext cx="19" cy="10"/>
              </a:xfrm>
              <a:custGeom>
                <a:avLst/>
                <a:gdLst>
                  <a:gd name="T0" fmla="*/ 10 w 13"/>
                  <a:gd name="T1" fmla="*/ 1 h 7"/>
                  <a:gd name="T2" fmla="*/ 4 w 13"/>
                  <a:gd name="T3" fmla="*/ 2 h 7"/>
                  <a:gd name="T4" fmla="*/ 2 w 13"/>
                  <a:gd name="T5" fmla="*/ 6 h 7"/>
                  <a:gd name="T6" fmla="*/ 11 w 13"/>
                  <a:gd name="T7" fmla="*/ 5 h 7"/>
                  <a:gd name="T8" fmla="*/ 10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1"/>
                    </a:moveTo>
                    <a:cubicBezTo>
                      <a:pt x="8" y="2"/>
                      <a:pt x="5" y="3"/>
                      <a:pt x="4" y="2"/>
                    </a:cubicBezTo>
                    <a:cubicBezTo>
                      <a:pt x="2" y="1"/>
                      <a:pt x="0" y="5"/>
                      <a:pt x="2" y="6"/>
                    </a:cubicBezTo>
                    <a:cubicBezTo>
                      <a:pt x="5" y="7"/>
                      <a:pt x="8" y="6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9" name="Freeform 1532">
                <a:extLst>
                  <a:ext uri="{FF2B5EF4-FFF2-40B4-BE49-F238E27FC236}">
                    <a16:creationId xmlns:a16="http://schemas.microsoft.com/office/drawing/2014/main" xmlns="" id="{510C7823-F8A4-4983-8DCB-64621C050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6" y="1981"/>
                <a:ext cx="22" cy="8"/>
              </a:xfrm>
              <a:custGeom>
                <a:avLst/>
                <a:gdLst>
                  <a:gd name="T0" fmla="*/ 12 w 15"/>
                  <a:gd name="T1" fmla="*/ 0 h 6"/>
                  <a:gd name="T2" fmla="*/ 2 w 15"/>
                  <a:gd name="T3" fmla="*/ 2 h 6"/>
                  <a:gd name="T4" fmla="*/ 2 w 15"/>
                  <a:gd name="T5" fmla="*/ 6 h 6"/>
                  <a:gd name="T6" fmla="*/ 12 w 15"/>
                  <a:gd name="T7" fmla="*/ 4 h 6"/>
                  <a:gd name="T8" fmla="*/ 12 w 1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2" y="0"/>
                    </a:moveTo>
                    <a:cubicBezTo>
                      <a:pt x="9" y="1"/>
                      <a:pt x="5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5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0" name="Freeform 1533">
                <a:extLst>
                  <a:ext uri="{FF2B5EF4-FFF2-40B4-BE49-F238E27FC236}">
                    <a16:creationId xmlns:a16="http://schemas.microsoft.com/office/drawing/2014/main" xmlns="" id="{5C9CD482-681C-4253-B3F8-D22B6F2D1F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5" y="1985"/>
                <a:ext cx="19" cy="6"/>
              </a:xfrm>
              <a:custGeom>
                <a:avLst/>
                <a:gdLst>
                  <a:gd name="T0" fmla="*/ 10 w 13"/>
                  <a:gd name="T1" fmla="*/ 0 h 4"/>
                  <a:gd name="T2" fmla="*/ 3 w 13"/>
                  <a:gd name="T3" fmla="*/ 0 h 4"/>
                  <a:gd name="T4" fmla="*/ 2 w 13"/>
                  <a:gd name="T5" fmla="*/ 4 h 4"/>
                  <a:gd name="T6" fmla="*/ 11 w 13"/>
                  <a:gd name="T7" fmla="*/ 4 h 4"/>
                  <a:gd name="T8" fmla="*/ 10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0" y="0"/>
                    </a:moveTo>
                    <a:cubicBezTo>
                      <a:pt x="8" y="0"/>
                      <a:pt x="5" y="0"/>
                      <a:pt x="3" y="0"/>
                    </a:cubicBezTo>
                    <a:cubicBezTo>
                      <a:pt x="0" y="0"/>
                      <a:pt x="0" y="3"/>
                      <a:pt x="2" y="4"/>
                    </a:cubicBezTo>
                    <a:cubicBezTo>
                      <a:pt x="5" y="4"/>
                      <a:pt x="8" y="4"/>
                      <a:pt x="11" y="4"/>
                    </a:cubicBezTo>
                    <a:cubicBezTo>
                      <a:pt x="13" y="4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1" name="Freeform 1534">
                <a:extLst>
                  <a:ext uri="{FF2B5EF4-FFF2-40B4-BE49-F238E27FC236}">
                    <a16:creationId xmlns:a16="http://schemas.microsoft.com/office/drawing/2014/main" xmlns="" id="{377491B5-7D58-4A7E-9335-9BC72BE282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0" y="1979"/>
                <a:ext cx="21" cy="7"/>
              </a:xfrm>
              <a:custGeom>
                <a:avLst/>
                <a:gdLst>
                  <a:gd name="T0" fmla="*/ 12 w 14"/>
                  <a:gd name="T1" fmla="*/ 1 h 5"/>
                  <a:gd name="T2" fmla="*/ 2 w 14"/>
                  <a:gd name="T3" fmla="*/ 0 h 5"/>
                  <a:gd name="T4" fmla="*/ 2 w 14"/>
                  <a:gd name="T5" fmla="*/ 4 h 5"/>
                  <a:gd name="T6" fmla="*/ 11 w 14"/>
                  <a:gd name="T7" fmla="*/ 4 h 5"/>
                  <a:gd name="T8" fmla="*/ 12 w 1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2" y="1"/>
                    </a:moveTo>
                    <a:cubicBezTo>
                      <a:pt x="9" y="0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3"/>
                      <a:pt x="8" y="4"/>
                      <a:pt x="11" y="4"/>
                    </a:cubicBezTo>
                    <a:cubicBezTo>
                      <a:pt x="14" y="5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2" name="Freeform 1535">
                <a:extLst>
                  <a:ext uri="{FF2B5EF4-FFF2-40B4-BE49-F238E27FC236}">
                    <a16:creationId xmlns:a16="http://schemas.microsoft.com/office/drawing/2014/main" xmlns="" id="{5521DF08-641C-4FBB-9E5A-DC5D12ECA3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6" y="1995"/>
                <a:ext cx="22" cy="6"/>
              </a:xfrm>
              <a:custGeom>
                <a:avLst/>
                <a:gdLst>
                  <a:gd name="T0" fmla="*/ 12 w 15"/>
                  <a:gd name="T1" fmla="*/ 0 h 4"/>
                  <a:gd name="T2" fmla="*/ 4 w 15"/>
                  <a:gd name="T3" fmla="*/ 0 h 4"/>
                  <a:gd name="T4" fmla="*/ 3 w 15"/>
                  <a:gd name="T5" fmla="*/ 4 h 4"/>
                  <a:gd name="T6" fmla="*/ 13 w 15"/>
                  <a:gd name="T7" fmla="*/ 3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9" y="0"/>
                      <a:pt x="6" y="1"/>
                      <a:pt x="4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6" y="4"/>
                      <a:pt x="9" y="4"/>
                      <a:pt x="13" y="3"/>
                    </a:cubicBezTo>
                    <a:cubicBezTo>
                      <a:pt x="15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3" name="Freeform 1536">
                <a:extLst>
                  <a:ext uri="{FF2B5EF4-FFF2-40B4-BE49-F238E27FC236}">
                    <a16:creationId xmlns:a16="http://schemas.microsoft.com/office/drawing/2014/main" xmlns="" id="{22DCB6B2-AEA6-431B-AB45-15E062134F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1" y="2003"/>
                <a:ext cx="22" cy="7"/>
              </a:xfrm>
              <a:custGeom>
                <a:avLst/>
                <a:gdLst>
                  <a:gd name="T0" fmla="*/ 12 w 15"/>
                  <a:gd name="T1" fmla="*/ 1 h 5"/>
                  <a:gd name="T2" fmla="*/ 3 w 15"/>
                  <a:gd name="T3" fmla="*/ 1 h 5"/>
                  <a:gd name="T4" fmla="*/ 2 w 15"/>
                  <a:gd name="T5" fmla="*/ 4 h 5"/>
                  <a:gd name="T6" fmla="*/ 13 w 15"/>
                  <a:gd name="T7" fmla="*/ 5 h 5"/>
                  <a:gd name="T8" fmla="*/ 12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2" y="1"/>
                    </a:moveTo>
                    <a:cubicBezTo>
                      <a:pt x="9" y="1"/>
                      <a:pt x="6" y="1"/>
                      <a:pt x="3" y="1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6" y="5"/>
                      <a:pt x="9" y="5"/>
                      <a:pt x="13" y="5"/>
                    </a:cubicBezTo>
                    <a:cubicBezTo>
                      <a:pt x="15" y="5"/>
                      <a:pt x="15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4" name="Freeform 1537">
                <a:extLst>
                  <a:ext uri="{FF2B5EF4-FFF2-40B4-BE49-F238E27FC236}">
                    <a16:creationId xmlns:a16="http://schemas.microsoft.com/office/drawing/2014/main" xmlns="" id="{F6743256-1E13-4A37-A6A5-0ABF3C7A3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3" y="2020"/>
                <a:ext cx="22" cy="11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3 w 15"/>
                  <a:gd name="T5" fmla="*/ 7 h 7"/>
                  <a:gd name="T6" fmla="*/ 12 w 15"/>
                  <a:gd name="T7" fmla="*/ 5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6" y="6"/>
                      <a:pt x="9" y="5"/>
                      <a:pt x="12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5" name="Freeform 1538">
                <a:extLst>
                  <a:ext uri="{FF2B5EF4-FFF2-40B4-BE49-F238E27FC236}">
                    <a16:creationId xmlns:a16="http://schemas.microsoft.com/office/drawing/2014/main" xmlns="" id="{6DC68C21-3EA5-4B57-808F-C49840E4D2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" y="2036"/>
                <a:ext cx="21" cy="9"/>
              </a:xfrm>
              <a:custGeom>
                <a:avLst/>
                <a:gdLst>
                  <a:gd name="T0" fmla="*/ 12 w 14"/>
                  <a:gd name="T1" fmla="*/ 0 h 6"/>
                  <a:gd name="T2" fmla="*/ 2 w 14"/>
                  <a:gd name="T3" fmla="*/ 2 h 6"/>
                  <a:gd name="T4" fmla="*/ 3 w 14"/>
                  <a:gd name="T5" fmla="*/ 6 h 6"/>
                  <a:gd name="T6" fmla="*/ 12 w 14"/>
                  <a:gd name="T7" fmla="*/ 4 h 6"/>
                  <a:gd name="T8" fmla="*/ 12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2" y="0"/>
                    </a:moveTo>
                    <a:cubicBezTo>
                      <a:pt x="9" y="1"/>
                      <a:pt x="6" y="2"/>
                      <a:pt x="2" y="2"/>
                    </a:cubicBezTo>
                    <a:cubicBezTo>
                      <a:pt x="0" y="3"/>
                      <a:pt x="0" y="6"/>
                      <a:pt x="3" y="6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4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6" name="Freeform 1539">
                <a:extLst>
                  <a:ext uri="{FF2B5EF4-FFF2-40B4-BE49-F238E27FC236}">
                    <a16:creationId xmlns:a16="http://schemas.microsoft.com/office/drawing/2014/main" xmlns="" id="{51ED06DB-43F9-471D-85C4-FEC6EFAAAF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5" y="2053"/>
                <a:ext cx="25" cy="8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2 w 17"/>
                  <a:gd name="T5" fmla="*/ 6 h 6"/>
                  <a:gd name="T6" fmla="*/ 14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1"/>
                      <a:pt x="6" y="1"/>
                      <a:pt x="2" y="2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6" y="5"/>
                      <a:pt x="10" y="5"/>
                      <a:pt x="14" y="4"/>
                    </a:cubicBezTo>
                    <a:cubicBezTo>
                      <a:pt x="17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7" name="Freeform 1540">
                <a:extLst>
                  <a:ext uri="{FF2B5EF4-FFF2-40B4-BE49-F238E27FC236}">
                    <a16:creationId xmlns:a16="http://schemas.microsoft.com/office/drawing/2014/main" xmlns="" id="{6EBE0FDE-1D85-477E-9F48-F77FC37223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9" y="2051"/>
                <a:ext cx="18" cy="6"/>
              </a:xfrm>
              <a:custGeom>
                <a:avLst/>
                <a:gdLst>
                  <a:gd name="T0" fmla="*/ 10 w 12"/>
                  <a:gd name="T1" fmla="*/ 0 h 4"/>
                  <a:gd name="T2" fmla="*/ 2 w 12"/>
                  <a:gd name="T3" fmla="*/ 0 h 4"/>
                  <a:gd name="T4" fmla="*/ 2 w 12"/>
                  <a:gd name="T5" fmla="*/ 4 h 4"/>
                  <a:gd name="T6" fmla="*/ 10 w 12"/>
                  <a:gd name="T7" fmla="*/ 4 h 4"/>
                  <a:gd name="T8" fmla="*/ 10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0" y="0"/>
                    </a:moveTo>
                    <a:cubicBezTo>
                      <a:pt x="7" y="1"/>
                      <a:pt x="5" y="1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8" y="4"/>
                      <a:pt x="10" y="4"/>
                    </a:cubicBezTo>
                    <a:cubicBezTo>
                      <a:pt x="12" y="4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8" name="Freeform 1541">
                <a:extLst>
                  <a:ext uri="{FF2B5EF4-FFF2-40B4-BE49-F238E27FC236}">
                    <a16:creationId xmlns:a16="http://schemas.microsoft.com/office/drawing/2014/main" xmlns="" id="{11C9B5C4-6B23-4010-A933-05D7702B01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31"/>
                <a:ext cx="23" cy="11"/>
              </a:xfrm>
              <a:custGeom>
                <a:avLst/>
                <a:gdLst>
                  <a:gd name="T0" fmla="*/ 13 w 16"/>
                  <a:gd name="T1" fmla="*/ 1 h 8"/>
                  <a:gd name="T2" fmla="*/ 2 w 16"/>
                  <a:gd name="T3" fmla="*/ 4 h 8"/>
                  <a:gd name="T4" fmla="*/ 3 w 16"/>
                  <a:gd name="T5" fmla="*/ 8 h 8"/>
                  <a:gd name="T6" fmla="*/ 14 w 16"/>
                  <a:gd name="T7" fmla="*/ 5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10" y="3"/>
                      <a:pt x="6" y="3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7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9" name="Freeform 1542">
                <a:extLst>
                  <a:ext uri="{FF2B5EF4-FFF2-40B4-BE49-F238E27FC236}">
                    <a16:creationId xmlns:a16="http://schemas.microsoft.com/office/drawing/2014/main" xmlns="" id="{34695AFC-4067-4DB7-9724-ABC7DC7E77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1" y="2011"/>
                <a:ext cx="27" cy="11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3 w 18"/>
                  <a:gd name="T5" fmla="*/ 7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3"/>
                      <a:pt x="7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0" name="Freeform 1543">
                <a:extLst>
                  <a:ext uri="{FF2B5EF4-FFF2-40B4-BE49-F238E27FC236}">
                    <a16:creationId xmlns:a16="http://schemas.microsoft.com/office/drawing/2014/main" xmlns="" id="{0EA853BE-9A7D-44F5-8394-6BAF9EC617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6" y="1997"/>
                <a:ext cx="25" cy="9"/>
              </a:xfrm>
              <a:custGeom>
                <a:avLst/>
                <a:gdLst>
                  <a:gd name="T0" fmla="*/ 13 w 17"/>
                  <a:gd name="T1" fmla="*/ 1 h 6"/>
                  <a:gd name="T2" fmla="*/ 3 w 17"/>
                  <a:gd name="T3" fmla="*/ 0 h 6"/>
                  <a:gd name="T4" fmla="*/ 2 w 17"/>
                  <a:gd name="T5" fmla="*/ 4 h 6"/>
                  <a:gd name="T6" fmla="*/ 15 w 17"/>
                  <a:gd name="T7" fmla="*/ 4 h 6"/>
                  <a:gd name="T8" fmla="*/ 13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3" y="1"/>
                    </a:moveTo>
                    <a:cubicBezTo>
                      <a:pt x="10" y="2"/>
                      <a:pt x="6" y="1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6" y="5"/>
                      <a:pt x="11" y="6"/>
                      <a:pt x="15" y="4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1" name="Freeform 1544">
                <a:extLst>
                  <a:ext uri="{FF2B5EF4-FFF2-40B4-BE49-F238E27FC236}">
                    <a16:creationId xmlns:a16="http://schemas.microsoft.com/office/drawing/2014/main" xmlns="" id="{CD4DF59D-62D4-4129-A06B-A31811FB96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9" y="1981"/>
                <a:ext cx="17" cy="7"/>
              </a:xfrm>
              <a:custGeom>
                <a:avLst/>
                <a:gdLst>
                  <a:gd name="T0" fmla="*/ 10 w 12"/>
                  <a:gd name="T1" fmla="*/ 1 h 5"/>
                  <a:gd name="T2" fmla="*/ 3 w 12"/>
                  <a:gd name="T3" fmla="*/ 0 h 5"/>
                  <a:gd name="T4" fmla="*/ 2 w 12"/>
                  <a:gd name="T5" fmla="*/ 4 h 5"/>
                  <a:gd name="T6" fmla="*/ 9 w 12"/>
                  <a:gd name="T7" fmla="*/ 5 h 5"/>
                  <a:gd name="T8" fmla="*/ 10 w 1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0" y="1"/>
                    </a:moveTo>
                    <a:cubicBezTo>
                      <a:pt x="8" y="1"/>
                      <a:pt x="5" y="0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7" y="5"/>
                      <a:pt x="9" y="5"/>
                    </a:cubicBezTo>
                    <a:cubicBezTo>
                      <a:pt x="12" y="5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2" name="Freeform 1545">
                <a:extLst>
                  <a:ext uri="{FF2B5EF4-FFF2-40B4-BE49-F238E27FC236}">
                    <a16:creationId xmlns:a16="http://schemas.microsoft.com/office/drawing/2014/main" xmlns="" id="{9A297545-4D11-4088-804F-4FB7671C5A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1988"/>
                <a:ext cx="22" cy="12"/>
              </a:xfrm>
              <a:custGeom>
                <a:avLst/>
                <a:gdLst>
                  <a:gd name="T0" fmla="*/ 12 w 15"/>
                  <a:gd name="T1" fmla="*/ 4 h 8"/>
                  <a:gd name="T2" fmla="*/ 5 w 15"/>
                  <a:gd name="T3" fmla="*/ 2 h 8"/>
                  <a:gd name="T4" fmla="*/ 2 w 15"/>
                  <a:gd name="T5" fmla="*/ 5 h 8"/>
                  <a:gd name="T6" fmla="*/ 12 w 15"/>
                  <a:gd name="T7" fmla="*/ 8 h 8"/>
                  <a:gd name="T8" fmla="*/ 12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2" y="4"/>
                    </a:moveTo>
                    <a:cubicBezTo>
                      <a:pt x="9" y="4"/>
                      <a:pt x="7" y="3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ubicBezTo>
                      <a:pt x="5" y="7"/>
                      <a:pt x="9" y="8"/>
                      <a:pt x="12" y="8"/>
                    </a:cubicBezTo>
                    <a:cubicBezTo>
                      <a:pt x="15" y="8"/>
                      <a:pt x="14" y="4"/>
                      <a:pt x="12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3" name="Freeform 1546">
                <a:extLst>
                  <a:ext uri="{FF2B5EF4-FFF2-40B4-BE49-F238E27FC236}">
                    <a16:creationId xmlns:a16="http://schemas.microsoft.com/office/drawing/2014/main" xmlns="" id="{66641409-448A-487F-8BB5-8E8658BFB1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04"/>
                <a:ext cx="22" cy="10"/>
              </a:xfrm>
              <a:custGeom>
                <a:avLst/>
                <a:gdLst>
                  <a:gd name="T0" fmla="*/ 12 w 15"/>
                  <a:gd name="T1" fmla="*/ 3 h 7"/>
                  <a:gd name="T2" fmla="*/ 3 w 15"/>
                  <a:gd name="T3" fmla="*/ 0 h 7"/>
                  <a:gd name="T4" fmla="*/ 2 w 15"/>
                  <a:gd name="T5" fmla="*/ 4 h 7"/>
                  <a:gd name="T6" fmla="*/ 12 w 15"/>
                  <a:gd name="T7" fmla="*/ 7 h 7"/>
                  <a:gd name="T8" fmla="*/ 12 w 1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3"/>
                    </a:moveTo>
                    <a:cubicBezTo>
                      <a:pt x="9" y="3"/>
                      <a:pt x="6" y="1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5" y="5"/>
                      <a:pt x="8" y="6"/>
                      <a:pt x="12" y="7"/>
                    </a:cubicBezTo>
                    <a:cubicBezTo>
                      <a:pt x="14" y="7"/>
                      <a:pt x="15" y="3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4" name="Freeform 1547">
                <a:extLst>
                  <a:ext uri="{FF2B5EF4-FFF2-40B4-BE49-F238E27FC236}">
                    <a16:creationId xmlns:a16="http://schemas.microsoft.com/office/drawing/2014/main" xmlns="" id="{35D9F15E-DA1A-4694-B1E0-068BE2DC4D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9" y="2014"/>
                <a:ext cx="20" cy="9"/>
              </a:xfrm>
              <a:custGeom>
                <a:avLst/>
                <a:gdLst>
                  <a:gd name="T0" fmla="*/ 10 w 13"/>
                  <a:gd name="T1" fmla="*/ 2 h 6"/>
                  <a:gd name="T2" fmla="*/ 3 w 13"/>
                  <a:gd name="T3" fmla="*/ 1 h 6"/>
                  <a:gd name="T4" fmla="*/ 2 w 13"/>
                  <a:gd name="T5" fmla="*/ 4 h 6"/>
                  <a:gd name="T6" fmla="*/ 11 w 13"/>
                  <a:gd name="T7" fmla="*/ 6 h 6"/>
                  <a:gd name="T8" fmla="*/ 10 w 13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2"/>
                    </a:moveTo>
                    <a:cubicBezTo>
                      <a:pt x="8" y="3"/>
                      <a:pt x="5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4" y="6"/>
                      <a:pt x="8" y="6"/>
                      <a:pt x="11" y="6"/>
                    </a:cubicBezTo>
                    <a:cubicBezTo>
                      <a:pt x="13" y="6"/>
                      <a:pt x="13" y="2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5" name="Freeform 1548">
                <a:extLst>
                  <a:ext uri="{FF2B5EF4-FFF2-40B4-BE49-F238E27FC236}">
                    <a16:creationId xmlns:a16="http://schemas.microsoft.com/office/drawing/2014/main" xmlns="" id="{45323505-C5D7-42C6-9BEA-85AF04C6EB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8" y="2032"/>
                <a:ext cx="23" cy="9"/>
              </a:xfrm>
              <a:custGeom>
                <a:avLst/>
                <a:gdLst>
                  <a:gd name="T0" fmla="*/ 13 w 16"/>
                  <a:gd name="T1" fmla="*/ 1 h 6"/>
                  <a:gd name="T2" fmla="*/ 4 w 16"/>
                  <a:gd name="T3" fmla="*/ 1 h 6"/>
                  <a:gd name="T4" fmla="*/ 3 w 16"/>
                  <a:gd name="T5" fmla="*/ 4 h 6"/>
                  <a:gd name="T6" fmla="*/ 13 w 16"/>
                  <a:gd name="T7" fmla="*/ 5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2"/>
                      <a:pt x="6" y="2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6" y="6"/>
                      <a:pt x="10" y="6"/>
                      <a:pt x="13" y="5"/>
                    </a:cubicBezTo>
                    <a:cubicBezTo>
                      <a:pt x="16" y="5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6" name="Freeform 1549">
                <a:extLst>
                  <a:ext uri="{FF2B5EF4-FFF2-40B4-BE49-F238E27FC236}">
                    <a16:creationId xmlns:a16="http://schemas.microsoft.com/office/drawing/2014/main" xmlns="" id="{F62C6074-0AE5-4ABF-AEC7-7D8FE1BE3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0" y="2048"/>
                <a:ext cx="19" cy="8"/>
              </a:xfrm>
              <a:custGeom>
                <a:avLst/>
                <a:gdLst>
                  <a:gd name="T0" fmla="*/ 11 w 13"/>
                  <a:gd name="T1" fmla="*/ 0 h 5"/>
                  <a:gd name="T2" fmla="*/ 2 w 13"/>
                  <a:gd name="T3" fmla="*/ 1 h 5"/>
                  <a:gd name="T4" fmla="*/ 3 w 13"/>
                  <a:gd name="T5" fmla="*/ 5 h 5"/>
                  <a:gd name="T6" fmla="*/ 11 w 13"/>
                  <a:gd name="T7" fmla="*/ 4 h 5"/>
                  <a:gd name="T8" fmla="*/ 11 w 1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1" y="0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5" y="5"/>
                      <a:pt x="8" y="4"/>
                      <a:pt x="11" y="4"/>
                    </a:cubicBezTo>
                    <a:cubicBezTo>
                      <a:pt x="13" y="4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7" name="Freeform 1550">
                <a:extLst>
                  <a:ext uri="{FF2B5EF4-FFF2-40B4-BE49-F238E27FC236}">
                    <a16:creationId xmlns:a16="http://schemas.microsoft.com/office/drawing/2014/main" xmlns="" id="{96190D09-FEF2-4666-9784-BEA20BECA9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4" y="2048"/>
                <a:ext cx="18" cy="6"/>
              </a:xfrm>
              <a:custGeom>
                <a:avLst/>
                <a:gdLst>
                  <a:gd name="T0" fmla="*/ 9 w 12"/>
                  <a:gd name="T1" fmla="*/ 0 h 4"/>
                  <a:gd name="T2" fmla="*/ 3 w 12"/>
                  <a:gd name="T3" fmla="*/ 0 h 4"/>
                  <a:gd name="T4" fmla="*/ 3 w 12"/>
                  <a:gd name="T5" fmla="*/ 4 h 4"/>
                  <a:gd name="T6" fmla="*/ 9 w 12"/>
                  <a:gd name="T7" fmla="*/ 4 h 4"/>
                  <a:gd name="T8" fmla="*/ 9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9" y="0"/>
                    </a:move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2" y="4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8" name="Freeform 1551">
                <a:extLst>
                  <a:ext uri="{FF2B5EF4-FFF2-40B4-BE49-F238E27FC236}">
                    <a16:creationId xmlns:a16="http://schemas.microsoft.com/office/drawing/2014/main" xmlns="" id="{3C35997B-97B7-4B66-AAC3-59717F37A4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4" y="2034"/>
                <a:ext cx="18" cy="11"/>
              </a:xfrm>
              <a:custGeom>
                <a:avLst/>
                <a:gdLst>
                  <a:gd name="T0" fmla="*/ 9 w 12"/>
                  <a:gd name="T1" fmla="*/ 3 h 8"/>
                  <a:gd name="T2" fmla="*/ 4 w 12"/>
                  <a:gd name="T3" fmla="*/ 2 h 8"/>
                  <a:gd name="T4" fmla="*/ 1 w 12"/>
                  <a:gd name="T5" fmla="*/ 5 h 8"/>
                  <a:gd name="T6" fmla="*/ 10 w 12"/>
                  <a:gd name="T7" fmla="*/ 7 h 8"/>
                  <a:gd name="T8" fmla="*/ 9 w 1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9" y="3"/>
                    </a:moveTo>
                    <a:cubicBezTo>
                      <a:pt x="7" y="4"/>
                      <a:pt x="5" y="3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4" y="7"/>
                      <a:pt x="7" y="8"/>
                      <a:pt x="10" y="7"/>
                    </a:cubicBezTo>
                    <a:cubicBezTo>
                      <a:pt x="12" y="7"/>
                      <a:pt x="12" y="3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9" name="Freeform 1552">
                <a:extLst>
                  <a:ext uri="{FF2B5EF4-FFF2-40B4-BE49-F238E27FC236}">
                    <a16:creationId xmlns:a16="http://schemas.microsoft.com/office/drawing/2014/main" xmlns="" id="{72DE9BE8-A394-40C8-A204-EF57393CD7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0" y="2016"/>
                <a:ext cx="25" cy="13"/>
              </a:xfrm>
              <a:custGeom>
                <a:avLst/>
                <a:gdLst>
                  <a:gd name="T0" fmla="*/ 14 w 17"/>
                  <a:gd name="T1" fmla="*/ 5 h 9"/>
                  <a:gd name="T2" fmla="*/ 4 w 17"/>
                  <a:gd name="T3" fmla="*/ 1 h 9"/>
                  <a:gd name="T4" fmla="*/ 2 w 17"/>
                  <a:gd name="T5" fmla="*/ 4 h 9"/>
                  <a:gd name="T6" fmla="*/ 14 w 17"/>
                  <a:gd name="T7" fmla="*/ 9 h 9"/>
                  <a:gd name="T8" fmla="*/ 14 w 1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5"/>
                    </a:moveTo>
                    <a:cubicBezTo>
                      <a:pt x="11" y="5"/>
                      <a:pt x="7" y="2"/>
                      <a:pt x="4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9"/>
                      <a:pt x="14" y="9"/>
                    </a:cubicBezTo>
                    <a:cubicBezTo>
                      <a:pt x="17" y="8"/>
                      <a:pt x="16" y="4"/>
                      <a:pt x="14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0" name="Freeform 1553">
                <a:extLst>
                  <a:ext uri="{FF2B5EF4-FFF2-40B4-BE49-F238E27FC236}">
                    <a16:creationId xmlns:a16="http://schemas.microsoft.com/office/drawing/2014/main" xmlns="" id="{6C921AA4-AD0B-4925-A73B-3C948EB81D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1" y="2003"/>
                <a:ext cx="20" cy="14"/>
              </a:xfrm>
              <a:custGeom>
                <a:avLst/>
                <a:gdLst>
                  <a:gd name="T0" fmla="*/ 12 w 14"/>
                  <a:gd name="T1" fmla="*/ 6 h 10"/>
                  <a:gd name="T2" fmla="*/ 3 w 14"/>
                  <a:gd name="T3" fmla="*/ 2 h 10"/>
                  <a:gd name="T4" fmla="*/ 2 w 14"/>
                  <a:gd name="T5" fmla="*/ 5 h 10"/>
                  <a:gd name="T6" fmla="*/ 10 w 14"/>
                  <a:gd name="T7" fmla="*/ 9 h 10"/>
                  <a:gd name="T8" fmla="*/ 12 w 14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2" y="6"/>
                    </a:moveTo>
                    <a:cubicBezTo>
                      <a:pt x="9" y="5"/>
                      <a:pt x="6" y="3"/>
                      <a:pt x="3" y="2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5" y="7"/>
                      <a:pt x="7" y="8"/>
                      <a:pt x="10" y="9"/>
                    </a:cubicBezTo>
                    <a:cubicBezTo>
                      <a:pt x="13" y="10"/>
                      <a:pt x="14" y="7"/>
                      <a:pt x="12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1" name="Freeform 1554">
                <a:extLst>
                  <a:ext uri="{FF2B5EF4-FFF2-40B4-BE49-F238E27FC236}">
                    <a16:creationId xmlns:a16="http://schemas.microsoft.com/office/drawing/2014/main" xmlns="" id="{3A8852D4-4861-415B-9AD7-E08778364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17" y="2035"/>
                <a:ext cx="18" cy="15"/>
              </a:xfrm>
              <a:custGeom>
                <a:avLst/>
                <a:gdLst>
                  <a:gd name="T0" fmla="*/ 10 w 12"/>
                  <a:gd name="T1" fmla="*/ 6 h 10"/>
                  <a:gd name="T2" fmla="*/ 4 w 12"/>
                  <a:gd name="T3" fmla="*/ 2 h 10"/>
                  <a:gd name="T4" fmla="*/ 1 w 12"/>
                  <a:gd name="T5" fmla="*/ 4 h 10"/>
                  <a:gd name="T6" fmla="*/ 9 w 12"/>
                  <a:gd name="T7" fmla="*/ 10 h 10"/>
                  <a:gd name="T8" fmla="*/ 10 w 12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0" y="6"/>
                    </a:moveTo>
                    <a:cubicBezTo>
                      <a:pt x="7" y="6"/>
                      <a:pt x="6" y="4"/>
                      <a:pt x="4" y="2"/>
                    </a:cubicBezTo>
                    <a:cubicBezTo>
                      <a:pt x="3" y="0"/>
                      <a:pt x="0" y="2"/>
                      <a:pt x="1" y="4"/>
                    </a:cubicBezTo>
                    <a:cubicBezTo>
                      <a:pt x="3" y="7"/>
                      <a:pt x="6" y="9"/>
                      <a:pt x="9" y="10"/>
                    </a:cubicBezTo>
                    <a:cubicBezTo>
                      <a:pt x="11" y="10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2" name="Freeform 1555">
                <a:extLst>
                  <a:ext uri="{FF2B5EF4-FFF2-40B4-BE49-F238E27FC236}">
                    <a16:creationId xmlns:a16="http://schemas.microsoft.com/office/drawing/2014/main" xmlns="" id="{9078B53F-5C6D-4599-AB99-58C96FECAA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051"/>
                <a:ext cx="22" cy="12"/>
              </a:xfrm>
              <a:custGeom>
                <a:avLst/>
                <a:gdLst>
                  <a:gd name="T0" fmla="*/ 13 w 15"/>
                  <a:gd name="T1" fmla="*/ 4 h 8"/>
                  <a:gd name="T2" fmla="*/ 3 w 15"/>
                  <a:gd name="T3" fmla="*/ 1 h 8"/>
                  <a:gd name="T4" fmla="*/ 3 w 15"/>
                  <a:gd name="T5" fmla="*/ 4 h 8"/>
                  <a:gd name="T6" fmla="*/ 12 w 15"/>
                  <a:gd name="T7" fmla="*/ 7 h 8"/>
                  <a:gd name="T8" fmla="*/ 13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3" y="4"/>
                    </a:moveTo>
                    <a:cubicBezTo>
                      <a:pt x="10" y="3"/>
                      <a:pt x="7" y="1"/>
                      <a:pt x="3" y="1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5"/>
                      <a:pt x="9" y="7"/>
                      <a:pt x="12" y="7"/>
                    </a:cubicBezTo>
                    <a:cubicBezTo>
                      <a:pt x="15" y="8"/>
                      <a:pt x="15" y="4"/>
                      <a:pt x="13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3" name="Freeform 1556">
                <a:extLst>
                  <a:ext uri="{FF2B5EF4-FFF2-40B4-BE49-F238E27FC236}">
                    <a16:creationId xmlns:a16="http://schemas.microsoft.com/office/drawing/2014/main" xmlns="" id="{40D45128-D852-4A76-8CF9-BBC0C9DBA3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9" y="2059"/>
                <a:ext cx="17" cy="17"/>
              </a:xfrm>
              <a:custGeom>
                <a:avLst/>
                <a:gdLst>
                  <a:gd name="T0" fmla="*/ 10 w 12"/>
                  <a:gd name="T1" fmla="*/ 8 h 12"/>
                  <a:gd name="T2" fmla="*/ 10 w 12"/>
                  <a:gd name="T3" fmla="*/ 8 h 12"/>
                  <a:gd name="T4" fmla="*/ 9 w 12"/>
                  <a:gd name="T5" fmla="*/ 7 h 12"/>
                  <a:gd name="T6" fmla="*/ 7 w 12"/>
                  <a:gd name="T7" fmla="*/ 6 h 12"/>
                  <a:gd name="T8" fmla="*/ 4 w 12"/>
                  <a:gd name="T9" fmla="*/ 2 h 12"/>
                  <a:gd name="T10" fmla="*/ 1 w 12"/>
                  <a:gd name="T11" fmla="*/ 4 h 12"/>
                  <a:gd name="T12" fmla="*/ 5 w 12"/>
                  <a:gd name="T13" fmla="*/ 9 h 12"/>
                  <a:gd name="T14" fmla="*/ 10 w 12"/>
                  <a:gd name="T15" fmla="*/ 11 h 12"/>
                  <a:gd name="T16" fmla="*/ 10 w 12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0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9" y="7"/>
                      <a:pt x="9" y="7"/>
                    </a:cubicBezTo>
                    <a:cubicBezTo>
                      <a:pt x="8" y="7"/>
                      <a:pt x="8" y="6"/>
                      <a:pt x="7" y="6"/>
                    </a:cubicBezTo>
                    <a:cubicBezTo>
                      <a:pt x="6" y="5"/>
                      <a:pt x="5" y="4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ubicBezTo>
                      <a:pt x="1" y="6"/>
                      <a:pt x="3" y="7"/>
                      <a:pt x="5" y="9"/>
                    </a:cubicBezTo>
                    <a:cubicBezTo>
                      <a:pt x="6" y="10"/>
                      <a:pt x="8" y="12"/>
                      <a:pt x="10" y="11"/>
                    </a:cubicBezTo>
                    <a:cubicBezTo>
                      <a:pt x="12" y="11"/>
                      <a:pt x="12" y="7"/>
                      <a:pt x="10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4" name="Freeform 1557">
                <a:extLst>
                  <a:ext uri="{FF2B5EF4-FFF2-40B4-BE49-F238E27FC236}">
                    <a16:creationId xmlns:a16="http://schemas.microsoft.com/office/drawing/2014/main" xmlns="" id="{C4207B9B-90D4-48F8-AF23-9EC22E11D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0" y="2054"/>
                <a:ext cx="20" cy="19"/>
              </a:xfrm>
              <a:custGeom>
                <a:avLst/>
                <a:gdLst>
                  <a:gd name="T0" fmla="*/ 11 w 13"/>
                  <a:gd name="T1" fmla="*/ 9 h 13"/>
                  <a:gd name="T2" fmla="*/ 8 w 13"/>
                  <a:gd name="T3" fmla="*/ 6 h 13"/>
                  <a:gd name="T4" fmla="*/ 5 w 13"/>
                  <a:gd name="T5" fmla="*/ 2 h 13"/>
                  <a:gd name="T6" fmla="*/ 2 w 13"/>
                  <a:gd name="T7" fmla="*/ 4 h 13"/>
                  <a:gd name="T8" fmla="*/ 9 w 13"/>
                  <a:gd name="T9" fmla="*/ 12 h 13"/>
                  <a:gd name="T10" fmla="*/ 11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8"/>
                      <a:pt x="9" y="7"/>
                      <a:pt x="8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11"/>
                      <a:pt x="9" y="12"/>
                    </a:cubicBezTo>
                    <a:cubicBezTo>
                      <a:pt x="12" y="13"/>
                      <a:pt x="13" y="10"/>
                      <a:pt x="11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5" name="Freeform 1558">
                <a:extLst>
                  <a:ext uri="{FF2B5EF4-FFF2-40B4-BE49-F238E27FC236}">
                    <a16:creationId xmlns:a16="http://schemas.microsoft.com/office/drawing/2014/main" xmlns="" id="{11C62AED-A5BA-4003-82C9-91461C0AAB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9" y="2026"/>
                <a:ext cx="16" cy="12"/>
              </a:xfrm>
              <a:custGeom>
                <a:avLst/>
                <a:gdLst>
                  <a:gd name="T0" fmla="*/ 9 w 11"/>
                  <a:gd name="T1" fmla="*/ 4 h 8"/>
                  <a:gd name="T2" fmla="*/ 4 w 11"/>
                  <a:gd name="T3" fmla="*/ 1 h 8"/>
                  <a:gd name="T4" fmla="*/ 1 w 11"/>
                  <a:gd name="T5" fmla="*/ 4 h 8"/>
                  <a:gd name="T6" fmla="*/ 8 w 11"/>
                  <a:gd name="T7" fmla="*/ 8 h 8"/>
                  <a:gd name="T8" fmla="*/ 9 w 11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9" y="4"/>
                    </a:moveTo>
                    <a:cubicBezTo>
                      <a:pt x="7" y="4"/>
                      <a:pt x="5" y="3"/>
                      <a:pt x="4" y="1"/>
                    </a:cubicBezTo>
                    <a:cubicBezTo>
                      <a:pt x="2" y="0"/>
                      <a:pt x="0" y="3"/>
                      <a:pt x="1" y="4"/>
                    </a:cubicBezTo>
                    <a:cubicBezTo>
                      <a:pt x="3" y="6"/>
                      <a:pt x="6" y="8"/>
                      <a:pt x="8" y="8"/>
                    </a:cubicBezTo>
                    <a:cubicBezTo>
                      <a:pt x="10" y="8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6" name="Freeform 1559">
                <a:extLst>
                  <a:ext uri="{FF2B5EF4-FFF2-40B4-BE49-F238E27FC236}">
                    <a16:creationId xmlns:a16="http://schemas.microsoft.com/office/drawing/2014/main" xmlns="" id="{AD5A3350-084D-4A7D-9042-0CF2DC0E81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8" y="2039"/>
                <a:ext cx="18" cy="17"/>
              </a:xfrm>
              <a:custGeom>
                <a:avLst/>
                <a:gdLst>
                  <a:gd name="T0" fmla="*/ 9 w 12"/>
                  <a:gd name="T1" fmla="*/ 7 h 11"/>
                  <a:gd name="T2" fmla="*/ 5 w 12"/>
                  <a:gd name="T3" fmla="*/ 2 h 11"/>
                  <a:gd name="T4" fmla="*/ 2 w 12"/>
                  <a:gd name="T5" fmla="*/ 5 h 11"/>
                  <a:gd name="T6" fmla="*/ 9 w 12"/>
                  <a:gd name="T7" fmla="*/ 11 h 11"/>
                  <a:gd name="T8" fmla="*/ 9 w 12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9" y="7"/>
                    </a:moveTo>
                    <a:cubicBezTo>
                      <a:pt x="7" y="7"/>
                      <a:pt x="6" y="4"/>
                      <a:pt x="5" y="2"/>
                    </a:cubicBezTo>
                    <a:cubicBezTo>
                      <a:pt x="3" y="0"/>
                      <a:pt x="0" y="2"/>
                      <a:pt x="2" y="5"/>
                    </a:cubicBezTo>
                    <a:cubicBezTo>
                      <a:pt x="3" y="7"/>
                      <a:pt x="5" y="10"/>
                      <a:pt x="9" y="11"/>
                    </a:cubicBezTo>
                    <a:cubicBezTo>
                      <a:pt x="11" y="11"/>
                      <a:pt x="12" y="8"/>
                      <a:pt x="9" y="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7" name="Freeform 1560">
                <a:extLst>
                  <a:ext uri="{FF2B5EF4-FFF2-40B4-BE49-F238E27FC236}">
                    <a16:creationId xmlns:a16="http://schemas.microsoft.com/office/drawing/2014/main" xmlns="" id="{FD53BF28-21A0-43C3-8D22-9D8282BDA7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6" y="2070"/>
                <a:ext cx="16" cy="19"/>
              </a:xfrm>
              <a:custGeom>
                <a:avLst/>
                <a:gdLst>
                  <a:gd name="T0" fmla="*/ 8 w 11"/>
                  <a:gd name="T1" fmla="*/ 9 h 13"/>
                  <a:gd name="T2" fmla="*/ 5 w 11"/>
                  <a:gd name="T3" fmla="*/ 3 h 13"/>
                  <a:gd name="T4" fmla="*/ 1 w 11"/>
                  <a:gd name="T5" fmla="*/ 3 h 13"/>
                  <a:gd name="T6" fmla="*/ 7 w 11"/>
                  <a:gd name="T7" fmla="*/ 12 h 13"/>
                  <a:gd name="T8" fmla="*/ 8 w 11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8" y="9"/>
                    </a:moveTo>
                    <a:cubicBezTo>
                      <a:pt x="6" y="7"/>
                      <a:pt x="5" y="5"/>
                      <a:pt x="5" y="3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7"/>
                      <a:pt x="3" y="10"/>
                      <a:pt x="7" y="12"/>
                    </a:cubicBezTo>
                    <a:cubicBezTo>
                      <a:pt x="9" y="13"/>
                      <a:pt x="11" y="10"/>
                      <a:pt x="8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8" name="Freeform 1561">
                <a:extLst>
                  <a:ext uri="{FF2B5EF4-FFF2-40B4-BE49-F238E27FC236}">
                    <a16:creationId xmlns:a16="http://schemas.microsoft.com/office/drawing/2014/main" xmlns="" id="{308A388B-06DC-4059-B637-90E884F545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0" y="2081"/>
                <a:ext cx="17" cy="17"/>
              </a:xfrm>
              <a:custGeom>
                <a:avLst/>
                <a:gdLst>
                  <a:gd name="T0" fmla="*/ 9 w 12"/>
                  <a:gd name="T1" fmla="*/ 8 h 12"/>
                  <a:gd name="T2" fmla="*/ 4 w 12"/>
                  <a:gd name="T3" fmla="*/ 2 h 12"/>
                  <a:gd name="T4" fmla="*/ 1 w 12"/>
                  <a:gd name="T5" fmla="*/ 4 h 12"/>
                  <a:gd name="T6" fmla="*/ 8 w 12"/>
                  <a:gd name="T7" fmla="*/ 11 h 12"/>
                  <a:gd name="T8" fmla="*/ 9 w 12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8"/>
                    </a:moveTo>
                    <a:cubicBezTo>
                      <a:pt x="7" y="6"/>
                      <a:pt x="5" y="5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ubicBezTo>
                      <a:pt x="2" y="7"/>
                      <a:pt x="5" y="9"/>
                      <a:pt x="8" y="11"/>
                    </a:cubicBezTo>
                    <a:cubicBezTo>
                      <a:pt x="10" y="12"/>
                      <a:pt x="12" y="9"/>
                      <a:pt x="9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9" name="Freeform 1562">
                <a:extLst>
                  <a:ext uri="{FF2B5EF4-FFF2-40B4-BE49-F238E27FC236}">
                    <a16:creationId xmlns:a16="http://schemas.microsoft.com/office/drawing/2014/main" xmlns="" id="{6A7285FD-CC50-4420-A720-B7981AC55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6" y="2081"/>
                <a:ext cx="17" cy="16"/>
              </a:xfrm>
              <a:custGeom>
                <a:avLst/>
                <a:gdLst>
                  <a:gd name="T0" fmla="*/ 9 w 11"/>
                  <a:gd name="T1" fmla="*/ 6 h 11"/>
                  <a:gd name="T2" fmla="*/ 5 w 11"/>
                  <a:gd name="T3" fmla="*/ 3 h 11"/>
                  <a:gd name="T4" fmla="*/ 1 w 11"/>
                  <a:gd name="T5" fmla="*/ 4 h 11"/>
                  <a:gd name="T6" fmla="*/ 7 w 11"/>
                  <a:gd name="T7" fmla="*/ 10 h 11"/>
                  <a:gd name="T8" fmla="*/ 9 w 11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9" y="6"/>
                    </a:moveTo>
                    <a:cubicBezTo>
                      <a:pt x="7" y="6"/>
                      <a:pt x="5" y="4"/>
                      <a:pt x="5" y="3"/>
                    </a:cubicBezTo>
                    <a:cubicBezTo>
                      <a:pt x="4" y="0"/>
                      <a:pt x="0" y="2"/>
                      <a:pt x="1" y="4"/>
                    </a:cubicBezTo>
                    <a:cubicBezTo>
                      <a:pt x="2" y="7"/>
                      <a:pt x="4" y="9"/>
                      <a:pt x="7" y="10"/>
                    </a:cubicBezTo>
                    <a:cubicBezTo>
                      <a:pt x="9" y="11"/>
                      <a:pt x="11" y="8"/>
                      <a:pt x="9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0" name="Freeform 1563">
                <a:extLst>
                  <a:ext uri="{FF2B5EF4-FFF2-40B4-BE49-F238E27FC236}">
                    <a16:creationId xmlns:a16="http://schemas.microsoft.com/office/drawing/2014/main" xmlns="" id="{81828A02-A347-4C9F-8AED-49778B1828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7" y="2106"/>
                <a:ext cx="19" cy="19"/>
              </a:xfrm>
              <a:custGeom>
                <a:avLst/>
                <a:gdLst>
                  <a:gd name="T0" fmla="*/ 10 w 13"/>
                  <a:gd name="T1" fmla="*/ 9 h 13"/>
                  <a:gd name="T2" fmla="*/ 8 w 13"/>
                  <a:gd name="T3" fmla="*/ 7 h 13"/>
                  <a:gd name="T4" fmla="*/ 5 w 13"/>
                  <a:gd name="T5" fmla="*/ 2 h 13"/>
                  <a:gd name="T6" fmla="*/ 2 w 13"/>
                  <a:gd name="T7" fmla="*/ 5 h 13"/>
                  <a:gd name="T8" fmla="*/ 10 w 13"/>
                  <a:gd name="T9" fmla="*/ 13 h 13"/>
                  <a:gd name="T10" fmla="*/ 10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0" y="9"/>
                    </a:moveTo>
                    <a:cubicBezTo>
                      <a:pt x="9" y="9"/>
                      <a:pt x="8" y="7"/>
                      <a:pt x="8" y="7"/>
                    </a:cubicBezTo>
                    <a:cubicBezTo>
                      <a:pt x="6" y="5"/>
                      <a:pt x="6" y="4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ubicBezTo>
                      <a:pt x="4" y="7"/>
                      <a:pt x="6" y="13"/>
                      <a:pt x="10" y="13"/>
                    </a:cubicBezTo>
                    <a:cubicBezTo>
                      <a:pt x="13" y="13"/>
                      <a:pt x="12" y="9"/>
                      <a:pt x="10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1" name="Freeform 1564">
                <a:extLst>
                  <a:ext uri="{FF2B5EF4-FFF2-40B4-BE49-F238E27FC236}">
                    <a16:creationId xmlns:a16="http://schemas.microsoft.com/office/drawing/2014/main" xmlns="" id="{D7871D93-F366-4E86-BE7C-9CAB7A5E61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7" y="2098"/>
                <a:ext cx="14" cy="18"/>
              </a:xfrm>
              <a:custGeom>
                <a:avLst/>
                <a:gdLst>
                  <a:gd name="T0" fmla="*/ 8 w 9"/>
                  <a:gd name="T1" fmla="*/ 8 h 12"/>
                  <a:gd name="T2" fmla="*/ 4 w 9"/>
                  <a:gd name="T3" fmla="*/ 2 h 12"/>
                  <a:gd name="T4" fmla="*/ 0 w 9"/>
                  <a:gd name="T5" fmla="*/ 3 h 12"/>
                  <a:gd name="T6" fmla="*/ 5 w 9"/>
                  <a:gd name="T7" fmla="*/ 10 h 12"/>
                  <a:gd name="T8" fmla="*/ 8 w 9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8" y="8"/>
                    </a:moveTo>
                    <a:cubicBezTo>
                      <a:pt x="6" y="6"/>
                      <a:pt x="5" y="4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1" y="6"/>
                      <a:pt x="3" y="8"/>
                      <a:pt x="5" y="10"/>
                    </a:cubicBezTo>
                    <a:cubicBezTo>
                      <a:pt x="6" y="12"/>
                      <a:pt x="9" y="10"/>
                      <a:pt x="8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2" name="Freeform 1565">
                <a:extLst>
                  <a:ext uri="{FF2B5EF4-FFF2-40B4-BE49-F238E27FC236}">
                    <a16:creationId xmlns:a16="http://schemas.microsoft.com/office/drawing/2014/main" xmlns="" id="{21852248-7709-427F-90F2-0485953BB2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1" y="2126"/>
                <a:ext cx="14" cy="21"/>
              </a:xfrm>
              <a:custGeom>
                <a:avLst/>
                <a:gdLst>
                  <a:gd name="T0" fmla="*/ 8 w 10"/>
                  <a:gd name="T1" fmla="*/ 10 h 14"/>
                  <a:gd name="T2" fmla="*/ 4 w 10"/>
                  <a:gd name="T3" fmla="*/ 3 h 14"/>
                  <a:gd name="T4" fmla="*/ 1 w 10"/>
                  <a:gd name="T5" fmla="*/ 3 h 14"/>
                  <a:gd name="T6" fmla="*/ 5 w 10"/>
                  <a:gd name="T7" fmla="*/ 12 h 14"/>
                  <a:gd name="T8" fmla="*/ 8 w 10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8" y="10"/>
                    </a:moveTo>
                    <a:cubicBezTo>
                      <a:pt x="6" y="8"/>
                      <a:pt x="4" y="6"/>
                      <a:pt x="4" y="3"/>
                    </a:cubicBezTo>
                    <a:cubicBezTo>
                      <a:pt x="5" y="1"/>
                      <a:pt x="1" y="0"/>
                      <a:pt x="1" y="3"/>
                    </a:cubicBezTo>
                    <a:cubicBezTo>
                      <a:pt x="0" y="7"/>
                      <a:pt x="2" y="10"/>
                      <a:pt x="5" y="12"/>
                    </a:cubicBezTo>
                    <a:cubicBezTo>
                      <a:pt x="7" y="14"/>
                      <a:pt x="10" y="11"/>
                      <a:pt x="8" y="1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3" name="Freeform 1566">
                <a:extLst>
                  <a:ext uri="{FF2B5EF4-FFF2-40B4-BE49-F238E27FC236}">
                    <a16:creationId xmlns:a16="http://schemas.microsoft.com/office/drawing/2014/main" xmlns="" id="{28035D92-4336-4459-A611-B7187E799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2" y="2159"/>
                <a:ext cx="14" cy="14"/>
              </a:xfrm>
              <a:custGeom>
                <a:avLst/>
                <a:gdLst>
                  <a:gd name="T0" fmla="*/ 7 w 9"/>
                  <a:gd name="T1" fmla="*/ 5 h 10"/>
                  <a:gd name="T2" fmla="*/ 5 w 9"/>
                  <a:gd name="T3" fmla="*/ 2 h 10"/>
                  <a:gd name="T4" fmla="*/ 1 w 9"/>
                  <a:gd name="T5" fmla="*/ 3 h 10"/>
                  <a:gd name="T6" fmla="*/ 5 w 9"/>
                  <a:gd name="T7" fmla="*/ 8 h 10"/>
                  <a:gd name="T8" fmla="*/ 7 w 9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5"/>
                    </a:moveTo>
                    <a:cubicBezTo>
                      <a:pt x="6" y="4"/>
                      <a:pt x="5" y="3"/>
                      <a:pt x="5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5"/>
                      <a:pt x="3" y="7"/>
                      <a:pt x="5" y="8"/>
                    </a:cubicBezTo>
                    <a:cubicBezTo>
                      <a:pt x="7" y="10"/>
                      <a:pt x="9" y="7"/>
                      <a:pt x="7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4" name="Freeform 1567">
                <a:extLst>
                  <a:ext uri="{FF2B5EF4-FFF2-40B4-BE49-F238E27FC236}">
                    <a16:creationId xmlns:a16="http://schemas.microsoft.com/office/drawing/2014/main" xmlns="" id="{C4179FE2-FE05-46DC-BCBB-AD2FFE0500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4" y="2176"/>
                <a:ext cx="15" cy="25"/>
              </a:xfrm>
              <a:custGeom>
                <a:avLst/>
                <a:gdLst>
                  <a:gd name="T0" fmla="*/ 8 w 10"/>
                  <a:gd name="T1" fmla="*/ 13 h 17"/>
                  <a:gd name="T2" fmla="*/ 4 w 10"/>
                  <a:gd name="T3" fmla="*/ 2 h 17"/>
                  <a:gd name="T4" fmla="*/ 0 w 10"/>
                  <a:gd name="T5" fmla="*/ 3 h 17"/>
                  <a:gd name="T6" fmla="*/ 5 w 10"/>
                  <a:gd name="T7" fmla="*/ 15 h 17"/>
                  <a:gd name="T8" fmla="*/ 8 w 10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8" y="13"/>
                    </a:moveTo>
                    <a:cubicBezTo>
                      <a:pt x="6" y="10"/>
                      <a:pt x="5" y="6"/>
                      <a:pt x="4" y="2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1" y="7"/>
                      <a:pt x="2" y="12"/>
                      <a:pt x="5" y="15"/>
                    </a:cubicBezTo>
                    <a:cubicBezTo>
                      <a:pt x="6" y="17"/>
                      <a:pt x="10" y="15"/>
                      <a:pt x="8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5" name="Freeform 1568">
                <a:extLst>
                  <a:ext uri="{FF2B5EF4-FFF2-40B4-BE49-F238E27FC236}">
                    <a16:creationId xmlns:a16="http://schemas.microsoft.com/office/drawing/2014/main" xmlns="" id="{31261491-B110-41BA-AA6A-3AFF79B1D2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1" y="2923"/>
                <a:ext cx="23" cy="15"/>
              </a:xfrm>
              <a:custGeom>
                <a:avLst/>
                <a:gdLst>
                  <a:gd name="T0" fmla="*/ 2 w 16"/>
                  <a:gd name="T1" fmla="*/ 0 h 10"/>
                  <a:gd name="T2" fmla="*/ 3 w 16"/>
                  <a:gd name="T3" fmla="*/ 4 h 10"/>
                  <a:gd name="T4" fmla="*/ 8 w 16"/>
                  <a:gd name="T5" fmla="*/ 4 h 10"/>
                  <a:gd name="T6" fmla="*/ 12 w 16"/>
                  <a:gd name="T7" fmla="*/ 6 h 10"/>
                  <a:gd name="T8" fmla="*/ 16 w 16"/>
                  <a:gd name="T9" fmla="*/ 7 h 10"/>
                  <a:gd name="T10" fmla="*/ 2 w 1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0">
                    <a:moveTo>
                      <a:pt x="2" y="0"/>
                    </a:moveTo>
                    <a:cubicBezTo>
                      <a:pt x="0" y="1"/>
                      <a:pt x="0" y="4"/>
                      <a:pt x="3" y="4"/>
                    </a:cubicBezTo>
                    <a:cubicBezTo>
                      <a:pt x="5" y="4"/>
                      <a:pt x="6" y="4"/>
                      <a:pt x="8" y="4"/>
                    </a:cubicBezTo>
                    <a:cubicBezTo>
                      <a:pt x="9" y="4"/>
                      <a:pt x="12" y="5"/>
                      <a:pt x="12" y="6"/>
                    </a:cubicBezTo>
                    <a:cubicBezTo>
                      <a:pt x="12" y="9"/>
                      <a:pt x="16" y="10"/>
                      <a:pt x="16" y="7"/>
                    </a:cubicBezTo>
                    <a:cubicBezTo>
                      <a:pt x="16" y="0"/>
                      <a:pt x="7" y="0"/>
                      <a:pt x="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6" name="Freeform 1569">
                <a:extLst>
                  <a:ext uri="{FF2B5EF4-FFF2-40B4-BE49-F238E27FC236}">
                    <a16:creationId xmlns:a16="http://schemas.microsoft.com/office/drawing/2014/main" xmlns="" id="{B3DB0449-1BDF-4079-88AA-361EF8D0D2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4" y="2939"/>
                <a:ext cx="26" cy="10"/>
              </a:xfrm>
              <a:custGeom>
                <a:avLst/>
                <a:gdLst>
                  <a:gd name="T0" fmla="*/ 15 w 17"/>
                  <a:gd name="T1" fmla="*/ 2 h 7"/>
                  <a:gd name="T2" fmla="*/ 2 w 17"/>
                  <a:gd name="T3" fmla="*/ 1 h 7"/>
                  <a:gd name="T4" fmla="*/ 3 w 17"/>
                  <a:gd name="T5" fmla="*/ 5 h 7"/>
                  <a:gd name="T6" fmla="*/ 13 w 17"/>
                  <a:gd name="T7" fmla="*/ 5 h 7"/>
                  <a:gd name="T8" fmla="*/ 15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2"/>
                    </a:moveTo>
                    <a:cubicBezTo>
                      <a:pt x="11" y="0"/>
                      <a:pt x="6" y="0"/>
                      <a:pt x="2" y="1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3"/>
                      <a:pt x="13" y="5"/>
                    </a:cubicBezTo>
                    <a:cubicBezTo>
                      <a:pt x="15" y="7"/>
                      <a:pt x="17" y="4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7" name="Freeform 1570">
                <a:extLst>
                  <a:ext uri="{FF2B5EF4-FFF2-40B4-BE49-F238E27FC236}">
                    <a16:creationId xmlns:a16="http://schemas.microsoft.com/office/drawing/2014/main" xmlns="" id="{3E371767-195E-4274-A002-08011ABA23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7" y="2933"/>
                <a:ext cx="23" cy="10"/>
              </a:xfrm>
              <a:custGeom>
                <a:avLst/>
                <a:gdLst>
                  <a:gd name="T0" fmla="*/ 3 w 16"/>
                  <a:gd name="T1" fmla="*/ 1 h 7"/>
                  <a:gd name="T2" fmla="*/ 3 w 16"/>
                  <a:gd name="T3" fmla="*/ 5 h 7"/>
                  <a:gd name="T4" fmla="*/ 8 w 16"/>
                  <a:gd name="T5" fmla="*/ 5 h 7"/>
                  <a:gd name="T6" fmla="*/ 10 w 16"/>
                  <a:gd name="T7" fmla="*/ 5 h 7"/>
                  <a:gd name="T8" fmla="*/ 11 w 16"/>
                  <a:gd name="T9" fmla="*/ 5 h 7"/>
                  <a:gd name="T10" fmla="*/ 15 w 16"/>
                  <a:gd name="T11" fmla="*/ 4 h 7"/>
                  <a:gd name="T12" fmla="*/ 3 w 1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3" y="1"/>
                    </a:moveTo>
                    <a:cubicBezTo>
                      <a:pt x="0" y="2"/>
                      <a:pt x="1" y="5"/>
                      <a:pt x="3" y="5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1" y="5"/>
                      <a:pt x="12" y="5"/>
                      <a:pt x="11" y="5"/>
                    </a:cubicBezTo>
                    <a:cubicBezTo>
                      <a:pt x="13" y="7"/>
                      <a:pt x="16" y="6"/>
                      <a:pt x="15" y="4"/>
                    </a:cubicBezTo>
                    <a:cubicBezTo>
                      <a:pt x="13" y="0"/>
                      <a:pt x="6" y="1"/>
                      <a:pt x="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8" name="Freeform 1571">
                <a:extLst>
                  <a:ext uri="{FF2B5EF4-FFF2-40B4-BE49-F238E27FC236}">
                    <a16:creationId xmlns:a16="http://schemas.microsoft.com/office/drawing/2014/main" xmlns="" id="{96DB9A88-E6AC-4271-AABB-DEC06C3B4C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2948"/>
                <a:ext cx="21" cy="9"/>
              </a:xfrm>
              <a:custGeom>
                <a:avLst/>
                <a:gdLst>
                  <a:gd name="T0" fmla="*/ 13 w 14"/>
                  <a:gd name="T1" fmla="*/ 2 h 6"/>
                  <a:gd name="T2" fmla="*/ 13 w 14"/>
                  <a:gd name="T3" fmla="*/ 2 h 6"/>
                  <a:gd name="T4" fmla="*/ 12 w 14"/>
                  <a:gd name="T5" fmla="*/ 2 h 6"/>
                  <a:gd name="T6" fmla="*/ 11 w 14"/>
                  <a:gd name="T7" fmla="*/ 2 h 6"/>
                  <a:gd name="T8" fmla="*/ 8 w 14"/>
                  <a:gd name="T9" fmla="*/ 1 h 6"/>
                  <a:gd name="T10" fmla="*/ 2 w 14"/>
                  <a:gd name="T11" fmla="*/ 0 h 6"/>
                  <a:gd name="T12" fmla="*/ 2 w 14"/>
                  <a:gd name="T13" fmla="*/ 4 h 6"/>
                  <a:gd name="T14" fmla="*/ 9 w 14"/>
                  <a:gd name="T15" fmla="*/ 5 h 6"/>
                  <a:gd name="T16" fmla="*/ 13 w 14"/>
                  <a:gd name="T17" fmla="*/ 5 h 6"/>
                  <a:gd name="T18" fmla="*/ 13 w 14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6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7" y="5"/>
                      <a:pt x="9" y="5"/>
                    </a:cubicBezTo>
                    <a:cubicBezTo>
                      <a:pt x="10" y="5"/>
                      <a:pt x="12" y="6"/>
                      <a:pt x="13" y="5"/>
                    </a:cubicBezTo>
                    <a:cubicBezTo>
                      <a:pt x="14" y="4"/>
                      <a:pt x="14" y="3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9" name="Freeform 1572">
                <a:extLst>
                  <a:ext uri="{FF2B5EF4-FFF2-40B4-BE49-F238E27FC236}">
                    <a16:creationId xmlns:a16="http://schemas.microsoft.com/office/drawing/2014/main" xmlns="" id="{D616DCE6-C651-4E0D-9579-0B18866D1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9" y="2952"/>
                <a:ext cx="25" cy="14"/>
              </a:xfrm>
              <a:custGeom>
                <a:avLst/>
                <a:gdLst>
                  <a:gd name="T0" fmla="*/ 15 w 17"/>
                  <a:gd name="T1" fmla="*/ 4 h 9"/>
                  <a:gd name="T2" fmla="*/ 2 w 17"/>
                  <a:gd name="T3" fmla="*/ 2 h 9"/>
                  <a:gd name="T4" fmla="*/ 4 w 17"/>
                  <a:gd name="T5" fmla="*/ 5 h 9"/>
                  <a:gd name="T6" fmla="*/ 13 w 17"/>
                  <a:gd name="T7" fmla="*/ 7 h 9"/>
                  <a:gd name="T8" fmla="*/ 15 w 17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5" y="4"/>
                    </a:moveTo>
                    <a:cubicBezTo>
                      <a:pt x="11" y="1"/>
                      <a:pt x="7" y="0"/>
                      <a:pt x="2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7" y="4"/>
                      <a:pt x="10" y="5"/>
                      <a:pt x="13" y="7"/>
                    </a:cubicBezTo>
                    <a:cubicBezTo>
                      <a:pt x="14" y="9"/>
                      <a:pt x="17" y="6"/>
                      <a:pt x="15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0" name="Freeform 1573">
                <a:extLst>
                  <a:ext uri="{FF2B5EF4-FFF2-40B4-BE49-F238E27FC236}">
                    <a16:creationId xmlns:a16="http://schemas.microsoft.com/office/drawing/2014/main" xmlns="" id="{1BC3E78F-8A81-454E-B453-DBC82035CC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2957"/>
                <a:ext cx="26" cy="13"/>
              </a:xfrm>
              <a:custGeom>
                <a:avLst/>
                <a:gdLst>
                  <a:gd name="T0" fmla="*/ 17 w 18"/>
                  <a:gd name="T1" fmla="*/ 5 h 9"/>
                  <a:gd name="T2" fmla="*/ 3 w 18"/>
                  <a:gd name="T3" fmla="*/ 0 h 9"/>
                  <a:gd name="T4" fmla="*/ 3 w 18"/>
                  <a:gd name="T5" fmla="*/ 4 h 9"/>
                  <a:gd name="T6" fmla="*/ 14 w 18"/>
                  <a:gd name="T7" fmla="*/ 8 h 9"/>
                  <a:gd name="T8" fmla="*/ 17 w 18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7" y="5"/>
                    </a:moveTo>
                    <a:cubicBezTo>
                      <a:pt x="13" y="2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7" y="4"/>
                      <a:pt x="11" y="5"/>
                      <a:pt x="14" y="8"/>
                    </a:cubicBezTo>
                    <a:cubicBezTo>
                      <a:pt x="16" y="9"/>
                      <a:pt x="18" y="7"/>
                      <a:pt x="17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1" name="Freeform 1574">
                <a:extLst>
                  <a:ext uri="{FF2B5EF4-FFF2-40B4-BE49-F238E27FC236}">
                    <a16:creationId xmlns:a16="http://schemas.microsoft.com/office/drawing/2014/main" xmlns="" id="{E84457C5-36D9-4727-8FFA-714B1DD976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5" y="2973"/>
                <a:ext cx="23" cy="10"/>
              </a:xfrm>
              <a:custGeom>
                <a:avLst/>
                <a:gdLst>
                  <a:gd name="T0" fmla="*/ 15 w 16"/>
                  <a:gd name="T1" fmla="*/ 3 h 7"/>
                  <a:gd name="T2" fmla="*/ 10 w 16"/>
                  <a:gd name="T3" fmla="*/ 1 h 7"/>
                  <a:gd name="T4" fmla="*/ 2 w 16"/>
                  <a:gd name="T5" fmla="*/ 1 h 7"/>
                  <a:gd name="T6" fmla="*/ 4 w 16"/>
                  <a:gd name="T7" fmla="*/ 5 h 7"/>
                  <a:gd name="T8" fmla="*/ 8 w 16"/>
                  <a:gd name="T9" fmla="*/ 4 h 7"/>
                  <a:gd name="T10" fmla="*/ 11 w 16"/>
                  <a:gd name="T11" fmla="*/ 5 h 7"/>
                  <a:gd name="T12" fmla="*/ 12 w 16"/>
                  <a:gd name="T13" fmla="*/ 5 h 7"/>
                  <a:gd name="T14" fmla="*/ 12 w 16"/>
                  <a:gd name="T15" fmla="*/ 5 h 7"/>
                  <a:gd name="T16" fmla="*/ 15 w 16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5" y="3"/>
                    </a:moveTo>
                    <a:cubicBezTo>
                      <a:pt x="14" y="1"/>
                      <a:pt x="11" y="1"/>
                      <a:pt x="10" y="1"/>
                    </a:cubicBezTo>
                    <a:cubicBezTo>
                      <a:pt x="7" y="1"/>
                      <a:pt x="5" y="0"/>
                      <a:pt x="2" y="1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5" y="4"/>
                      <a:pt x="7" y="4"/>
                      <a:pt x="8" y="4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6" y="5"/>
                      <a:pt x="15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2" name="Freeform 1575">
                <a:extLst>
                  <a:ext uri="{FF2B5EF4-FFF2-40B4-BE49-F238E27FC236}">
                    <a16:creationId xmlns:a16="http://schemas.microsoft.com/office/drawing/2014/main" xmlns="" id="{C80A84A8-16CB-49F9-B76C-5739F33EC4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9" y="2977"/>
                <a:ext cx="19" cy="11"/>
              </a:xfrm>
              <a:custGeom>
                <a:avLst/>
                <a:gdLst>
                  <a:gd name="T0" fmla="*/ 2 w 13"/>
                  <a:gd name="T1" fmla="*/ 2 h 7"/>
                  <a:gd name="T2" fmla="*/ 2 w 13"/>
                  <a:gd name="T3" fmla="*/ 5 h 7"/>
                  <a:gd name="T4" fmla="*/ 6 w 13"/>
                  <a:gd name="T5" fmla="*/ 5 h 7"/>
                  <a:gd name="T6" fmla="*/ 8 w 13"/>
                  <a:gd name="T7" fmla="*/ 5 h 7"/>
                  <a:gd name="T8" fmla="*/ 9 w 13"/>
                  <a:gd name="T9" fmla="*/ 5 h 7"/>
                  <a:gd name="T10" fmla="*/ 12 w 13"/>
                  <a:gd name="T11" fmla="*/ 5 h 7"/>
                  <a:gd name="T12" fmla="*/ 2 w 13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2" y="2"/>
                    </a:moveTo>
                    <a:cubicBezTo>
                      <a:pt x="0" y="2"/>
                      <a:pt x="0" y="6"/>
                      <a:pt x="2" y="5"/>
                    </a:cubicBezTo>
                    <a:cubicBezTo>
                      <a:pt x="4" y="5"/>
                      <a:pt x="5" y="5"/>
                      <a:pt x="6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7"/>
                      <a:pt x="12" y="7"/>
                      <a:pt x="12" y="5"/>
                    </a:cubicBezTo>
                    <a:cubicBezTo>
                      <a:pt x="13" y="0"/>
                      <a:pt x="4" y="1"/>
                      <a:pt x="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3" name="Freeform 1576">
                <a:extLst>
                  <a:ext uri="{FF2B5EF4-FFF2-40B4-BE49-F238E27FC236}">
                    <a16:creationId xmlns:a16="http://schemas.microsoft.com/office/drawing/2014/main" xmlns="" id="{1C91E870-FEA0-4977-A311-F75D0C664C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966"/>
                <a:ext cx="23" cy="7"/>
              </a:xfrm>
              <a:custGeom>
                <a:avLst/>
                <a:gdLst>
                  <a:gd name="T0" fmla="*/ 14 w 16"/>
                  <a:gd name="T1" fmla="*/ 1 h 5"/>
                  <a:gd name="T2" fmla="*/ 3 w 16"/>
                  <a:gd name="T3" fmla="*/ 1 h 5"/>
                  <a:gd name="T4" fmla="*/ 3 w 16"/>
                  <a:gd name="T5" fmla="*/ 4 h 5"/>
                  <a:gd name="T6" fmla="*/ 9 w 16"/>
                  <a:gd name="T7" fmla="*/ 4 h 5"/>
                  <a:gd name="T8" fmla="*/ 13 w 16"/>
                  <a:gd name="T9" fmla="*/ 4 h 5"/>
                  <a:gd name="T10" fmla="*/ 14 w 16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4" y="1"/>
                    </a:moveTo>
                    <a:cubicBezTo>
                      <a:pt x="10" y="0"/>
                      <a:pt x="6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0" y="4"/>
                      <a:pt x="13" y="4"/>
                      <a:pt x="13" y="4"/>
                    </a:cubicBezTo>
                    <a:cubicBezTo>
                      <a:pt x="16" y="5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4" name="Freeform 1577">
                <a:extLst>
                  <a:ext uri="{FF2B5EF4-FFF2-40B4-BE49-F238E27FC236}">
                    <a16:creationId xmlns:a16="http://schemas.microsoft.com/office/drawing/2014/main" xmlns="" id="{7A4069CC-5403-4A67-A43C-ACB2D612E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5" y="2948"/>
                <a:ext cx="28" cy="9"/>
              </a:xfrm>
              <a:custGeom>
                <a:avLst/>
                <a:gdLst>
                  <a:gd name="T0" fmla="*/ 17 w 19"/>
                  <a:gd name="T1" fmla="*/ 2 h 6"/>
                  <a:gd name="T2" fmla="*/ 12 w 19"/>
                  <a:gd name="T3" fmla="*/ 0 h 6"/>
                  <a:gd name="T4" fmla="*/ 3 w 19"/>
                  <a:gd name="T5" fmla="*/ 0 h 6"/>
                  <a:gd name="T6" fmla="*/ 3 w 19"/>
                  <a:gd name="T7" fmla="*/ 4 h 6"/>
                  <a:gd name="T8" fmla="*/ 10 w 19"/>
                  <a:gd name="T9" fmla="*/ 4 h 6"/>
                  <a:gd name="T10" fmla="*/ 15 w 19"/>
                  <a:gd name="T11" fmla="*/ 5 h 6"/>
                  <a:gd name="T12" fmla="*/ 17 w 19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6" y="1"/>
                      <a:pt x="14" y="0"/>
                      <a:pt x="12" y="0"/>
                    </a:cubicBezTo>
                    <a:cubicBezTo>
                      <a:pt x="9" y="0"/>
                      <a:pt x="6" y="0"/>
                      <a:pt x="3" y="0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5" y="4"/>
                      <a:pt x="7" y="4"/>
                      <a:pt x="10" y="4"/>
                    </a:cubicBezTo>
                    <a:cubicBezTo>
                      <a:pt x="11" y="4"/>
                      <a:pt x="14" y="4"/>
                      <a:pt x="15" y="5"/>
                    </a:cubicBezTo>
                    <a:cubicBezTo>
                      <a:pt x="17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5" name="Freeform 1578">
                <a:extLst>
                  <a:ext uri="{FF2B5EF4-FFF2-40B4-BE49-F238E27FC236}">
                    <a16:creationId xmlns:a16="http://schemas.microsoft.com/office/drawing/2014/main" xmlns="" id="{E4102FB8-2A58-40D5-82C9-F246186E52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8" y="2932"/>
                <a:ext cx="24" cy="8"/>
              </a:xfrm>
              <a:custGeom>
                <a:avLst/>
                <a:gdLst>
                  <a:gd name="T0" fmla="*/ 14 w 16"/>
                  <a:gd name="T1" fmla="*/ 2 h 6"/>
                  <a:gd name="T2" fmla="*/ 9 w 16"/>
                  <a:gd name="T3" fmla="*/ 1 h 6"/>
                  <a:gd name="T4" fmla="*/ 3 w 16"/>
                  <a:gd name="T5" fmla="*/ 2 h 6"/>
                  <a:gd name="T6" fmla="*/ 4 w 16"/>
                  <a:gd name="T7" fmla="*/ 5 h 6"/>
                  <a:gd name="T8" fmla="*/ 8 w 16"/>
                  <a:gd name="T9" fmla="*/ 5 h 6"/>
                  <a:gd name="T10" fmla="*/ 11 w 16"/>
                  <a:gd name="T11" fmla="*/ 4 h 6"/>
                  <a:gd name="T12" fmla="*/ 12 w 16"/>
                  <a:gd name="T13" fmla="*/ 4 h 6"/>
                  <a:gd name="T14" fmla="*/ 12 w 16"/>
                  <a:gd name="T15" fmla="*/ 4 h 6"/>
                  <a:gd name="T16" fmla="*/ 14 w 1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4" y="2"/>
                    </a:moveTo>
                    <a:cubicBezTo>
                      <a:pt x="13" y="0"/>
                      <a:pt x="11" y="1"/>
                      <a:pt x="9" y="1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6"/>
                      <a:pt x="16" y="4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6" name="Freeform 1579">
                <a:extLst>
                  <a:ext uri="{FF2B5EF4-FFF2-40B4-BE49-F238E27FC236}">
                    <a16:creationId xmlns:a16="http://schemas.microsoft.com/office/drawing/2014/main" xmlns="" id="{639F7EC7-0175-4D03-B06D-58CCDB4454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0" y="2948"/>
                <a:ext cx="23" cy="12"/>
              </a:xfrm>
              <a:custGeom>
                <a:avLst/>
                <a:gdLst>
                  <a:gd name="T0" fmla="*/ 14 w 15"/>
                  <a:gd name="T1" fmla="*/ 3 h 8"/>
                  <a:gd name="T2" fmla="*/ 2 w 15"/>
                  <a:gd name="T3" fmla="*/ 2 h 8"/>
                  <a:gd name="T4" fmla="*/ 4 w 15"/>
                  <a:gd name="T5" fmla="*/ 5 h 8"/>
                  <a:gd name="T6" fmla="*/ 11 w 15"/>
                  <a:gd name="T7" fmla="*/ 6 h 8"/>
                  <a:gd name="T8" fmla="*/ 14 w 1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4" y="3"/>
                    </a:moveTo>
                    <a:cubicBezTo>
                      <a:pt x="11" y="1"/>
                      <a:pt x="6" y="0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ubicBezTo>
                      <a:pt x="6" y="4"/>
                      <a:pt x="9" y="5"/>
                      <a:pt x="11" y="6"/>
                    </a:cubicBezTo>
                    <a:cubicBezTo>
                      <a:pt x="13" y="8"/>
                      <a:pt x="15" y="5"/>
                      <a:pt x="14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7" name="Freeform 1580">
                <a:extLst>
                  <a:ext uri="{FF2B5EF4-FFF2-40B4-BE49-F238E27FC236}">
                    <a16:creationId xmlns:a16="http://schemas.microsoft.com/office/drawing/2014/main" xmlns="" id="{18BAEB5B-DCDB-4ECC-8451-4C9CC6BC1D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2" y="2966"/>
                <a:ext cx="23" cy="13"/>
              </a:xfrm>
              <a:custGeom>
                <a:avLst/>
                <a:gdLst>
                  <a:gd name="T0" fmla="*/ 14 w 16"/>
                  <a:gd name="T1" fmla="*/ 4 h 9"/>
                  <a:gd name="T2" fmla="*/ 2 w 16"/>
                  <a:gd name="T3" fmla="*/ 2 h 9"/>
                  <a:gd name="T4" fmla="*/ 3 w 16"/>
                  <a:gd name="T5" fmla="*/ 5 h 9"/>
                  <a:gd name="T6" fmla="*/ 12 w 16"/>
                  <a:gd name="T7" fmla="*/ 7 h 9"/>
                  <a:gd name="T8" fmla="*/ 14 w 1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4"/>
                    </a:moveTo>
                    <a:cubicBezTo>
                      <a:pt x="11" y="1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5"/>
                      <a:pt x="12" y="7"/>
                    </a:cubicBezTo>
                    <a:cubicBezTo>
                      <a:pt x="14" y="9"/>
                      <a:pt x="16" y="6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8" name="Freeform 1581">
                <a:extLst>
                  <a:ext uri="{FF2B5EF4-FFF2-40B4-BE49-F238E27FC236}">
                    <a16:creationId xmlns:a16="http://schemas.microsoft.com/office/drawing/2014/main" xmlns="" id="{586A2F9A-DA02-4C14-B598-9835D744CF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7" y="2982"/>
                <a:ext cx="28" cy="12"/>
              </a:xfrm>
              <a:custGeom>
                <a:avLst/>
                <a:gdLst>
                  <a:gd name="T0" fmla="*/ 17 w 19"/>
                  <a:gd name="T1" fmla="*/ 4 h 8"/>
                  <a:gd name="T2" fmla="*/ 2 w 19"/>
                  <a:gd name="T3" fmla="*/ 1 h 8"/>
                  <a:gd name="T4" fmla="*/ 3 w 19"/>
                  <a:gd name="T5" fmla="*/ 4 h 8"/>
                  <a:gd name="T6" fmla="*/ 14 w 19"/>
                  <a:gd name="T7" fmla="*/ 7 h 8"/>
                  <a:gd name="T8" fmla="*/ 17 w 1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7" y="4"/>
                    </a:moveTo>
                    <a:cubicBezTo>
                      <a:pt x="12" y="1"/>
                      <a:pt x="8" y="0"/>
                      <a:pt x="2" y="1"/>
                    </a:cubicBezTo>
                    <a:cubicBezTo>
                      <a:pt x="0" y="1"/>
                      <a:pt x="0" y="5"/>
                      <a:pt x="3" y="4"/>
                    </a:cubicBezTo>
                    <a:cubicBezTo>
                      <a:pt x="7" y="4"/>
                      <a:pt x="11" y="5"/>
                      <a:pt x="14" y="7"/>
                    </a:cubicBezTo>
                    <a:cubicBezTo>
                      <a:pt x="16" y="8"/>
                      <a:pt x="19" y="5"/>
                      <a:pt x="17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9" name="Freeform 1582">
                <a:extLst>
                  <a:ext uri="{FF2B5EF4-FFF2-40B4-BE49-F238E27FC236}">
                    <a16:creationId xmlns:a16="http://schemas.microsoft.com/office/drawing/2014/main" xmlns="" id="{3C82AFED-3A1C-44FF-ACA3-59E31F5175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3" y="2992"/>
                <a:ext cx="23" cy="13"/>
              </a:xfrm>
              <a:custGeom>
                <a:avLst/>
                <a:gdLst>
                  <a:gd name="T0" fmla="*/ 14 w 16"/>
                  <a:gd name="T1" fmla="*/ 4 h 9"/>
                  <a:gd name="T2" fmla="*/ 2 w 16"/>
                  <a:gd name="T3" fmla="*/ 1 h 9"/>
                  <a:gd name="T4" fmla="*/ 2 w 16"/>
                  <a:gd name="T5" fmla="*/ 5 h 9"/>
                  <a:gd name="T6" fmla="*/ 12 w 16"/>
                  <a:gd name="T7" fmla="*/ 7 h 9"/>
                  <a:gd name="T8" fmla="*/ 14 w 1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4"/>
                    </a:moveTo>
                    <a:cubicBezTo>
                      <a:pt x="11" y="1"/>
                      <a:pt x="7" y="0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6" y="4"/>
                      <a:pt x="9" y="5"/>
                      <a:pt x="12" y="7"/>
                    </a:cubicBezTo>
                    <a:cubicBezTo>
                      <a:pt x="14" y="9"/>
                      <a:pt x="16" y="6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0" name="Freeform 1583">
                <a:extLst>
                  <a:ext uri="{FF2B5EF4-FFF2-40B4-BE49-F238E27FC236}">
                    <a16:creationId xmlns:a16="http://schemas.microsoft.com/office/drawing/2014/main" xmlns="" id="{98721C21-1D9C-45D0-930A-1E04E93933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4" y="2998"/>
                <a:ext cx="24" cy="10"/>
              </a:xfrm>
              <a:custGeom>
                <a:avLst/>
                <a:gdLst>
                  <a:gd name="T0" fmla="*/ 11 w 16"/>
                  <a:gd name="T1" fmla="*/ 1 h 7"/>
                  <a:gd name="T2" fmla="*/ 2 w 16"/>
                  <a:gd name="T3" fmla="*/ 1 h 7"/>
                  <a:gd name="T4" fmla="*/ 3 w 16"/>
                  <a:gd name="T5" fmla="*/ 5 h 7"/>
                  <a:gd name="T6" fmla="*/ 8 w 16"/>
                  <a:gd name="T7" fmla="*/ 4 h 7"/>
                  <a:gd name="T8" fmla="*/ 10 w 16"/>
                  <a:gd name="T9" fmla="*/ 4 h 7"/>
                  <a:gd name="T10" fmla="*/ 11 w 16"/>
                  <a:gd name="T11" fmla="*/ 4 h 7"/>
                  <a:gd name="T12" fmla="*/ 14 w 16"/>
                  <a:gd name="T13" fmla="*/ 5 h 7"/>
                  <a:gd name="T14" fmla="*/ 11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1" y="1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6"/>
                      <a:pt x="13" y="7"/>
                      <a:pt x="14" y="5"/>
                    </a:cubicBezTo>
                    <a:cubicBezTo>
                      <a:pt x="16" y="3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1" name="Freeform 1584">
                <a:extLst>
                  <a:ext uri="{FF2B5EF4-FFF2-40B4-BE49-F238E27FC236}">
                    <a16:creationId xmlns:a16="http://schemas.microsoft.com/office/drawing/2014/main" xmlns="" id="{C601339D-2F4D-4EFD-9514-00A1C0499A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0" y="2983"/>
                <a:ext cx="21" cy="8"/>
              </a:xfrm>
              <a:custGeom>
                <a:avLst/>
                <a:gdLst>
                  <a:gd name="T0" fmla="*/ 11 w 14"/>
                  <a:gd name="T1" fmla="*/ 0 h 5"/>
                  <a:gd name="T2" fmla="*/ 3 w 14"/>
                  <a:gd name="T3" fmla="*/ 1 h 5"/>
                  <a:gd name="T4" fmla="*/ 2 w 14"/>
                  <a:gd name="T5" fmla="*/ 4 h 5"/>
                  <a:gd name="T6" fmla="*/ 11 w 14"/>
                  <a:gd name="T7" fmla="*/ 4 h 5"/>
                  <a:gd name="T8" fmla="*/ 11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cubicBezTo>
                      <a:pt x="8" y="1"/>
                      <a:pt x="6" y="1"/>
                      <a:pt x="3" y="1"/>
                    </a:cubicBezTo>
                    <a:cubicBezTo>
                      <a:pt x="0" y="1"/>
                      <a:pt x="0" y="4"/>
                      <a:pt x="2" y="4"/>
                    </a:cubicBezTo>
                    <a:cubicBezTo>
                      <a:pt x="5" y="5"/>
                      <a:pt x="8" y="4"/>
                      <a:pt x="11" y="4"/>
                    </a:cubicBezTo>
                    <a:cubicBezTo>
                      <a:pt x="14" y="4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2" name="Freeform 1585">
                <a:extLst>
                  <a:ext uri="{FF2B5EF4-FFF2-40B4-BE49-F238E27FC236}">
                    <a16:creationId xmlns:a16="http://schemas.microsoft.com/office/drawing/2014/main" xmlns="" id="{E1EA289A-A49C-4A89-AC57-F4D99484B0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961"/>
                <a:ext cx="28" cy="10"/>
              </a:xfrm>
              <a:custGeom>
                <a:avLst/>
                <a:gdLst>
                  <a:gd name="T0" fmla="*/ 17 w 19"/>
                  <a:gd name="T1" fmla="*/ 3 h 7"/>
                  <a:gd name="T2" fmla="*/ 3 w 19"/>
                  <a:gd name="T3" fmla="*/ 1 h 7"/>
                  <a:gd name="T4" fmla="*/ 2 w 19"/>
                  <a:gd name="T5" fmla="*/ 4 h 7"/>
                  <a:gd name="T6" fmla="*/ 16 w 19"/>
                  <a:gd name="T7" fmla="*/ 7 h 7"/>
                  <a:gd name="T8" fmla="*/ 17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7" y="3"/>
                    </a:moveTo>
                    <a:cubicBezTo>
                      <a:pt x="12" y="3"/>
                      <a:pt x="8" y="1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7" y="5"/>
                      <a:pt x="12" y="7"/>
                      <a:pt x="16" y="7"/>
                    </a:cubicBezTo>
                    <a:cubicBezTo>
                      <a:pt x="19" y="7"/>
                      <a:pt x="19" y="4"/>
                      <a:pt x="1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3" name="Freeform 1586">
                <a:extLst>
                  <a:ext uri="{FF2B5EF4-FFF2-40B4-BE49-F238E27FC236}">
                    <a16:creationId xmlns:a16="http://schemas.microsoft.com/office/drawing/2014/main" xmlns="" id="{E174828E-F704-4EF7-9F05-C7BDA4F84F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0" y="2945"/>
                <a:ext cx="25" cy="10"/>
              </a:xfrm>
              <a:custGeom>
                <a:avLst/>
                <a:gdLst>
                  <a:gd name="T0" fmla="*/ 14 w 17"/>
                  <a:gd name="T1" fmla="*/ 1 h 7"/>
                  <a:gd name="T2" fmla="*/ 3 w 17"/>
                  <a:gd name="T3" fmla="*/ 2 h 7"/>
                  <a:gd name="T4" fmla="*/ 4 w 17"/>
                  <a:gd name="T5" fmla="*/ 6 h 7"/>
                  <a:gd name="T6" fmla="*/ 9 w 17"/>
                  <a:gd name="T7" fmla="*/ 5 h 7"/>
                  <a:gd name="T8" fmla="*/ 13 w 17"/>
                  <a:gd name="T9" fmla="*/ 5 h 7"/>
                  <a:gd name="T10" fmla="*/ 14 w 1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1" y="0"/>
                      <a:pt x="6" y="1"/>
                      <a:pt x="3" y="2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5" y="5"/>
                      <a:pt x="7" y="5"/>
                      <a:pt x="9" y="5"/>
                    </a:cubicBezTo>
                    <a:cubicBezTo>
                      <a:pt x="10" y="5"/>
                      <a:pt x="12" y="4"/>
                      <a:pt x="13" y="5"/>
                    </a:cubicBezTo>
                    <a:cubicBezTo>
                      <a:pt x="15" y="6"/>
                      <a:pt x="17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4" name="Freeform 1587">
                <a:extLst>
                  <a:ext uri="{FF2B5EF4-FFF2-40B4-BE49-F238E27FC236}">
                    <a16:creationId xmlns:a16="http://schemas.microsoft.com/office/drawing/2014/main" xmlns="" id="{009B123F-EC6E-4E8F-8F9A-557841D0B1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2954"/>
                <a:ext cx="28" cy="9"/>
              </a:xfrm>
              <a:custGeom>
                <a:avLst/>
                <a:gdLst>
                  <a:gd name="T0" fmla="*/ 17 w 19"/>
                  <a:gd name="T1" fmla="*/ 2 h 6"/>
                  <a:gd name="T2" fmla="*/ 3 w 19"/>
                  <a:gd name="T3" fmla="*/ 2 h 6"/>
                  <a:gd name="T4" fmla="*/ 3 w 19"/>
                  <a:gd name="T5" fmla="*/ 5 h 6"/>
                  <a:gd name="T6" fmla="*/ 15 w 19"/>
                  <a:gd name="T7" fmla="*/ 5 h 6"/>
                  <a:gd name="T8" fmla="*/ 17 w 19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2" y="0"/>
                      <a:pt x="7" y="1"/>
                      <a:pt x="3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7" y="5"/>
                      <a:pt x="11" y="4"/>
                      <a:pt x="15" y="5"/>
                    </a:cubicBezTo>
                    <a:cubicBezTo>
                      <a:pt x="17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5" name="Freeform 1588">
                <a:extLst>
                  <a:ext uri="{FF2B5EF4-FFF2-40B4-BE49-F238E27FC236}">
                    <a16:creationId xmlns:a16="http://schemas.microsoft.com/office/drawing/2014/main" xmlns="" id="{42F456AF-3A98-400B-BC75-94E83BC6C2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6" y="2966"/>
                <a:ext cx="22" cy="10"/>
              </a:xfrm>
              <a:custGeom>
                <a:avLst/>
                <a:gdLst>
                  <a:gd name="T0" fmla="*/ 13 w 15"/>
                  <a:gd name="T1" fmla="*/ 2 h 7"/>
                  <a:gd name="T2" fmla="*/ 2 w 15"/>
                  <a:gd name="T3" fmla="*/ 2 h 7"/>
                  <a:gd name="T4" fmla="*/ 4 w 15"/>
                  <a:gd name="T5" fmla="*/ 5 h 7"/>
                  <a:gd name="T6" fmla="*/ 11 w 15"/>
                  <a:gd name="T7" fmla="*/ 5 h 7"/>
                  <a:gd name="T8" fmla="*/ 13 w 1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3" y="2"/>
                    </a:moveTo>
                    <a:cubicBezTo>
                      <a:pt x="9" y="0"/>
                      <a:pt x="6" y="0"/>
                      <a:pt x="2" y="2"/>
                    </a:cubicBezTo>
                    <a:cubicBezTo>
                      <a:pt x="0" y="4"/>
                      <a:pt x="2" y="7"/>
                      <a:pt x="4" y="5"/>
                    </a:cubicBezTo>
                    <a:cubicBezTo>
                      <a:pt x="6" y="4"/>
                      <a:pt x="8" y="4"/>
                      <a:pt x="11" y="5"/>
                    </a:cubicBezTo>
                    <a:cubicBezTo>
                      <a:pt x="13" y="6"/>
                      <a:pt x="15" y="4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6" name="Freeform 1589">
                <a:extLst>
                  <a:ext uri="{FF2B5EF4-FFF2-40B4-BE49-F238E27FC236}">
                    <a16:creationId xmlns:a16="http://schemas.microsoft.com/office/drawing/2014/main" xmlns="" id="{491C388D-F669-4C5D-BD27-3E3BFB3637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0" y="2988"/>
                <a:ext cx="28" cy="10"/>
              </a:xfrm>
              <a:custGeom>
                <a:avLst/>
                <a:gdLst>
                  <a:gd name="T0" fmla="*/ 17 w 19"/>
                  <a:gd name="T1" fmla="*/ 3 h 7"/>
                  <a:gd name="T2" fmla="*/ 3 w 19"/>
                  <a:gd name="T3" fmla="*/ 0 h 7"/>
                  <a:gd name="T4" fmla="*/ 3 w 19"/>
                  <a:gd name="T5" fmla="*/ 4 h 7"/>
                  <a:gd name="T6" fmla="*/ 15 w 19"/>
                  <a:gd name="T7" fmla="*/ 6 h 7"/>
                  <a:gd name="T8" fmla="*/ 17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7" y="3"/>
                    </a:moveTo>
                    <a:cubicBezTo>
                      <a:pt x="12" y="1"/>
                      <a:pt x="8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7" y="4"/>
                      <a:pt x="11" y="4"/>
                      <a:pt x="15" y="6"/>
                    </a:cubicBezTo>
                    <a:cubicBezTo>
                      <a:pt x="17" y="7"/>
                      <a:pt x="19" y="4"/>
                      <a:pt x="1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7" name="Freeform 1590">
                <a:extLst>
                  <a:ext uri="{FF2B5EF4-FFF2-40B4-BE49-F238E27FC236}">
                    <a16:creationId xmlns:a16="http://schemas.microsoft.com/office/drawing/2014/main" xmlns="" id="{3D2731BA-E659-46AB-B017-40081BE2B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3002"/>
                <a:ext cx="24" cy="9"/>
              </a:xfrm>
              <a:custGeom>
                <a:avLst/>
                <a:gdLst>
                  <a:gd name="T0" fmla="*/ 13 w 16"/>
                  <a:gd name="T1" fmla="*/ 1 h 6"/>
                  <a:gd name="T2" fmla="*/ 2 w 16"/>
                  <a:gd name="T3" fmla="*/ 1 h 6"/>
                  <a:gd name="T4" fmla="*/ 4 w 16"/>
                  <a:gd name="T5" fmla="*/ 5 h 6"/>
                  <a:gd name="T6" fmla="*/ 13 w 16"/>
                  <a:gd name="T7" fmla="*/ 5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1"/>
                      <a:pt x="6" y="0"/>
                      <a:pt x="2" y="1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6" y="4"/>
                      <a:pt x="10" y="4"/>
                      <a:pt x="13" y="5"/>
                    </a:cubicBezTo>
                    <a:cubicBezTo>
                      <a:pt x="15" y="6"/>
                      <a:pt x="16" y="2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8" name="Freeform 1591">
                <a:extLst>
                  <a:ext uri="{FF2B5EF4-FFF2-40B4-BE49-F238E27FC236}">
                    <a16:creationId xmlns:a16="http://schemas.microsoft.com/office/drawing/2014/main" xmlns="" id="{529C5C51-DFE5-4B22-A19F-3D86A708BC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8" y="2996"/>
                <a:ext cx="30" cy="11"/>
              </a:xfrm>
              <a:custGeom>
                <a:avLst/>
                <a:gdLst>
                  <a:gd name="T0" fmla="*/ 16 w 20"/>
                  <a:gd name="T1" fmla="*/ 1 h 7"/>
                  <a:gd name="T2" fmla="*/ 10 w 20"/>
                  <a:gd name="T3" fmla="*/ 1 h 7"/>
                  <a:gd name="T4" fmla="*/ 2 w 20"/>
                  <a:gd name="T5" fmla="*/ 3 h 7"/>
                  <a:gd name="T6" fmla="*/ 3 w 20"/>
                  <a:gd name="T7" fmla="*/ 7 h 7"/>
                  <a:gd name="T8" fmla="*/ 17 w 20"/>
                  <a:gd name="T9" fmla="*/ 4 h 7"/>
                  <a:gd name="T10" fmla="*/ 16 w 20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16" y="1"/>
                    </a:moveTo>
                    <a:cubicBezTo>
                      <a:pt x="15" y="1"/>
                      <a:pt x="12" y="1"/>
                      <a:pt x="10" y="1"/>
                    </a:cubicBezTo>
                    <a:cubicBezTo>
                      <a:pt x="8" y="2"/>
                      <a:pt x="5" y="2"/>
                      <a:pt x="2" y="3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8" y="5"/>
                      <a:pt x="13" y="6"/>
                      <a:pt x="17" y="4"/>
                    </a:cubicBezTo>
                    <a:cubicBezTo>
                      <a:pt x="20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9" name="Freeform 1592">
                <a:extLst>
                  <a:ext uri="{FF2B5EF4-FFF2-40B4-BE49-F238E27FC236}">
                    <a16:creationId xmlns:a16="http://schemas.microsoft.com/office/drawing/2014/main" xmlns="" id="{ABAE8EBF-768D-4650-A571-7CBE6FF0DA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07" y="2980"/>
                <a:ext cx="23" cy="9"/>
              </a:xfrm>
              <a:custGeom>
                <a:avLst/>
                <a:gdLst>
                  <a:gd name="T0" fmla="*/ 14 w 16"/>
                  <a:gd name="T1" fmla="*/ 1 h 6"/>
                  <a:gd name="T2" fmla="*/ 3 w 16"/>
                  <a:gd name="T3" fmla="*/ 2 h 6"/>
                  <a:gd name="T4" fmla="*/ 4 w 16"/>
                  <a:gd name="T5" fmla="*/ 5 h 6"/>
                  <a:gd name="T6" fmla="*/ 12 w 16"/>
                  <a:gd name="T7" fmla="*/ 5 h 6"/>
                  <a:gd name="T8" fmla="*/ 14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4" y="1"/>
                    </a:moveTo>
                    <a:cubicBezTo>
                      <a:pt x="10" y="0"/>
                      <a:pt x="6" y="1"/>
                      <a:pt x="3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6" y="5"/>
                      <a:pt x="10" y="4"/>
                      <a:pt x="12" y="5"/>
                    </a:cubicBezTo>
                    <a:cubicBezTo>
                      <a:pt x="14" y="6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0" name="Freeform 1593">
                <a:extLst>
                  <a:ext uri="{FF2B5EF4-FFF2-40B4-BE49-F238E27FC236}">
                    <a16:creationId xmlns:a16="http://schemas.microsoft.com/office/drawing/2014/main" xmlns="" id="{CAD232FD-CBD7-4B62-B63F-64FBE89D5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1" y="2955"/>
                <a:ext cx="24" cy="12"/>
              </a:xfrm>
              <a:custGeom>
                <a:avLst/>
                <a:gdLst>
                  <a:gd name="T0" fmla="*/ 3 w 16"/>
                  <a:gd name="T1" fmla="*/ 3 h 8"/>
                  <a:gd name="T2" fmla="*/ 4 w 16"/>
                  <a:gd name="T3" fmla="*/ 7 h 8"/>
                  <a:gd name="T4" fmla="*/ 9 w 16"/>
                  <a:gd name="T5" fmla="*/ 6 h 8"/>
                  <a:gd name="T6" fmla="*/ 10 w 16"/>
                  <a:gd name="T7" fmla="*/ 6 h 8"/>
                  <a:gd name="T8" fmla="*/ 12 w 16"/>
                  <a:gd name="T9" fmla="*/ 6 h 8"/>
                  <a:gd name="T10" fmla="*/ 15 w 16"/>
                  <a:gd name="T11" fmla="*/ 4 h 8"/>
                  <a:gd name="T12" fmla="*/ 3 w 16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3" y="3"/>
                    </a:moveTo>
                    <a:cubicBezTo>
                      <a:pt x="0" y="4"/>
                      <a:pt x="2" y="7"/>
                      <a:pt x="4" y="7"/>
                    </a:cubicBezTo>
                    <a:cubicBezTo>
                      <a:pt x="6" y="6"/>
                      <a:pt x="7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3" y="8"/>
                      <a:pt x="16" y="7"/>
                      <a:pt x="15" y="4"/>
                    </a:cubicBezTo>
                    <a:cubicBezTo>
                      <a:pt x="13" y="0"/>
                      <a:pt x="6" y="2"/>
                      <a:pt x="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1" name="Freeform 1594">
                <a:extLst>
                  <a:ext uri="{FF2B5EF4-FFF2-40B4-BE49-F238E27FC236}">
                    <a16:creationId xmlns:a16="http://schemas.microsoft.com/office/drawing/2014/main" xmlns="" id="{7CF84E86-25A9-4BE7-8F50-E6345ED809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939"/>
                <a:ext cx="29" cy="10"/>
              </a:xfrm>
              <a:custGeom>
                <a:avLst/>
                <a:gdLst>
                  <a:gd name="T0" fmla="*/ 18 w 20"/>
                  <a:gd name="T1" fmla="*/ 3 h 7"/>
                  <a:gd name="T2" fmla="*/ 2 w 20"/>
                  <a:gd name="T3" fmla="*/ 2 h 7"/>
                  <a:gd name="T4" fmla="*/ 3 w 20"/>
                  <a:gd name="T5" fmla="*/ 5 h 7"/>
                  <a:gd name="T6" fmla="*/ 16 w 20"/>
                  <a:gd name="T7" fmla="*/ 6 h 7"/>
                  <a:gd name="T8" fmla="*/ 18 w 20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8" y="3"/>
                    </a:moveTo>
                    <a:cubicBezTo>
                      <a:pt x="13" y="0"/>
                      <a:pt x="7" y="0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8" y="4"/>
                      <a:pt x="12" y="4"/>
                      <a:pt x="16" y="6"/>
                    </a:cubicBezTo>
                    <a:cubicBezTo>
                      <a:pt x="18" y="7"/>
                      <a:pt x="20" y="4"/>
                      <a:pt x="18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2" name="Freeform 1595">
                <a:extLst>
                  <a:ext uri="{FF2B5EF4-FFF2-40B4-BE49-F238E27FC236}">
                    <a16:creationId xmlns:a16="http://schemas.microsoft.com/office/drawing/2014/main" xmlns="" id="{E55168DE-005C-4D85-B980-9543929C68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7" y="2960"/>
                <a:ext cx="28" cy="8"/>
              </a:xfrm>
              <a:custGeom>
                <a:avLst/>
                <a:gdLst>
                  <a:gd name="T0" fmla="*/ 17 w 19"/>
                  <a:gd name="T1" fmla="*/ 2 h 6"/>
                  <a:gd name="T2" fmla="*/ 3 w 19"/>
                  <a:gd name="T3" fmla="*/ 1 h 6"/>
                  <a:gd name="T4" fmla="*/ 4 w 19"/>
                  <a:gd name="T5" fmla="*/ 5 h 6"/>
                  <a:gd name="T6" fmla="*/ 16 w 19"/>
                  <a:gd name="T7" fmla="*/ 5 h 6"/>
                  <a:gd name="T8" fmla="*/ 17 w 19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2" y="0"/>
                      <a:pt x="7" y="0"/>
                      <a:pt x="3" y="1"/>
                    </a:cubicBezTo>
                    <a:cubicBezTo>
                      <a:pt x="0" y="2"/>
                      <a:pt x="2" y="6"/>
                      <a:pt x="4" y="5"/>
                    </a:cubicBezTo>
                    <a:cubicBezTo>
                      <a:pt x="8" y="4"/>
                      <a:pt x="12" y="3"/>
                      <a:pt x="16" y="5"/>
                    </a:cubicBezTo>
                    <a:cubicBezTo>
                      <a:pt x="18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3" name="Freeform 1596">
                <a:extLst>
                  <a:ext uri="{FF2B5EF4-FFF2-40B4-BE49-F238E27FC236}">
                    <a16:creationId xmlns:a16="http://schemas.microsoft.com/office/drawing/2014/main" xmlns="" id="{1383304D-D1C6-4F94-8775-38E1A85CAE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2973"/>
                <a:ext cx="19" cy="9"/>
              </a:xfrm>
              <a:custGeom>
                <a:avLst/>
                <a:gdLst>
                  <a:gd name="T0" fmla="*/ 11 w 13"/>
                  <a:gd name="T1" fmla="*/ 1 h 6"/>
                  <a:gd name="T2" fmla="*/ 2 w 13"/>
                  <a:gd name="T3" fmla="*/ 1 h 6"/>
                  <a:gd name="T4" fmla="*/ 3 w 13"/>
                  <a:gd name="T5" fmla="*/ 5 h 6"/>
                  <a:gd name="T6" fmla="*/ 9 w 13"/>
                  <a:gd name="T7" fmla="*/ 5 h 6"/>
                  <a:gd name="T8" fmla="*/ 11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1" y="1"/>
                    </a:moveTo>
                    <a:cubicBezTo>
                      <a:pt x="8" y="0"/>
                      <a:pt x="5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5" y="4"/>
                      <a:pt x="7" y="4"/>
                      <a:pt x="9" y="5"/>
                    </a:cubicBezTo>
                    <a:cubicBezTo>
                      <a:pt x="11" y="6"/>
                      <a:pt x="13" y="2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4" name="Freeform 1597">
                <a:extLst>
                  <a:ext uri="{FF2B5EF4-FFF2-40B4-BE49-F238E27FC236}">
                    <a16:creationId xmlns:a16="http://schemas.microsoft.com/office/drawing/2014/main" xmlns="" id="{E9B8CCCB-6011-411D-A471-6B705D0300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6" y="2983"/>
                <a:ext cx="22" cy="9"/>
              </a:xfrm>
              <a:custGeom>
                <a:avLst/>
                <a:gdLst>
                  <a:gd name="T0" fmla="*/ 13 w 15"/>
                  <a:gd name="T1" fmla="*/ 2 h 6"/>
                  <a:gd name="T2" fmla="*/ 2 w 15"/>
                  <a:gd name="T3" fmla="*/ 2 h 6"/>
                  <a:gd name="T4" fmla="*/ 5 w 15"/>
                  <a:gd name="T5" fmla="*/ 5 h 6"/>
                  <a:gd name="T6" fmla="*/ 11 w 15"/>
                  <a:gd name="T7" fmla="*/ 5 h 6"/>
                  <a:gd name="T8" fmla="*/ 13 w 1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3" y="2"/>
                    </a:moveTo>
                    <a:cubicBezTo>
                      <a:pt x="9" y="0"/>
                      <a:pt x="6" y="0"/>
                      <a:pt x="2" y="2"/>
                    </a:cubicBezTo>
                    <a:cubicBezTo>
                      <a:pt x="0" y="3"/>
                      <a:pt x="3" y="6"/>
                      <a:pt x="5" y="5"/>
                    </a:cubicBezTo>
                    <a:cubicBezTo>
                      <a:pt x="7" y="4"/>
                      <a:pt x="9" y="4"/>
                      <a:pt x="11" y="5"/>
                    </a:cubicBezTo>
                    <a:cubicBezTo>
                      <a:pt x="14" y="6"/>
                      <a:pt x="15" y="3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5" name="Freeform 1598">
                <a:extLst>
                  <a:ext uri="{FF2B5EF4-FFF2-40B4-BE49-F238E27FC236}">
                    <a16:creationId xmlns:a16="http://schemas.microsoft.com/office/drawing/2014/main" xmlns="" id="{E82D2A54-1CAB-40A7-BCE5-1FDEC9D90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6" y="2998"/>
                <a:ext cx="23" cy="6"/>
              </a:xfrm>
              <a:custGeom>
                <a:avLst/>
                <a:gdLst>
                  <a:gd name="T0" fmla="*/ 13 w 16"/>
                  <a:gd name="T1" fmla="*/ 0 h 4"/>
                  <a:gd name="T2" fmla="*/ 2 w 16"/>
                  <a:gd name="T3" fmla="*/ 0 h 4"/>
                  <a:gd name="T4" fmla="*/ 3 w 16"/>
                  <a:gd name="T5" fmla="*/ 4 h 4"/>
                  <a:gd name="T6" fmla="*/ 14 w 16"/>
                  <a:gd name="T7" fmla="*/ 4 h 4"/>
                  <a:gd name="T8" fmla="*/ 13 w 1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">
                    <a:moveTo>
                      <a:pt x="13" y="0"/>
                    </a:moveTo>
                    <a:cubicBezTo>
                      <a:pt x="10" y="0"/>
                      <a:pt x="6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6" y="4"/>
                      <a:pt x="10" y="4"/>
                      <a:pt x="14" y="4"/>
                    </a:cubicBezTo>
                    <a:cubicBezTo>
                      <a:pt x="16" y="4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6" name="Freeform 1599">
                <a:extLst>
                  <a:ext uri="{FF2B5EF4-FFF2-40B4-BE49-F238E27FC236}">
                    <a16:creationId xmlns:a16="http://schemas.microsoft.com/office/drawing/2014/main" xmlns="" id="{589B70DE-8EB5-4787-8124-BA3379FE3E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3" y="2994"/>
                <a:ext cx="25" cy="8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5 h 6"/>
                  <a:gd name="T6" fmla="*/ 10 w 17"/>
                  <a:gd name="T7" fmla="*/ 4 h 6"/>
                  <a:gd name="T8" fmla="*/ 13 w 17"/>
                  <a:gd name="T9" fmla="*/ 4 h 6"/>
                  <a:gd name="T10" fmla="*/ 14 w 17"/>
                  <a:gd name="T11" fmla="*/ 4 h 6"/>
                  <a:gd name="T12" fmla="*/ 14 w 1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8" y="4"/>
                      <a:pt x="10" y="4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4"/>
                      <a:pt x="15" y="4"/>
                      <a:pt x="14" y="4"/>
                    </a:cubicBezTo>
                    <a:cubicBezTo>
                      <a:pt x="16" y="4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70" name="Group 1801">
              <a:extLst>
                <a:ext uri="{FF2B5EF4-FFF2-40B4-BE49-F238E27FC236}">
                  <a16:creationId xmlns:a16="http://schemas.microsoft.com/office/drawing/2014/main" xmlns="" id="{2AC6B909-F52A-4CB3-A925-33EABA52895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45" y="2578"/>
              <a:ext cx="1840" cy="962"/>
              <a:chOff x="4945" y="2578"/>
              <a:chExt cx="1840" cy="962"/>
            </a:xfrm>
          </p:grpSpPr>
          <p:sp>
            <p:nvSpPr>
              <p:cNvPr id="11397" name="Freeform 1601">
                <a:extLst>
                  <a:ext uri="{FF2B5EF4-FFF2-40B4-BE49-F238E27FC236}">
                    <a16:creationId xmlns:a16="http://schemas.microsoft.com/office/drawing/2014/main" xmlns="" id="{47E9241C-8866-4EE5-840A-42331EAAE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974"/>
                <a:ext cx="22" cy="12"/>
              </a:xfrm>
              <a:custGeom>
                <a:avLst/>
                <a:gdLst>
                  <a:gd name="T0" fmla="*/ 12 w 15"/>
                  <a:gd name="T1" fmla="*/ 0 h 8"/>
                  <a:gd name="T2" fmla="*/ 2 w 15"/>
                  <a:gd name="T3" fmla="*/ 4 h 8"/>
                  <a:gd name="T4" fmla="*/ 3 w 15"/>
                  <a:gd name="T5" fmla="*/ 7 h 8"/>
                  <a:gd name="T6" fmla="*/ 13 w 15"/>
                  <a:gd name="T7" fmla="*/ 4 h 8"/>
                  <a:gd name="T8" fmla="*/ 12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2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3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8" name="Freeform 1602">
                <a:extLst>
                  <a:ext uri="{FF2B5EF4-FFF2-40B4-BE49-F238E27FC236}">
                    <a16:creationId xmlns:a16="http://schemas.microsoft.com/office/drawing/2014/main" xmlns="" id="{DA9D41A6-0090-486E-BBD2-93D3E0DBF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2951"/>
                <a:ext cx="25" cy="10"/>
              </a:xfrm>
              <a:custGeom>
                <a:avLst/>
                <a:gdLst>
                  <a:gd name="T0" fmla="*/ 12 w 17"/>
                  <a:gd name="T1" fmla="*/ 0 h 7"/>
                  <a:gd name="T2" fmla="*/ 2 w 17"/>
                  <a:gd name="T3" fmla="*/ 3 h 7"/>
                  <a:gd name="T4" fmla="*/ 3 w 17"/>
                  <a:gd name="T5" fmla="*/ 6 h 7"/>
                  <a:gd name="T6" fmla="*/ 9 w 17"/>
                  <a:gd name="T7" fmla="*/ 5 h 7"/>
                  <a:gd name="T8" fmla="*/ 12 w 17"/>
                  <a:gd name="T9" fmla="*/ 4 h 7"/>
                  <a:gd name="T10" fmla="*/ 12 w 17"/>
                  <a:gd name="T11" fmla="*/ 4 h 7"/>
                  <a:gd name="T12" fmla="*/ 15 w 17"/>
                  <a:gd name="T13" fmla="*/ 4 h 7"/>
                  <a:gd name="T14" fmla="*/ 12 w 17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2" y="0"/>
                    </a:moveTo>
                    <a:cubicBezTo>
                      <a:pt x="9" y="1"/>
                      <a:pt x="6" y="2"/>
                      <a:pt x="2" y="3"/>
                    </a:cubicBezTo>
                    <a:cubicBezTo>
                      <a:pt x="0" y="3"/>
                      <a:pt x="0" y="7"/>
                      <a:pt x="3" y="6"/>
                    </a:cubicBezTo>
                    <a:cubicBezTo>
                      <a:pt x="5" y="6"/>
                      <a:pt x="7" y="5"/>
                      <a:pt x="9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5"/>
                      <a:pt x="14" y="6"/>
                      <a:pt x="15" y="4"/>
                    </a:cubicBezTo>
                    <a:cubicBezTo>
                      <a:pt x="17" y="2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9" name="Freeform 1603">
                <a:extLst>
                  <a:ext uri="{FF2B5EF4-FFF2-40B4-BE49-F238E27FC236}">
                    <a16:creationId xmlns:a16="http://schemas.microsoft.com/office/drawing/2014/main" xmlns="" id="{1D1FC223-9AAE-4C90-84BA-869A15E11D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8" y="2936"/>
                <a:ext cx="25" cy="10"/>
              </a:xfrm>
              <a:custGeom>
                <a:avLst/>
                <a:gdLst>
                  <a:gd name="T0" fmla="*/ 15 w 17"/>
                  <a:gd name="T1" fmla="*/ 2 h 7"/>
                  <a:gd name="T2" fmla="*/ 2 w 17"/>
                  <a:gd name="T3" fmla="*/ 1 h 7"/>
                  <a:gd name="T4" fmla="*/ 3 w 17"/>
                  <a:gd name="T5" fmla="*/ 5 h 7"/>
                  <a:gd name="T6" fmla="*/ 12 w 17"/>
                  <a:gd name="T7" fmla="*/ 5 h 7"/>
                  <a:gd name="T8" fmla="*/ 15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2"/>
                    </a:moveTo>
                    <a:cubicBezTo>
                      <a:pt x="11" y="0"/>
                      <a:pt x="6" y="0"/>
                      <a:pt x="2" y="1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4"/>
                      <a:pt x="12" y="5"/>
                    </a:cubicBezTo>
                    <a:cubicBezTo>
                      <a:pt x="14" y="7"/>
                      <a:pt x="17" y="4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0" name="Freeform 1604">
                <a:extLst>
                  <a:ext uri="{FF2B5EF4-FFF2-40B4-BE49-F238E27FC236}">
                    <a16:creationId xmlns:a16="http://schemas.microsoft.com/office/drawing/2014/main" xmlns="" id="{BE8C7CAF-2830-44C5-8630-F9F0450A6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2578"/>
                <a:ext cx="26" cy="18"/>
              </a:xfrm>
              <a:custGeom>
                <a:avLst/>
                <a:gdLst>
                  <a:gd name="T0" fmla="*/ 12 w 18"/>
                  <a:gd name="T1" fmla="*/ 1 h 12"/>
                  <a:gd name="T2" fmla="*/ 10 w 18"/>
                  <a:gd name="T3" fmla="*/ 3 h 12"/>
                  <a:gd name="T4" fmla="*/ 10 w 18"/>
                  <a:gd name="T5" fmla="*/ 4 h 12"/>
                  <a:gd name="T6" fmla="*/ 7 w 18"/>
                  <a:gd name="T7" fmla="*/ 5 h 12"/>
                  <a:gd name="T8" fmla="*/ 2 w 18"/>
                  <a:gd name="T9" fmla="*/ 8 h 12"/>
                  <a:gd name="T10" fmla="*/ 4 w 18"/>
                  <a:gd name="T11" fmla="*/ 11 h 12"/>
                  <a:gd name="T12" fmla="*/ 12 w 18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2" y="1"/>
                    </a:moveTo>
                    <a:cubicBezTo>
                      <a:pt x="11" y="0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9" y="4"/>
                      <a:pt x="8" y="5"/>
                      <a:pt x="7" y="5"/>
                    </a:cubicBezTo>
                    <a:cubicBezTo>
                      <a:pt x="6" y="6"/>
                      <a:pt x="4" y="7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18" y="4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1" name="Freeform 1605">
                <a:extLst>
                  <a:ext uri="{FF2B5EF4-FFF2-40B4-BE49-F238E27FC236}">
                    <a16:creationId xmlns:a16="http://schemas.microsoft.com/office/drawing/2014/main" xmlns="" id="{F6F08360-3971-42FC-84CD-B0E564F34D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1" y="2602"/>
                <a:ext cx="19" cy="20"/>
              </a:xfrm>
              <a:custGeom>
                <a:avLst/>
                <a:gdLst>
                  <a:gd name="T0" fmla="*/ 9 w 13"/>
                  <a:gd name="T1" fmla="*/ 2 h 14"/>
                  <a:gd name="T2" fmla="*/ 2 w 13"/>
                  <a:gd name="T3" fmla="*/ 9 h 14"/>
                  <a:gd name="T4" fmla="*/ 4 w 13"/>
                  <a:gd name="T5" fmla="*/ 12 h 14"/>
                  <a:gd name="T6" fmla="*/ 11 w 13"/>
                  <a:gd name="T7" fmla="*/ 5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7" y="5"/>
                      <a:pt x="5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9" y="7"/>
                      <a:pt x="11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2" name="Freeform 1606">
                <a:extLst>
                  <a:ext uri="{FF2B5EF4-FFF2-40B4-BE49-F238E27FC236}">
                    <a16:creationId xmlns:a16="http://schemas.microsoft.com/office/drawing/2014/main" xmlns="" id="{626A66F6-6813-4A69-9DBA-F5B1C4765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5" y="2586"/>
                <a:ext cx="17" cy="20"/>
              </a:xfrm>
              <a:custGeom>
                <a:avLst/>
                <a:gdLst>
                  <a:gd name="T0" fmla="*/ 8 w 12"/>
                  <a:gd name="T1" fmla="*/ 2 h 14"/>
                  <a:gd name="T2" fmla="*/ 2 w 12"/>
                  <a:gd name="T3" fmla="*/ 10 h 14"/>
                  <a:gd name="T4" fmla="*/ 4 w 12"/>
                  <a:gd name="T5" fmla="*/ 13 h 14"/>
                  <a:gd name="T6" fmla="*/ 11 w 12"/>
                  <a:gd name="T7" fmla="*/ 3 h 14"/>
                  <a:gd name="T8" fmla="*/ 8 w 1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2"/>
                    </a:moveTo>
                    <a:cubicBezTo>
                      <a:pt x="7" y="5"/>
                      <a:pt x="4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2" y="1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3" name="Freeform 1607">
                <a:extLst>
                  <a:ext uri="{FF2B5EF4-FFF2-40B4-BE49-F238E27FC236}">
                    <a16:creationId xmlns:a16="http://schemas.microsoft.com/office/drawing/2014/main" xmlns="" id="{9447A08D-4A35-4BAD-9520-1D0C2FE0FB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2622"/>
                <a:ext cx="17" cy="21"/>
              </a:xfrm>
              <a:custGeom>
                <a:avLst/>
                <a:gdLst>
                  <a:gd name="T0" fmla="*/ 7 w 12"/>
                  <a:gd name="T1" fmla="*/ 3 h 14"/>
                  <a:gd name="T2" fmla="*/ 2 w 12"/>
                  <a:gd name="T3" fmla="*/ 9 h 14"/>
                  <a:gd name="T4" fmla="*/ 4 w 12"/>
                  <a:gd name="T5" fmla="*/ 12 h 14"/>
                  <a:gd name="T6" fmla="*/ 11 w 12"/>
                  <a:gd name="T7" fmla="*/ 3 h 14"/>
                  <a:gd name="T8" fmla="*/ 7 w 12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3"/>
                    </a:moveTo>
                    <a:cubicBezTo>
                      <a:pt x="7" y="5"/>
                      <a:pt x="4" y="8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2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4" name="Freeform 1608">
                <a:extLst>
                  <a:ext uri="{FF2B5EF4-FFF2-40B4-BE49-F238E27FC236}">
                    <a16:creationId xmlns:a16="http://schemas.microsoft.com/office/drawing/2014/main" xmlns="" id="{C6E5AD0C-36CC-41FC-B5A2-DF052A5F45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6" y="2645"/>
                <a:ext cx="20" cy="20"/>
              </a:xfrm>
              <a:custGeom>
                <a:avLst/>
                <a:gdLst>
                  <a:gd name="T0" fmla="*/ 9 w 14"/>
                  <a:gd name="T1" fmla="*/ 2 h 14"/>
                  <a:gd name="T2" fmla="*/ 2 w 14"/>
                  <a:gd name="T3" fmla="*/ 10 h 14"/>
                  <a:gd name="T4" fmla="*/ 4 w 14"/>
                  <a:gd name="T5" fmla="*/ 13 h 14"/>
                  <a:gd name="T6" fmla="*/ 13 w 14"/>
                  <a:gd name="T7" fmla="*/ 3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8" y="5"/>
                      <a:pt x="5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1" y="7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5" name="Freeform 1609">
                <a:extLst>
                  <a:ext uri="{FF2B5EF4-FFF2-40B4-BE49-F238E27FC236}">
                    <a16:creationId xmlns:a16="http://schemas.microsoft.com/office/drawing/2014/main" xmlns="" id="{B81CB1CD-C471-48EF-BF1B-6E6520ED42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2" y="2621"/>
                <a:ext cx="20" cy="21"/>
              </a:xfrm>
              <a:custGeom>
                <a:avLst/>
                <a:gdLst>
                  <a:gd name="T0" fmla="*/ 10 w 14"/>
                  <a:gd name="T1" fmla="*/ 2 h 14"/>
                  <a:gd name="T2" fmla="*/ 2 w 14"/>
                  <a:gd name="T3" fmla="*/ 10 h 14"/>
                  <a:gd name="T4" fmla="*/ 5 w 14"/>
                  <a:gd name="T5" fmla="*/ 12 h 14"/>
                  <a:gd name="T6" fmla="*/ 13 w 14"/>
                  <a:gd name="T7" fmla="*/ 4 h 14"/>
                  <a:gd name="T8" fmla="*/ 10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2"/>
                    </a:moveTo>
                    <a:cubicBezTo>
                      <a:pt x="7" y="5"/>
                      <a:pt x="4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7" y="10"/>
                      <a:pt x="10" y="7"/>
                      <a:pt x="13" y="4"/>
                    </a:cubicBezTo>
                    <a:cubicBezTo>
                      <a:pt x="14" y="3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6" name="Freeform 1610">
                <a:extLst>
                  <a:ext uri="{FF2B5EF4-FFF2-40B4-BE49-F238E27FC236}">
                    <a16:creationId xmlns:a16="http://schemas.microsoft.com/office/drawing/2014/main" xmlns="" id="{C6AB3F0F-BB0C-439C-A1E2-86DBDA91A7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7" y="2658"/>
                <a:ext cx="17" cy="17"/>
              </a:xfrm>
              <a:custGeom>
                <a:avLst/>
                <a:gdLst>
                  <a:gd name="T0" fmla="*/ 7 w 11"/>
                  <a:gd name="T1" fmla="*/ 2 h 12"/>
                  <a:gd name="T2" fmla="*/ 7 w 11"/>
                  <a:gd name="T3" fmla="*/ 3 h 12"/>
                  <a:gd name="T4" fmla="*/ 6 w 11"/>
                  <a:gd name="T5" fmla="*/ 4 h 12"/>
                  <a:gd name="T6" fmla="*/ 2 w 11"/>
                  <a:gd name="T7" fmla="*/ 8 h 12"/>
                  <a:gd name="T8" fmla="*/ 4 w 11"/>
                  <a:gd name="T9" fmla="*/ 11 h 12"/>
                  <a:gd name="T10" fmla="*/ 9 w 11"/>
                  <a:gd name="T11" fmla="*/ 6 h 12"/>
                  <a:gd name="T12" fmla="*/ 11 w 11"/>
                  <a:gd name="T13" fmla="*/ 2 h 12"/>
                  <a:gd name="T14" fmla="*/ 7 w 11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7" y="2"/>
                    </a:moveTo>
                    <a:cubicBezTo>
                      <a:pt x="7" y="2"/>
                      <a:pt x="7" y="2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5" y="6"/>
                      <a:pt x="3" y="7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6" y="10"/>
                      <a:pt x="8" y="8"/>
                      <a:pt x="9" y="6"/>
                    </a:cubicBezTo>
                    <a:cubicBezTo>
                      <a:pt x="10" y="5"/>
                      <a:pt x="11" y="3"/>
                      <a:pt x="11" y="2"/>
                    </a:cubicBezTo>
                    <a:cubicBezTo>
                      <a:pt x="11" y="0"/>
                      <a:pt x="7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7" name="Freeform 1611">
                <a:extLst>
                  <a:ext uri="{FF2B5EF4-FFF2-40B4-BE49-F238E27FC236}">
                    <a16:creationId xmlns:a16="http://schemas.microsoft.com/office/drawing/2014/main" xmlns="" id="{E7365061-7259-4F3C-A5C4-F4B30B6A49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677"/>
                <a:ext cx="17" cy="18"/>
              </a:xfrm>
              <a:custGeom>
                <a:avLst/>
                <a:gdLst>
                  <a:gd name="T0" fmla="*/ 7 w 12"/>
                  <a:gd name="T1" fmla="*/ 3 h 12"/>
                  <a:gd name="T2" fmla="*/ 3 w 12"/>
                  <a:gd name="T3" fmla="*/ 8 h 12"/>
                  <a:gd name="T4" fmla="*/ 4 w 12"/>
                  <a:gd name="T5" fmla="*/ 11 h 12"/>
                  <a:gd name="T6" fmla="*/ 11 w 12"/>
                  <a:gd name="T7" fmla="*/ 4 h 12"/>
                  <a:gd name="T8" fmla="*/ 7 w 12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7" y="3"/>
                    </a:moveTo>
                    <a:cubicBezTo>
                      <a:pt x="6" y="5"/>
                      <a:pt x="5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8" name="Freeform 1612">
                <a:extLst>
                  <a:ext uri="{FF2B5EF4-FFF2-40B4-BE49-F238E27FC236}">
                    <a16:creationId xmlns:a16="http://schemas.microsoft.com/office/drawing/2014/main" xmlns="" id="{C336E6A4-2F66-4F8D-B78F-C2E20209AB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6" y="2659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7 h 12"/>
                  <a:gd name="T4" fmla="*/ 5 w 13"/>
                  <a:gd name="T5" fmla="*/ 10 h 12"/>
                  <a:gd name="T6" fmla="*/ 11 w 13"/>
                  <a:gd name="T7" fmla="*/ 5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4"/>
                      <a:pt x="5" y="5"/>
                      <a:pt x="2" y="7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7" y="8"/>
                      <a:pt x="9" y="7"/>
                      <a:pt x="11" y="5"/>
                    </a:cubicBezTo>
                    <a:cubicBezTo>
                      <a:pt x="13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9" name="Freeform 1613">
                <a:extLst>
                  <a:ext uri="{FF2B5EF4-FFF2-40B4-BE49-F238E27FC236}">
                    <a16:creationId xmlns:a16="http://schemas.microsoft.com/office/drawing/2014/main" xmlns="" id="{51907ED7-7839-4521-A5D5-42DD751331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6" y="2690"/>
                <a:ext cx="18" cy="16"/>
              </a:xfrm>
              <a:custGeom>
                <a:avLst/>
                <a:gdLst>
                  <a:gd name="T0" fmla="*/ 7 w 12"/>
                  <a:gd name="T1" fmla="*/ 2 h 11"/>
                  <a:gd name="T2" fmla="*/ 2 w 12"/>
                  <a:gd name="T3" fmla="*/ 6 h 11"/>
                  <a:gd name="T4" fmla="*/ 4 w 12"/>
                  <a:gd name="T5" fmla="*/ 10 h 11"/>
                  <a:gd name="T6" fmla="*/ 11 w 12"/>
                  <a:gd name="T7" fmla="*/ 4 h 11"/>
                  <a:gd name="T8" fmla="*/ 7 w 12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2"/>
                    </a:moveTo>
                    <a:cubicBezTo>
                      <a:pt x="6" y="4"/>
                      <a:pt x="4" y="5"/>
                      <a:pt x="2" y="6"/>
                    </a:cubicBezTo>
                    <a:cubicBezTo>
                      <a:pt x="0" y="7"/>
                      <a:pt x="1" y="11"/>
                      <a:pt x="4" y="10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0" name="Freeform 1614">
                <a:extLst>
                  <a:ext uri="{FF2B5EF4-FFF2-40B4-BE49-F238E27FC236}">
                    <a16:creationId xmlns:a16="http://schemas.microsoft.com/office/drawing/2014/main" xmlns="" id="{F7CB6B10-4989-46E4-810D-C6DE0FAF57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0" y="2698"/>
                <a:ext cx="22" cy="20"/>
              </a:xfrm>
              <a:custGeom>
                <a:avLst/>
                <a:gdLst>
                  <a:gd name="T0" fmla="*/ 10 w 15"/>
                  <a:gd name="T1" fmla="*/ 2 h 14"/>
                  <a:gd name="T2" fmla="*/ 2 w 15"/>
                  <a:gd name="T3" fmla="*/ 10 h 14"/>
                  <a:gd name="T4" fmla="*/ 4 w 15"/>
                  <a:gd name="T5" fmla="*/ 13 h 14"/>
                  <a:gd name="T6" fmla="*/ 14 w 15"/>
                  <a:gd name="T7" fmla="*/ 4 h 14"/>
                  <a:gd name="T8" fmla="*/ 10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0" y="2"/>
                    </a:moveTo>
                    <a:cubicBezTo>
                      <a:pt x="9" y="6"/>
                      <a:pt x="5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2" y="8"/>
                      <a:pt x="14" y="4"/>
                    </a:cubicBezTo>
                    <a:cubicBezTo>
                      <a:pt x="15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1" name="Freeform 1615">
                <a:extLst>
                  <a:ext uri="{FF2B5EF4-FFF2-40B4-BE49-F238E27FC236}">
                    <a16:creationId xmlns:a16="http://schemas.microsoft.com/office/drawing/2014/main" xmlns="" id="{FA929869-DDE0-47A3-9BD9-62B116C630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2" y="2693"/>
                <a:ext cx="19" cy="19"/>
              </a:xfrm>
              <a:custGeom>
                <a:avLst/>
                <a:gdLst>
                  <a:gd name="T0" fmla="*/ 9 w 13"/>
                  <a:gd name="T1" fmla="*/ 2 h 13"/>
                  <a:gd name="T2" fmla="*/ 2 w 13"/>
                  <a:gd name="T3" fmla="*/ 9 h 13"/>
                  <a:gd name="T4" fmla="*/ 4 w 13"/>
                  <a:gd name="T5" fmla="*/ 12 h 13"/>
                  <a:gd name="T6" fmla="*/ 12 w 13"/>
                  <a:gd name="T7" fmla="*/ 5 h 13"/>
                  <a:gd name="T8" fmla="*/ 9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9" y="2"/>
                    </a:moveTo>
                    <a:cubicBezTo>
                      <a:pt x="7" y="5"/>
                      <a:pt x="4" y="7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10"/>
                      <a:pt x="10" y="7"/>
                      <a:pt x="12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2" name="Freeform 1616">
                <a:extLst>
                  <a:ext uri="{FF2B5EF4-FFF2-40B4-BE49-F238E27FC236}">
                    <a16:creationId xmlns:a16="http://schemas.microsoft.com/office/drawing/2014/main" xmlns="" id="{6CC1F7BD-A2F8-4002-A596-560676E6C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4" y="2728"/>
                <a:ext cx="22" cy="18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8 h 12"/>
                  <a:gd name="T4" fmla="*/ 4 w 15"/>
                  <a:gd name="T5" fmla="*/ 11 h 12"/>
                  <a:gd name="T6" fmla="*/ 13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3"/>
                      <a:pt x="5" y="5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8"/>
                      <a:pt x="10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3" name="Freeform 1617">
                <a:extLst>
                  <a:ext uri="{FF2B5EF4-FFF2-40B4-BE49-F238E27FC236}">
                    <a16:creationId xmlns:a16="http://schemas.microsoft.com/office/drawing/2014/main" xmlns="" id="{07B9EA77-310B-44C7-B52D-155B416D45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6" y="2726"/>
                <a:ext cx="24" cy="17"/>
              </a:xfrm>
              <a:custGeom>
                <a:avLst/>
                <a:gdLst>
                  <a:gd name="T0" fmla="*/ 11 w 16"/>
                  <a:gd name="T1" fmla="*/ 2 h 12"/>
                  <a:gd name="T2" fmla="*/ 2 w 16"/>
                  <a:gd name="T3" fmla="*/ 8 h 12"/>
                  <a:gd name="T4" fmla="*/ 4 w 16"/>
                  <a:gd name="T5" fmla="*/ 11 h 12"/>
                  <a:gd name="T6" fmla="*/ 14 w 16"/>
                  <a:gd name="T7" fmla="*/ 4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4"/>
                      <a:pt x="6" y="6"/>
                      <a:pt x="2" y="8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8" y="10"/>
                      <a:pt x="11" y="7"/>
                      <a:pt x="14" y="4"/>
                    </a:cubicBezTo>
                    <a:cubicBezTo>
                      <a:pt x="16" y="2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4" name="Freeform 1618">
                <a:extLst>
                  <a:ext uri="{FF2B5EF4-FFF2-40B4-BE49-F238E27FC236}">
                    <a16:creationId xmlns:a16="http://schemas.microsoft.com/office/drawing/2014/main" xmlns="" id="{C8F8ABDD-9EA8-46A6-B196-BE8C75ACF9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7" y="2705"/>
                <a:ext cx="17" cy="18"/>
              </a:xfrm>
              <a:custGeom>
                <a:avLst/>
                <a:gdLst>
                  <a:gd name="T0" fmla="*/ 6 w 11"/>
                  <a:gd name="T1" fmla="*/ 2 h 12"/>
                  <a:gd name="T2" fmla="*/ 2 w 11"/>
                  <a:gd name="T3" fmla="*/ 7 h 12"/>
                  <a:gd name="T4" fmla="*/ 4 w 11"/>
                  <a:gd name="T5" fmla="*/ 10 h 12"/>
                  <a:gd name="T6" fmla="*/ 10 w 11"/>
                  <a:gd name="T7" fmla="*/ 4 h 12"/>
                  <a:gd name="T8" fmla="*/ 6 w 1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6" y="2"/>
                    </a:moveTo>
                    <a:cubicBezTo>
                      <a:pt x="5" y="4"/>
                      <a:pt x="4" y="6"/>
                      <a:pt x="2" y="7"/>
                    </a:cubicBezTo>
                    <a:cubicBezTo>
                      <a:pt x="0" y="9"/>
                      <a:pt x="2" y="12"/>
                      <a:pt x="4" y="10"/>
                    </a:cubicBezTo>
                    <a:cubicBezTo>
                      <a:pt x="6" y="8"/>
                      <a:pt x="8" y="6"/>
                      <a:pt x="10" y="4"/>
                    </a:cubicBezTo>
                    <a:cubicBezTo>
                      <a:pt x="11" y="1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5" name="Freeform 1619">
                <a:extLst>
                  <a:ext uri="{FF2B5EF4-FFF2-40B4-BE49-F238E27FC236}">
                    <a16:creationId xmlns:a16="http://schemas.microsoft.com/office/drawing/2014/main" xmlns="" id="{9D5976AA-A281-4D30-8AFE-A6B3F9BCD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1" y="2711"/>
                <a:ext cx="21" cy="17"/>
              </a:xfrm>
              <a:custGeom>
                <a:avLst/>
                <a:gdLst>
                  <a:gd name="T0" fmla="*/ 10 w 14"/>
                  <a:gd name="T1" fmla="*/ 2 h 12"/>
                  <a:gd name="T2" fmla="*/ 2 w 14"/>
                  <a:gd name="T3" fmla="*/ 7 h 12"/>
                  <a:gd name="T4" fmla="*/ 3 w 14"/>
                  <a:gd name="T5" fmla="*/ 11 h 12"/>
                  <a:gd name="T6" fmla="*/ 12 w 14"/>
                  <a:gd name="T7" fmla="*/ 4 h 12"/>
                  <a:gd name="T8" fmla="*/ 10 w 14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0" y="2"/>
                    </a:moveTo>
                    <a:cubicBezTo>
                      <a:pt x="7" y="4"/>
                      <a:pt x="5" y="6"/>
                      <a:pt x="2" y="7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9"/>
                      <a:pt x="10" y="7"/>
                      <a:pt x="12" y="4"/>
                    </a:cubicBezTo>
                    <a:cubicBezTo>
                      <a:pt x="14" y="2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6" name="Freeform 1620">
                <a:extLst>
                  <a:ext uri="{FF2B5EF4-FFF2-40B4-BE49-F238E27FC236}">
                    <a16:creationId xmlns:a16="http://schemas.microsoft.com/office/drawing/2014/main" xmlns="" id="{0A631E2F-3888-4ACA-9D12-344035F1E2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9" y="2740"/>
                <a:ext cx="17" cy="15"/>
              </a:xfrm>
              <a:custGeom>
                <a:avLst/>
                <a:gdLst>
                  <a:gd name="T0" fmla="*/ 7 w 12"/>
                  <a:gd name="T1" fmla="*/ 2 h 10"/>
                  <a:gd name="T2" fmla="*/ 3 w 12"/>
                  <a:gd name="T3" fmla="*/ 6 h 10"/>
                  <a:gd name="T4" fmla="*/ 3 w 12"/>
                  <a:gd name="T5" fmla="*/ 10 h 10"/>
                  <a:gd name="T6" fmla="*/ 10 w 12"/>
                  <a:gd name="T7" fmla="*/ 4 h 10"/>
                  <a:gd name="T8" fmla="*/ 7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7" y="2"/>
                    </a:moveTo>
                    <a:cubicBezTo>
                      <a:pt x="6" y="4"/>
                      <a:pt x="5" y="6"/>
                      <a:pt x="3" y="6"/>
                    </a:cubicBezTo>
                    <a:cubicBezTo>
                      <a:pt x="0" y="6"/>
                      <a:pt x="1" y="10"/>
                      <a:pt x="3" y="10"/>
                    </a:cubicBezTo>
                    <a:cubicBezTo>
                      <a:pt x="6" y="10"/>
                      <a:pt x="9" y="6"/>
                      <a:pt x="10" y="4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7" name="Freeform 1621">
                <a:extLst>
                  <a:ext uri="{FF2B5EF4-FFF2-40B4-BE49-F238E27FC236}">
                    <a16:creationId xmlns:a16="http://schemas.microsoft.com/office/drawing/2014/main" xmlns="" id="{41CE37E2-CC5B-4BCC-9EDE-2AA72D560A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1" y="2743"/>
                <a:ext cx="23" cy="18"/>
              </a:xfrm>
              <a:custGeom>
                <a:avLst/>
                <a:gdLst>
                  <a:gd name="T0" fmla="*/ 11 w 16"/>
                  <a:gd name="T1" fmla="*/ 2 h 12"/>
                  <a:gd name="T2" fmla="*/ 2 w 16"/>
                  <a:gd name="T3" fmla="*/ 8 h 12"/>
                  <a:gd name="T4" fmla="*/ 4 w 16"/>
                  <a:gd name="T5" fmla="*/ 12 h 12"/>
                  <a:gd name="T6" fmla="*/ 14 w 16"/>
                  <a:gd name="T7" fmla="*/ 5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5"/>
                      <a:pt x="6" y="7"/>
                      <a:pt x="2" y="8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8" y="10"/>
                      <a:pt x="11" y="8"/>
                      <a:pt x="14" y="5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8" name="Freeform 1622">
                <a:extLst>
                  <a:ext uri="{FF2B5EF4-FFF2-40B4-BE49-F238E27FC236}">
                    <a16:creationId xmlns:a16="http://schemas.microsoft.com/office/drawing/2014/main" xmlns="" id="{430B449F-BD3E-4AF5-AE2C-37E8A9C2F1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2" y="2749"/>
                <a:ext cx="24" cy="19"/>
              </a:xfrm>
              <a:custGeom>
                <a:avLst/>
                <a:gdLst>
                  <a:gd name="T0" fmla="*/ 11 w 16"/>
                  <a:gd name="T1" fmla="*/ 2 h 13"/>
                  <a:gd name="T2" fmla="*/ 2 w 16"/>
                  <a:gd name="T3" fmla="*/ 8 h 13"/>
                  <a:gd name="T4" fmla="*/ 3 w 16"/>
                  <a:gd name="T5" fmla="*/ 12 h 13"/>
                  <a:gd name="T6" fmla="*/ 14 w 16"/>
                  <a:gd name="T7" fmla="*/ 4 h 13"/>
                  <a:gd name="T8" fmla="*/ 11 w 16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1" y="2"/>
                    </a:moveTo>
                    <a:cubicBezTo>
                      <a:pt x="9" y="5"/>
                      <a:pt x="5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1" y="8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9" name="Freeform 1623">
                <a:extLst>
                  <a:ext uri="{FF2B5EF4-FFF2-40B4-BE49-F238E27FC236}">
                    <a16:creationId xmlns:a16="http://schemas.microsoft.com/office/drawing/2014/main" xmlns="" id="{3FDC450E-084F-4BF8-BBDA-8A71448816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2771"/>
                <a:ext cx="23" cy="18"/>
              </a:xfrm>
              <a:custGeom>
                <a:avLst/>
                <a:gdLst>
                  <a:gd name="T0" fmla="*/ 11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4 w 16"/>
                  <a:gd name="T7" fmla="*/ 4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5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1" y="7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0" name="Freeform 1624">
                <a:extLst>
                  <a:ext uri="{FF2B5EF4-FFF2-40B4-BE49-F238E27FC236}">
                    <a16:creationId xmlns:a16="http://schemas.microsoft.com/office/drawing/2014/main" xmlns="" id="{C5AE04BD-2A96-4B74-BD84-2A673D21FD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7" y="2770"/>
                <a:ext cx="20" cy="19"/>
              </a:xfrm>
              <a:custGeom>
                <a:avLst/>
                <a:gdLst>
                  <a:gd name="T0" fmla="*/ 9 w 14"/>
                  <a:gd name="T1" fmla="*/ 2 h 13"/>
                  <a:gd name="T2" fmla="*/ 3 w 14"/>
                  <a:gd name="T3" fmla="*/ 8 h 13"/>
                  <a:gd name="T4" fmla="*/ 4 w 14"/>
                  <a:gd name="T5" fmla="*/ 12 h 13"/>
                  <a:gd name="T6" fmla="*/ 12 w 14"/>
                  <a:gd name="T7" fmla="*/ 5 h 13"/>
                  <a:gd name="T8" fmla="*/ 9 w 14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8" y="5"/>
                      <a:pt x="5" y="7"/>
                      <a:pt x="3" y="8"/>
                    </a:cubicBezTo>
                    <a:cubicBezTo>
                      <a:pt x="0" y="9"/>
                      <a:pt x="2" y="13"/>
                      <a:pt x="4" y="12"/>
                    </a:cubicBezTo>
                    <a:cubicBezTo>
                      <a:pt x="7" y="10"/>
                      <a:pt x="10" y="7"/>
                      <a:pt x="12" y="5"/>
                    </a:cubicBezTo>
                    <a:cubicBezTo>
                      <a:pt x="14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1" name="Freeform 1625">
                <a:extLst>
                  <a:ext uri="{FF2B5EF4-FFF2-40B4-BE49-F238E27FC236}">
                    <a16:creationId xmlns:a16="http://schemas.microsoft.com/office/drawing/2014/main" xmlns="" id="{7438074C-414D-472D-9682-7D11C8C751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2758"/>
                <a:ext cx="27" cy="19"/>
              </a:xfrm>
              <a:custGeom>
                <a:avLst/>
                <a:gdLst>
                  <a:gd name="T0" fmla="*/ 14 w 18"/>
                  <a:gd name="T1" fmla="*/ 1 h 13"/>
                  <a:gd name="T2" fmla="*/ 2 w 18"/>
                  <a:gd name="T3" fmla="*/ 8 h 13"/>
                  <a:gd name="T4" fmla="*/ 4 w 18"/>
                  <a:gd name="T5" fmla="*/ 12 h 13"/>
                  <a:gd name="T6" fmla="*/ 16 w 18"/>
                  <a:gd name="T7" fmla="*/ 4 h 13"/>
                  <a:gd name="T8" fmla="*/ 14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1"/>
                    </a:moveTo>
                    <a:cubicBezTo>
                      <a:pt x="10" y="4"/>
                      <a:pt x="6" y="6"/>
                      <a:pt x="2" y="8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8" y="9"/>
                      <a:pt x="12" y="7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2" name="Freeform 1626">
                <a:extLst>
                  <a:ext uri="{FF2B5EF4-FFF2-40B4-BE49-F238E27FC236}">
                    <a16:creationId xmlns:a16="http://schemas.microsoft.com/office/drawing/2014/main" xmlns="" id="{1F73679F-E75D-4AF7-9C06-279616818A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1" y="2795"/>
                <a:ext cx="25" cy="19"/>
              </a:xfrm>
              <a:custGeom>
                <a:avLst/>
                <a:gdLst>
                  <a:gd name="T0" fmla="*/ 13 w 17"/>
                  <a:gd name="T1" fmla="*/ 2 h 13"/>
                  <a:gd name="T2" fmla="*/ 3 w 17"/>
                  <a:gd name="T3" fmla="*/ 9 h 13"/>
                  <a:gd name="T4" fmla="*/ 3 w 17"/>
                  <a:gd name="T5" fmla="*/ 12 h 13"/>
                  <a:gd name="T6" fmla="*/ 16 w 17"/>
                  <a:gd name="T7" fmla="*/ 5 h 13"/>
                  <a:gd name="T8" fmla="*/ 13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3" y="2"/>
                    </a:moveTo>
                    <a:cubicBezTo>
                      <a:pt x="10" y="6"/>
                      <a:pt x="7" y="8"/>
                      <a:pt x="3" y="9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8" y="11"/>
                      <a:pt x="13" y="9"/>
                      <a:pt x="16" y="5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3" name="Freeform 1627">
                <a:extLst>
                  <a:ext uri="{FF2B5EF4-FFF2-40B4-BE49-F238E27FC236}">
                    <a16:creationId xmlns:a16="http://schemas.microsoft.com/office/drawing/2014/main" xmlns="" id="{88CB786F-194A-4EB0-AF1F-DE2E58FE72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786"/>
                <a:ext cx="25" cy="15"/>
              </a:xfrm>
              <a:custGeom>
                <a:avLst/>
                <a:gdLst>
                  <a:gd name="T0" fmla="*/ 13 w 17"/>
                  <a:gd name="T1" fmla="*/ 1 h 10"/>
                  <a:gd name="T2" fmla="*/ 2 w 17"/>
                  <a:gd name="T3" fmla="*/ 6 h 10"/>
                  <a:gd name="T4" fmla="*/ 2 w 17"/>
                  <a:gd name="T5" fmla="*/ 10 h 10"/>
                  <a:gd name="T6" fmla="*/ 15 w 17"/>
                  <a:gd name="T7" fmla="*/ 4 h 10"/>
                  <a:gd name="T8" fmla="*/ 13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3" y="1"/>
                    </a:moveTo>
                    <a:cubicBezTo>
                      <a:pt x="10" y="4"/>
                      <a:pt x="6" y="6"/>
                      <a:pt x="2" y="6"/>
                    </a:cubicBezTo>
                    <a:cubicBezTo>
                      <a:pt x="0" y="7"/>
                      <a:pt x="0" y="10"/>
                      <a:pt x="2" y="10"/>
                    </a:cubicBezTo>
                    <a:cubicBezTo>
                      <a:pt x="7" y="9"/>
                      <a:pt x="11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4" name="Freeform 1628">
                <a:extLst>
                  <a:ext uri="{FF2B5EF4-FFF2-40B4-BE49-F238E27FC236}">
                    <a16:creationId xmlns:a16="http://schemas.microsoft.com/office/drawing/2014/main" xmlns="" id="{254772D8-CCA7-46D7-BFD0-6570A4C6BA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9" y="2759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8 h 12"/>
                  <a:gd name="T4" fmla="*/ 3 w 13"/>
                  <a:gd name="T5" fmla="*/ 11 h 12"/>
                  <a:gd name="T6" fmla="*/ 12 w 13"/>
                  <a:gd name="T7" fmla="*/ 5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5"/>
                      <a:pt x="5" y="7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10"/>
                      <a:pt x="10" y="8"/>
                      <a:pt x="12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5" name="Freeform 1629">
                <a:extLst>
                  <a:ext uri="{FF2B5EF4-FFF2-40B4-BE49-F238E27FC236}">
                    <a16:creationId xmlns:a16="http://schemas.microsoft.com/office/drawing/2014/main" xmlns="" id="{504DB1F9-B45A-440E-8922-E1499D69CF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9" y="2809"/>
                <a:ext cx="24" cy="15"/>
              </a:xfrm>
              <a:custGeom>
                <a:avLst/>
                <a:gdLst>
                  <a:gd name="T0" fmla="*/ 12 w 16"/>
                  <a:gd name="T1" fmla="*/ 0 h 10"/>
                  <a:gd name="T2" fmla="*/ 2 w 16"/>
                  <a:gd name="T3" fmla="*/ 5 h 10"/>
                  <a:gd name="T4" fmla="*/ 4 w 16"/>
                  <a:gd name="T5" fmla="*/ 8 h 10"/>
                  <a:gd name="T6" fmla="*/ 14 w 16"/>
                  <a:gd name="T7" fmla="*/ 4 h 10"/>
                  <a:gd name="T8" fmla="*/ 12 w 1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2" y="0"/>
                    </a:moveTo>
                    <a:cubicBezTo>
                      <a:pt x="9" y="2"/>
                      <a:pt x="5" y="3"/>
                      <a:pt x="2" y="5"/>
                    </a:cubicBezTo>
                    <a:cubicBezTo>
                      <a:pt x="0" y="7"/>
                      <a:pt x="2" y="10"/>
                      <a:pt x="4" y="8"/>
                    </a:cubicBezTo>
                    <a:cubicBezTo>
                      <a:pt x="7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6" name="Freeform 1630">
                <a:extLst>
                  <a:ext uri="{FF2B5EF4-FFF2-40B4-BE49-F238E27FC236}">
                    <a16:creationId xmlns:a16="http://schemas.microsoft.com/office/drawing/2014/main" xmlns="" id="{E09C9CAB-F88B-4353-A0FC-C009EF3F7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4" y="2804"/>
                <a:ext cx="24" cy="11"/>
              </a:xfrm>
              <a:custGeom>
                <a:avLst/>
                <a:gdLst>
                  <a:gd name="T0" fmla="*/ 12 w 16"/>
                  <a:gd name="T1" fmla="*/ 1 h 8"/>
                  <a:gd name="T2" fmla="*/ 3 w 16"/>
                  <a:gd name="T3" fmla="*/ 4 h 8"/>
                  <a:gd name="T4" fmla="*/ 4 w 16"/>
                  <a:gd name="T5" fmla="*/ 8 h 8"/>
                  <a:gd name="T6" fmla="*/ 13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2" y="8"/>
                      <a:pt x="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7" name="Freeform 1631">
                <a:extLst>
                  <a:ext uri="{FF2B5EF4-FFF2-40B4-BE49-F238E27FC236}">
                    <a16:creationId xmlns:a16="http://schemas.microsoft.com/office/drawing/2014/main" xmlns="" id="{9FFBB41C-F5D6-4BA5-BDC0-D79E5DCD9F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0" y="2818"/>
                <a:ext cx="23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4 h 8"/>
                  <a:gd name="T4" fmla="*/ 2 w 16"/>
                  <a:gd name="T5" fmla="*/ 8 h 8"/>
                  <a:gd name="T6" fmla="*/ 14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3"/>
                      <a:pt x="5" y="4"/>
                      <a:pt x="2" y="4"/>
                    </a:cubicBezTo>
                    <a:cubicBezTo>
                      <a:pt x="0" y="5"/>
                      <a:pt x="0" y="8"/>
                      <a:pt x="2" y="8"/>
                    </a:cubicBezTo>
                    <a:cubicBezTo>
                      <a:pt x="6" y="8"/>
                      <a:pt x="10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8" name="Freeform 1632">
                <a:extLst>
                  <a:ext uri="{FF2B5EF4-FFF2-40B4-BE49-F238E27FC236}">
                    <a16:creationId xmlns:a16="http://schemas.microsoft.com/office/drawing/2014/main" xmlns="" id="{BB91C3A9-5A5E-4D46-A40A-BDBBDF362C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2836"/>
                <a:ext cx="22" cy="13"/>
              </a:xfrm>
              <a:custGeom>
                <a:avLst/>
                <a:gdLst>
                  <a:gd name="T0" fmla="*/ 11 w 15"/>
                  <a:gd name="T1" fmla="*/ 1 h 9"/>
                  <a:gd name="T2" fmla="*/ 2 w 15"/>
                  <a:gd name="T3" fmla="*/ 5 h 9"/>
                  <a:gd name="T4" fmla="*/ 3 w 15"/>
                  <a:gd name="T5" fmla="*/ 9 h 9"/>
                  <a:gd name="T6" fmla="*/ 13 w 15"/>
                  <a:gd name="T7" fmla="*/ 4 h 9"/>
                  <a:gd name="T8" fmla="*/ 11 w 1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1"/>
                    </a:moveTo>
                    <a:cubicBezTo>
                      <a:pt x="8" y="3"/>
                      <a:pt x="5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7" y="7"/>
                      <a:pt x="10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9" name="Freeform 1633">
                <a:extLst>
                  <a:ext uri="{FF2B5EF4-FFF2-40B4-BE49-F238E27FC236}">
                    <a16:creationId xmlns:a16="http://schemas.microsoft.com/office/drawing/2014/main" xmlns="" id="{4072258E-AFB4-4605-AFAF-EE3659E2B0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2" y="2824"/>
                <a:ext cx="28" cy="18"/>
              </a:xfrm>
              <a:custGeom>
                <a:avLst/>
                <a:gdLst>
                  <a:gd name="T0" fmla="*/ 15 w 19"/>
                  <a:gd name="T1" fmla="*/ 1 h 12"/>
                  <a:gd name="T2" fmla="*/ 3 w 19"/>
                  <a:gd name="T3" fmla="*/ 7 h 12"/>
                  <a:gd name="T4" fmla="*/ 4 w 19"/>
                  <a:gd name="T5" fmla="*/ 11 h 12"/>
                  <a:gd name="T6" fmla="*/ 17 w 19"/>
                  <a:gd name="T7" fmla="*/ 4 h 12"/>
                  <a:gd name="T8" fmla="*/ 15 w 19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5" y="1"/>
                    </a:moveTo>
                    <a:cubicBezTo>
                      <a:pt x="11" y="3"/>
                      <a:pt x="7" y="5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8" y="9"/>
                      <a:pt x="13" y="6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0" name="Freeform 1634">
                <a:extLst>
                  <a:ext uri="{FF2B5EF4-FFF2-40B4-BE49-F238E27FC236}">
                    <a16:creationId xmlns:a16="http://schemas.microsoft.com/office/drawing/2014/main" xmlns="" id="{B2DEA824-6D38-4123-8F41-1075FCD4E5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2" y="2858"/>
                <a:ext cx="23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4 h 8"/>
                  <a:gd name="T4" fmla="*/ 3 w 16"/>
                  <a:gd name="T5" fmla="*/ 8 h 8"/>
                  <a:gd name="T6" fmla="*/ 14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3"/>
                      <a:pt x="6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7" y="8"/>
                      <a:pt x="11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1" name="Freeform 1635">
                <a:extLst>
                  <a:ext uri="{FF2B5EF4-FFF2-40B4-BE49-F238E27FC236}">
                    <a16:creationId xmlns:a16="http://schemas.microsoft.com/office/drawing/2014/main" xmlns="" id="{C5410574-6250-4824-B397-B397A32C67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9" y="2846"/>
                <a:ext cx="22" cy="11"/>
              </a:xfrm>
              <a:custGeom>
                <a:avLst/>
                <a:gdLst>
                  <a:gd name="T0" fmla="*/ 11 w 15"/>
                  <a:gd name="T1" fmla="*/ 0 h 7"/>
                  <a:gd name="T2" fmla="*/ 2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1 w 1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1" y="0"/>
                    </a:moveTo>
                    <a:cubicBezTo>
                      <a:pt x="8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7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2" name="Freeform 1636">
                <a:extLst>
                  <a:ext uri="{FF2B5EF4-FFF2-40B4-BE49-F238E27FC236}">
                    <a16:creationId xmlns:a16="http://schemas.microsoft.com/office/drawing/2014/main" xmlns="" id="{021DB95E-8868-40DE-A5E6-27735FEF51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2" y="2833"/>
                <a:ext cx="29" cy="16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4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3"/>
                      <a:pt x="7" y="5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9" y="8"/>
                      <a:pt x="14" y="6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3" name="Freeform 1637">
                <a:extLst>
                  <a:ext uri="{FF2B5EF4-FFF2-40B4-BE49-F238E27FC236}">
                    <a16:creationId xmlns:a16="http://schemas.microsoft.com/office/drawing/2014/main" xmlns="" id="{46C76CBB-9D7C-4F3A-BDCE-86A6860EA9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64" y="2814"/>
                <a:ext cx="18" cy="13"/>
              </a:xfrm>
              <a:custGeom>
                <a:avLst/>
                <a:gdLst>
                  <a:gd name="T0" fmla="*/ 8 w 12"/>
                  <a:gd name="T1" fmla="*/ 2 h 9"/>
                  <a:gd name="T2" fmla="*/ 3 w 12"/>
                  <a:gd name="T3" fmla="*/ 5 h 9"/>
                  <a:gd name="T4" fmla="*/ 4 w 12"/>
                  <a:gd name="T5" fmla="*/ 8 h 9"/>
                  <a:gd name="T6" fmla="*/ 11 w 12"/>
                  <a:gd name="T7" fmla="*/ 4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6" y="3"/>
                      <a:pt x="4" y="4"/>
                      <a:pt x="3" y="5"/>
                    </a:cubicBezTo>
                    <a:cubicBezTo>
                      <a:pt x="0" y="5"/>
                      <a:pt x="2" y="9"/>
                      <a:pt x="4" y="8"/>
                    </a:cubicBezTo>
                    <a:cubicBezTo>
                      <a:pt x="6" y="7"/>
                      <a:pt x="9" y="6"/>
                      <a:pt x="11" y="4"/>
                    </a:cubicBezTo>
                    <a:cubicBezTo>
                      <a:pt x="12" y="3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4" name="Freeform 1638">
                <a:extLst>
                  <a:ext uri="{FF2B5EF4-FFF2-40B4-BE49-F238E27FC236}">
                    <a16:creationId xmlns:a16="http://schemas.microsoft.com/office/drawing/2014/main" xmlns="" id="{3784AC85-689C-4327-9921-94DA03116D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0" y="2836"/>
                <a:ext cx="17" cy="13"/>
              </a:xfrm>
              <a:custGeom>
                <a:avLst/>
                <a:gdLst>
                  <a:gd name="T0" fmla="*/ 8 w 12"/>
                  <a:gd name="T1" fmla="*/ 2 h 9"/>
                  <a:gd name="T2" fmla="*/ 2 w 12"/>
                  <a:gd name="T3" fmla="*/ 5 h 9"/>
                  <a:gd name="T4" fmla="*/ 3 w 12"/>
                  <a:gd name="T5" fmla="*/ 9 h 9"/>
                  <a:gd name="T6" fmla="*/ 11 w 12"/>
                  <a:gd name="T7" fmla="*/ 5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6" y="8"/>
                      <a:pt x="8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5" name="Freeform 1639">
                <a:extLst>
                  <a:ext uri="{FF2B5EF4-FFF2-40B4-BE49-F238E27FC236}">
                    <a16:creationId xmlns:a16="http://schemas.microsoft.com/office/drawing/2014/main" xmlns="" id="{910A3737-1F24-485D-ACC0-F7749345D3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2855"/>
                <a:ext cx="24" cy="12"/>
              </a:xfrm>
              <a:custGeom>
                <a:avLst/>
                <a:gdLst>
                  <a:gd name="T0" fmla="*/ 12 w 16"/>
                  <a:gd name="T1" fmla="*/ 2 h 8"/>
                  <a:gd name="T2" fmla="*/ 3 w 16"/>
                  <a:gd name="T3" fmla="*/ 4 h 8"/>
                  <a:gd name="T4" fmla="*/ 2 w 16"/>
                  <a:gd name="T5" fmla="*/ 8 h 8"/>
                  <a:gd name="T6" fmla="*/ 14 w 16"/>
                  <a:gd name="T7" fmla="*/ 5 h 8"/>
                  <a:gd name="T8" fmla="*/ 12 w 16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2"/>
                    </a:moveTo>
                    <a:cubicBezTo>
                      <a:pt x="9" y="3"/>
                      <a:pt x="6" y="5"/>
                      <a:pt x="3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7" y="8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6" name="Freeform 1640">
                <a:extLst>
                  <a:ext uri="{FF2B5EF4-FFF2-40B4-BE49-F238E27FC236}">
                    <a16:creationId xmlns:a16="http://schemas.microsoft.com/office/drawing/2014/main" xmlns="" id="{320A6DAE-4560-43B8-8502-DA1DD8A03C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0" y="2861"/>
                <a:ext cx="25" cy="15"/>
              </a:xfrm>
              <a:custGeom>
                <a:avLst/>
                <a:gdLst>
                  <a:gd name="T0" fmla="*/ 13 w 17"/>
                  <a:gd name="T1" fmla="*/ 1 h 10"/>
                  <a:gd name="T2" fmla="*/ 2 w 17"/>
                  <a:gd name="T3" fmla="*/ 6 h 10"/>
                  <a:gd name="T4" fmla="*/ 2 w 17"/>
                  <a:gd name="T5" fmla="*/ 9 h 10"/>
                  <a:gd name="T6" fmla="*/ 15 w 17"/>
                  <a:gd name="T7" fmla="*/ 4 h 10"/>
                  <a:gd name="T8" fmla="*/ 13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3" y="1"/>
                    </a:moveTo>
                    <a:cubicBezTo>
                      <a:pt x="10" y="4"/>
                      <a:pt x="6" y="5"/>
                      <a:pt x="2" y="6"/>
                    </a:cubicBezTo>
                    <a:cubicBezTo>
                      <a:pt x="0" y="6"/>
                      <a:pt x="0" y="10"/>
                      <a:pt x="2" y="9"/>
                    </a:cubicBezTo>
                    <a:cubicBezTo>
                      <a:pt x="7" y="9"/>
                      <a:pt x="12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7" name="Freeform 1641">
                <a:extLst>
                  <a:ext uri="{FF2B5EF4-FFF2-40B4-BE49-F238E27FC236}">
                    <a16:creationId xmlns:a16="http://schemas.microsoft.com/office/drawing/2014/main" xmlns="" id="{5407FE2E-FA18-44A2-AB6F-2081D701EB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8" y="2882"/>
                <a:ext cx="25" cy="8"/>
              </a:xfrm>
              <a:custGeom>
                <a:avLst/>
                <a:gdLst>
                  <a:gd name="T0" fmla="*/ 14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5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7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1" y="6"/>
                      <a:pt x="15" y="5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8" name="Freeform 1642">
                <a:extLst>
                  <a:ext uri="{FF2B5EF4-FFF2-40B4-BE49-F238E27FC236}">
                    <a16:creationId xmlns:a16="http://schemas.microsoft.com/office/drawing/2014/main" xmlns="" id="{6BC01D9F-8390-4F1B-9DD9-7EF31FC1E3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9" y="2948"/>
                <a:ext cx="24" cy="9"/>
              </a:xfrm>
              <a:custGeom>
                <a:avLst/>
                <a:gdLst>
                  <a:gd name="T0" fmla="*/ 13 w 16"/>
                  <a:gd name="T1" fmla="*/ 2 h 6"/>
                  <a:gd name="T2" fmla="*/ 3 w 16"/>
                  <a:gd name="T3" fmla="*/ 0 h 6"/>
                  <a:gd name="T4" fmla="*/ 2 w 16"/>
                  <a:gd name="T5" fmla="*/ 4 h 6"/>
                  <a:gd name="T6" fmla="*/ 12 w 16"/>
                  <a:gd name="T7" fmla="*/ 5 h 6"/>
                  <a:gd name="T8" fmla="*/ 13 w 16"/>
                  <a:gd name="T9" fmla="*/ 5 h 6"/>
                  <a:gd name="T10" fmla="*/ 13 w 1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2"/>
                    </a:moveTo>
                    <a:cubicBezTo>
                      <a:pt x="10" y="1"/>
                      <a:pt x="6" y="1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9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6"/>
                      <a:pt x="16" y="2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9" name="Freeform 1643">
                <a:extLst>
                  <a:ext uri="{FF2B5EF4-FFF2-40B4-BE49-F238E27FC236}">
                    <a16:creationId xmlns:a16="http://schemas.microsoft.com/office/drawing/2014/main" xmlns="" id="{E0D9785B-9823-492D-8AFC-D3FFECE799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9" y="2966"/>
                <a:ext cx="22" cy="5"/>
              </a:xfrm>
              <a:custGeom>
                <a:avLst/>
                <a:gdLst>
                  <a:gd name="T0" fmla="*/ 14 w 15"/>
                  <a:gd name="T1" fmla="*/ 0 h 4"/>
                  <a:gd name="T2" fmla="*/ 9 w 15"/>
                  <a:gd name="T3" fmla="*/ 0 h 4"/>
                  <a:gd name="T4" fmla="*/ 3 w 15"/>
                  <a:gd name="T5" fmla="*/ 0 h 4"/>
                  <a:gd name="T6" fmla="*/ 2 w 15"/>
                  <a:gd name="T7" fmla="*/ 4 h 4"/>
                  <a:gd name="T8" fmla="*/ 8 w 15"/>
                  <a:gd name="T9" fmla="*/ 4 h 4"/>
                  <a:gd name="T10" fmla="*/ 11 w 15"/>
                  <a:gd name="T11" fmla="*/ 4 h 4"/>
                  <a:gd name="T12" fmla="*/ 12 w 15"/>
                  <a:gd name="T13" fmla="*/ 4 h 4"/>
                  <a:gd name="T14" fmla="*/ 13 w 15"/>
                  <a:gd name="T15" fmla="*/ 4 h 4"/>
                  <a:gd name="T16" fmla="*/ 14 w 15"/>
                  <a:gd name="T17" fmla="*/ 3 h 4"/>
                  <a:gd name="T18" fmla="*/ 14 w 1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4">
                    <a:moveTo>
                      <a:pt x="14" y="0"/>
                    </a:move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4" y="4"/>
                      <a:pt x="6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5" y="2"/>
                      <a:pt x="14" y="1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0" name="Freeform 1644">
                <a:extLst>
                  <a:ext uri="{FF2B5EF4-FFF2-40B4-BE49-F238E27FC236}">
                    <a16:creationId xmlns:a16="http://schemas.microsoft.com/office/drawing/2014/main" xmlns="" id="{305E6FAA-40EE-4CF8-9529-F220F2A6AB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6" y="2983"/>
                <a:ext cx="24" cy="8"/>
              </a:xfrm>
              <a:custGeom>
                <a:avLst/>
                <a:gdLst>
                  <a:gd name="T0" fmla="*/ 15 w 16"/>
                  <a:gd name="T1" fmla="*/ 1 h 5"/>
                  <a:gd name="T2" fmla="*/ 11 w 16"/>
                  <a:gd name="T3" fmla="*/ 0 h 5"/>
                  <a:gd name="T4" fmla="*/ 2 w 16"/>
                  <a:gd name="T5" fmla="*/ 1 h 5"/>
                  <a:gd name="T6" fmla="*/ 3 w 16"/>
                  <a:gd name="T7" fmla="*/ 5 h 5"/>
                  <a:gd name="T8" fmla="*/ 8 w 16"/>
                  <a:gd name="T9" fmla="*/ 4 h 5"/>
                  <a:gd name="T10" fmla="*/ 11 w 16"/>
                  <a:gd name="T11" fmla="*/ 4 h 5"/>
                  <a:gd name="T12" fmla="*/ 12 w 16"/>
                  <a:gd name="T13" fmla="*/ 3 h 5"/>
                  <a:gd name="T14" fmla="*/ 12 w 16"/>
                  <a:gd name="T15" fmla="*/ 4 h 5"/>
                  <a:gd name="T16" fmla="*/ 15 w 16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5" y="1"/>
                    </a:moveTo>
                    <a:cubicBezTo>
                      <a:pt x="14" y="0"/>
                      <a:pt x="12" y="0"/>
                      <a:pt x="11" y="0"/>
                    </a:cubicBezTo>
                    <a:cubicBezTo>
                      <a:pt x="8" y="0"/>
                      <a:pt x="5" y="1"/>
                      <a:pt x="2" y="1"/>
                    </a:cubicBezTo>
                    <a:cubicBezTo>
                      <a:pt x="0" y="2"/>
                      <a:pt x="0" y="5"/>
                      <a:pt x="3" y="5"/>
                    </a:cubicBezTo>
                    <a:cubicBezTo>
                      <a:pt x="5" y="4"/>
                      <a:pt x="7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3" y="5"/>
                      <a:pt x="16" y="3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1" name="Freeform 1645">
                <a:extLst>
                  <a:ext uri="{FF2B5EF4-FFF2-40B4-BE49-F238E27FC236}">
                    <a16:creationId xmlns:a16="http://schemas.microsoft.com/office/drawing/2014/main" xmlns="" id="{45BCDCF6-0BD3-4A3D-A050-BE2EA87A86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998"/>
                <a:ext cx="24" cy="10"/>
              </a:xfrm>
              <a:custGeom>
                <a:avLst/>
                <a:gdLst>
                  <a:gd name="T0" fmla="*/ 14 w 16"/>
                  <a:gd name="T1" fmla="*/ 0 h 7"/>
                  <a:gd name="T2" fmla="*/ 2 w 16"/>
                  <a:gd name="T3" fmla="*/ 3 h 7"/>
                  <a:gd name="T4" fmla="*/ 3 w 16"/>
                  <a:gd name="T5" fmla="*/ 6 h 7"/>
                  <a:gd name="T6" fmla="*/ 14 w 16"/>
                  <a:gd name="T7" fmla="*/ 4 h 7"/>
                  <a:gd name="T8" fmla="*/ 14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4" y="0"/>
                    </a:moveTo>
                    <a:cubicBezTo>
                      <a:pt x="10" y="1"/>
                      <a:pt x="6" y="1"/>
                      <a:pt x="2" y="3"/>
                    </a:cubicBezTo>
                    <a:cubicBezTo>
                      <a:pt x="0" y="3"/>
                      <a:pt x="1" y="7"/>
                      <a:pt x="3" y="6"/>
                    </a:cubicBezTo>
                    <a:cubicBezTo>
                      <a:pt x="7" y="5"/>
                      <a:pt x="10" y="5"/>
                      <a:pt x="14" y="4"/>
                    </a:cubicBezTo>
                    <a:cubicBezTo>
                      <a:pt x="16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2" name="Freeform 1646">
                <a:extLst>
                  <a:ext uri="{FF2B5EF4-FFF2-40B4-BE49-F238E27FC236}">
                    <a16:creationId xmlns:a16="http://schemas.microsoft.com/office/drawing/2014/main" xmlns="" id="{60E27DA2-2047-40A0-9701-5CA1F95BD9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9" y="2980"/>
                <a:ext cx="21" cy="9"/>
              </a:xfrm>
              <a:custGeom>
                <a:avLst/>
                <a:gdLst>
                  <a:gd name="T0" fmla="*/ 12 w 14"/>
                  <a:gd name="T1" fmla="*/ 1 h 6"/>
                  <a:gd name="T2" fmla="*/ 11 w 14"/>
                  <a:gd name="T3" fmla="*/ 1 h 6"/>
                  <a:gd name="T4" fmla="*/ 10 w 14"/>
                  <a:gd name="T5" fmla="*/ 1 h 6"/>
                  <a:gd name="T6" fmla="*/ 7 w 14"/>
                  <a:gd name="T7" fmla="*/ 1 h 6"/>
                  <a:gd name="T8" fmla="*/ 2 w 14"/>
                  <a:gd name="T9" fmla="*/ 2 h 6"/>
                  <a:gd name="T10" fmla="*/ 3 w 14"/>
                  <a:gd name="T11" fmla="*/ 5 h 6"/>
                  <a:gd name="T12" fmla="*/ 8 w 14"/>
                  <a:gd name="T13" fmla="*/ 5 h 6"/>
                  <a:gd name="T14" fmla="*/ 12 w 14"/>
                  <a:gd name="T15" fmla="*/ 4 h 6"/>
                  <a:gd name="T16" fmla="*/ 12 w 14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">
                    <a:moveTo>
                      <a:pt x="12" y="1"/>
                    </a:moveTo>
                    <a:cubicBezTo>
                      <a:pt x="12" y="1"/>
                      <a:pt x="12" y="1"/>
                      <a:pt x="11" y="1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6" y="1"/>
                      <a:pt x="4" y="1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4"/>
                    </a:cubicBezTo>
                    <a:cubicBezTo>
                      <a:pt x="14" y="3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3" name="Freeform 1647">
                <a:extLst>
                  <a:ext uri="{FF2B5EF4-FFF2-40B4-BE49-F238E27FC236}">
                    <a16:creationId xmlns:a16="http://schemas.microsoft.com/office/drawing/2014/main" xmlns="" id="{19A4073B-CCB4-4863-9803-0CA44735C9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7" y="2963"/>
                <a:ext cx="23" cy="7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1 h 5"/>
                  <a:gd name="T4" fmla="*/ 3 w 15"/>
                  <a:gd name="T5" fmla="*/ 5 h 5"/>
                  <a:gd name="T6" fmla="*/ 13 w 15"/>
                  <a:gd name="T7" fmla="*/ 4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9" y="1"/>
                      <a:pt x="6" y="1"/>
                      <a:pt x="3" y="1"/>
                    </a:cubicBezTo>
                    <a:cubicBezTo>
                      <a:pt x="0" y="1"/>
                      <a:pt x="1" y="5"/>
                      <a:pt x="3" y="5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5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4" name="Freeform 1648">
                <a:extLst>
                  <a:ext uri="{FF2B5EF4-FFF2-40B4-BE49-F238E27FC236}">
                    <a16:creationId xmlns:a16="http://schemas.microsoft.com/office/drawing/2014/main" xmlns="" id="{FB6CC1AD-6554-420D-A6CA-2FF08AE9C8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5" y="2943"/>
                <a:ext cx="22" cy="8"/>
              </a:xfrm>
              <a:custGeom>
                <a:avLst/>
                <a:gdLst>
                  <a:gd name="T0" fmla="*/ 13 w 15"/>
                  <a:gd name="T1" fmla="*/ 1 h 5"/>
                  <a:gd name="T2" fmla="*/ 2 w 15"/>
                  <a:gd name="T3" fmla="*/ 1 h 5"/>
                  <a:gd name="T4" fmla="*/ 2 w 15"/>
                  <a:gd name="T5" fmla="*/ 5 h 5"/>
                  <a:gd name="T6" fmla="*/ 13 w 15"/>
                  <a:gd name="T7" fmla="*/ 4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9" y="1"/>
                      <a:pt x="6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6" y="5"/>
                      <a:pt x="9" y="5"/>
                      <a:pt x="13" y="4"/>
                    </a:cubicBezTo>
                    <a:cubicBezTo>
                      <a:pt x="15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5" name="Freeform 1649">
                <a:extLst>
                  <a:ext uri="{FF2B5EF4-FFF2-40B4-BE49-F238E27FC236}">
                    <a16:creationId xmlns:a16="http://schemas.microsoft.com/office/drawing/2014/main" xmlns="" id="{0CCC99E6-A4BD-4BE8-A180-7278C0711A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8" y="2943"/>
                <a:ext cx="24" cy="12"/>
              </a:xfrm>
              <a:custGeom>
                <a:avLst/>
                <a:gdLst>
                  <a:gd name="T0" fmla="*/ 13 w 16"/>
                  <a:gd name="T1" fmla="*/ 1 h 8"/>
                  <a:gd name="T2" fmla="*/ 2 w 16"/>
                  <a:gd name="T3" fmla="*/ 4 h 8"/>
                  <a:gd name="T4" fmla="*/ 3 w 16"/>
                  <a:gd name="T5" fmla="*/ 7 h 8"/>
                  <a:gd name="T6" fmla="*/ 14 w 16"/>
                  <a:gd name="T7" fmla="*/ 4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9" y="2"/>
                      <a:pt x="6" y="2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7" y="6"/>
                      <a:pt x="11" y="5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6" name="Freeform 1650">
                <a:extLst>
                  <a:ext uri="{FF2B5EF4-FFF2-40B4-BE49-F238E27FC236}">
                    <a16:creationId xmlns:a16="http://schemas.microsoft.com/office/drawing/2014/main" xmlns="" id="{204D31C9-6132-4DB3-A84F-EB2DE00EE0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954"/>
                <a:ext cx="28" cy="12"/>
              </a:xfrm>
              <a:custGeom>
                <a:avLst/>
                <a:gdLst>
                  <a:gd name="T0" fmla="*/ 16 w 19"/>
                  <a:gd name="T1" fmla="*/ 1 h 8"/>
                  <a:gd name="T2" fmla="*/ 3 w 19"/>
                  <a:gd name="T3" fmla="*/ 4 h 8"/>
                  <a:gd name="T4" fmla="*/ 4 w 19"/>
                  <a:gd name="T5" fmla="*/ 7 h 8"/>
                  <a:gd name="T6" fmla="*/ 16 w 19"/>
                  <a:gd name="T7" fmla="*/ 4 h 8"/>
                  <a:gd name="T8" fmla="*/ 16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1"/>
                    </a:moveTo>
                    <a:cubicBezTo>
                      <a:pt x="11" y="1"/>
                      <a:pt x="7" y="2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8" y="6"/>
                      <a:pt x="12" y="5"/>
                      <a:pt x="16" y="4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7" name="Freeform 1651">
                <a:extLst>
                  <a:ext uri="{FF2B5EF4-FFF2-40B4-BE49-F238E27FC236}">
                    <a16:creationId xmlns:a16="http://schemas.microsoft.com/office/drawing/2014/main" xmlns="" id="{5F4C6637-8D18-4A16-9D4B-3438C27D36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3" y="2980"/>
                <a:ext cx="22" cy="8"/>
              </a:xfrm>
              <a:custGeom>
                <a:avLst/>
                <a:gdLst>
                  <a:gd name="T0" fmla="*/ 11 w 15"/>
                  <a:gd name="T1" fmla="*/ 0 h 5"/>
                  <a:gd name="T2" fmla="*/ 3 w 15"/>
                  <a:gd name="T3" fmla="*/ 1 h 5"/>
                  <a:gd name="T4" fmla="*/ 2 w 15"/>
                  <a:gd name="T5" fmla="*/ 5 h 5"/>
                  <a:gd name="T6" fmla="*/ 12 w 15"/>
                  <a:gd name="T7" fmla="*/ 4 h 5"/>
                  <a:gd name="T8" fmla="*/ 11 w 1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1" y="0"/>
                    </a:moveTo>
                    <a:cubicBezTo>
                      <a:pt x="8" y="1"/>
                      <a:pt x="6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5" y="3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8" name="Freeform 1652">
                <a:extLst>
                  <a:ext uri="{FF2B5EF4-FFF2-40B4-BE49-F238E27FC236}">
                    <a16:creationId xmlns:a16="http://schemas.microsoft.com/office/drawing/2014/main" xmlns="" id="{094C1E55-E184-4824-B5C9-53683C425B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1" y="2986"/>
                <a:ext cx="22" cy="9"/>
              </a:xfrm>
              <a:custGeom>
                <a:avLst/>
                <a:gdLst>
                  <a:gd name="T0" fmla="*/ 12 w 15"/>
                  <a:gd name="T1" fmla="*/ 1 h 6"/>
                  <a:gd name="T2" fmla="*/ 11 w 15"/>
                  <a:gd name="T3" fmla="*/ 1 h 6"/>
                  <a:gd name="T4" fmla="*/ 8 w 15"/>
                  <a:gd name="T5" fmla="*/ 1 h 6"/>
                  <a:gd name="T6" fmla="*/ 3 w 15"/>
                  <a:gd name="T7" fmla="*/ 1 h 6"/>
                  <a:gd name="T8" fmla="*/ 2 w 15"/>
                  <a:gd name="T9" fmla="*/ 4 h 6"/>
                  <a:gd name="T10" fmla="*/ 13 w 15"/>
                  <a:gd name="T11" fmla="*/ 5 h 6"/>
                  <a:gd name="T12" fmla="*/ 12 w 15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">
                    <a:moveTo>
                      <a:pt x="12" y="1"/>
                    </a:moveTo>
                    <a:cubicBezTo>
                      <a:pt x="12" y="1"/>
                      <a:pt x="11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5"/>
                      <a:pt x="10" y="6"/>
                      <a:pt x="13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9" name="Freeform 1653">
                <a:extLst>
                  <a:ext uri="{FF2B5EF4-FFF2-40B4-BE49-F238E27FC236}">
                    <a16:creationId xmlns:a16="http://schemas.microsoft.com/office/drawing/2014/main" xmlns="" id="{8CD40BA5-9FF1-4513-A4FD-00C0B44492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9" y="2968"/>
                <a:ext cx="28" cy="12"/>
              </a:xfrm>
              <a:custGeom>
                <a:avLst/>
                <a:gdLst>
                  <a:gd name="T0" fmla="*/ 16 w 19"/>
                  <a:gd name="T1" fmla="*/ 0 h 8"/>
                  <a:gd name="T2" fmla="*/ 2 w 19"/>
                  <a:gd name="T3" fmla="*/ 4 h 8"/>
                  <a:gd name="T4" fmla="*/ 3 w 19"/>
                  <a:gd name="T5" fmla="*/ 7 h 8"/>
                  <a:gd name="T6" fmla="*/ 17 w 19"/>
                  <a:gd name="T7" fmla="*/ 4 h 8"/>
                  <a:gd name="T8" fmla="*/ 16 w 1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0"/>
                    </a:moveTo>
                    <a:cubicBezTo>
                      <a:pt x="11" y="0"/>
                      <a:pt x="7" y="2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8" y="5"/>
                      <a:pt x="12" y="4"/>
                      <a:pt x="17" y="4"/>
                    </a:cubicBezTo>
                    <a:cubicBezTo>
                      <a:pt x="19" y="4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0" name="Freeform 1654">
                <a:extLst>
                  <a:ext uri="{FF2B5EF4-FFF2-40B4-BE49-F238E27FC236}">
                    <a16:creationId xmlns:a16="http://schemas.microsoft.com/office/drawing/2014/main" xmlns="" id="{AC90E821-98A8-405D-AABC-5804E766EF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4" y="2949"/>
                <a:ext cx="24" cy="8"/>
              </a:xfrm>
              <a:custGeom>
                <a:avLst/>
                <a:gdLst>
                  <a:gd name="T0" fmla="*/ 13 w 16"/>
                  <a:gd name="T1" fmla="*/ 0 h 5"/>
                  <a:gd name="T2" fmla="*/ 12 w 16"/>
                  <a:gd name="T3" fmla="*/ 0 h 5"/>
                  <a:gd name="T4" fmla="*/ 9 w 16"/>
                  <a:gd name="T5" fmla="*/ 1 h 5"/>
                  <a:gd name="T6" fmla="*/ 5 w 16"/>
                  <a:gd name="T7" fmla="*/ 1 h 5"/>
                  <a:gd name="T8" fmla="*/ 3 w 16"/>
                  <a:gd name="T9" fmla="*/ 1 h 5"/>
                  <a:gd name="T10" fmla="*/ 2 w 16"/>
                  <a:gd name="T11" fmla="*/ 5 h 5"/>
                  <a:gd name="T12" fmla="*/ 9 w 16"/>
                  <a:gd name="T13" fmla="*/ 4 h 5"/>
                  <a:gd name="T14" fmla="*/ 15 w 16"/>
                  <a:gd name="T15" fmla="*/ 3 h 5"/>
                  <a:gd name="T16" fmla="*/ 16 w 16"/>
                  <a:gd name="T17" fmla="*/ 1 h 5"/>
                  <a:gd name="T18" fmla="*/ 13 w 16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13" y="0"/>
                      <a:pt x="12" y="0"/>
                      <a:pt x="12" y="0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5" y="1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5" y="5"/>
                      <a:pt x="7" y="5"/>
                      <a:pt x="9" y="4"/>
                    </a:cubicBezTo>
                    <a:cubicBezTo>
                      <a:pt x="11" y="4"/>
                      <a:pt x="14" y="5"/>
                      <a:pt x="15" y="3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0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1" name="Freeform 1655">
                <a:extLst>
                  <a:ext uri="{FF2B5EF4-FFF2-40B4-BE49-F238E27FC236}">
                    <a16:creationId xmlns:a16="http://schemas.microsoft.com/office/drawing/2014/main" xmlns="" id="{408D39BA-0828-4CC9-B817-64388A7A6F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2930"/>
                <a:ext cx="25" cy="10"/>
              </a:xfrm>
              <a:custGeom>
                <a:avLst/>
                <a:gdLst>
                  <a:gd name="T0" fmla="*/ 15 w 17"/>
                  <a:gd name="T1" fmla="*/ 0 h 7"/>
                  <a:gd name="T2" fmla="*/ 3 w 17"/>
                  <a:gd name="T3" fmla="*/ 2 h 7"/>
                  <a:gd name="T4" fmla="*/ 4 w 17"/>
                  <a:gd name="T5" fmla="*/ 6 h 7"/>
                  <a:gd name="T6" fmla="*/ 14 w 17"/>
                  <a:gd name="T7" fmla="*/ 4 h 7"/>
                  <a:gd name="T8" fmla="*/ 15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11" y="0"/>
                      <a:pt x="6" y="1"/>
                      <a:pt x="3" y="2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7" y="5"/>
                      <a:pt x="11" y="3"/>
                      <a:pt x="14" y="4"/>
                    </a:cubicBezTo>
                    <a:cubicBezTo>
                      <a:pt x="17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2" name="Freeform 1656">
                <a:extLst>
                  <a:ext uri="{FF2B5EF4-FFF2-40B4-BE49-F238E27FC236}">
                    <a16:creationId xmlns:a16="http://schemas.microsoft.com/office/drawing/2014/main" xmlns="" id="{32B2E245-DDA8-4127-A3C6-EDC62463F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" y="2926"/>
                <a:ext cx="24" cy="9"/>
              </a:xfrm>
              <a:custGeom>
                <a:avLst/>
                <a:gdLst>
                  <a:gd name="T0" fmla="*/ 13 w 16"/>
                  <a:gd name="T1" fmla="*/ 0 h 6"/>
                  <a:gd name="T2" fmla="*/ 2 w 16"/>
                  <a:gd name="T3" fmla="*/ 2 h 6"/>
                  <a:gd name="T4" fmla="*/ 4 w 16"/>
                  <a:gd name="T5" fmla="*/ 6 h 6"/>
                  <a:gd name="T6" fmla="*/ 13 w 16"/>
                  <a:gd name="T7" fmla="*/ 4 h 6"/>
                  <a:gd name="T8" fmla="*/ 13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0"/>
                    </a:moveTo>
                    <a:cubicBezTo>
                      <a:pt x="9" y="0"/>
                      <a:pt x="6" y="1"/>
                      <a:pt x="2" y="2"/>
                    </a:cubicBezTo>
                    <a:cubicBezTo>
                      <a:pt x="0" y="3"/>
                      <a:pt x="1" y="6"/>
                      <a:pt x="4" y="6"/>
                    </a:cubicBezTo>
                    <a:cubicBezTo>
                      <a:pt x="7" y="4"/>
                      <a:pt x="10" y="4"/>
                      <a:pt x="13" y="4"/>
                    </a:cubicBezTo>
                    <a:cubicBezTo>
                      <a:pt x="16" y="4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3" name="Freeform 1657">
                <a:extLst>
                  <a:ext uri="{FF2B5EF4-FFF2-40B4-BE49-F238E27FC236}">
                    <a16:creationId xmlns:a16="http://schemas.microsoft.com/office/drawing/2014/main" xmlns="" id="{8ACB5712-3842-438B-B25B-E7FB198132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3" y="2936"/>
                <a:ext cx="25" cy="9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2"/>
                      <a:pt x="2" y="2"/>
                    </a:cubicBezTo>
                    <a:cubicBezTo>
                      <a:pt x="0" y="3"/>
                      <a:pt x="0" y="6"/>
                      <a:pt x="3" y="6"/>
                    </a:cubicBezTo>
                    <a:cubicBezTo>
                      <a:pt x="7" y="6"/>
                      <a:pt x="11" y="4"/>
                      <a:pt x="15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4" name="Freeform 1658">
                <a:extLst>
                  <a:ext uri="{FF2B5EF4-FFF2-40B4-BE49-F238E27FC236}">
                    <a16:creationId xmlns:a16="http://schemas.microsoft.com/office/drawing/2014/main" xmlns="" id="{737C2AB0-B531-406A-B809-09952041B8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4" y="2963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2 w 17"/>
                  <a:gd name="T5" fmla="*/ 5 h 5"/>
                  <a:gd name="T6" fmla="*/ 14 w 17"/>
                  <a:gd name="T7" fmla="*/ 4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6" y="5"/>
                      <a:pt x="10" y="4"/>
                      <a:pt x="14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5" name="Freeform 1659">
                <a:extLst>
                  <a:ext uri="{FF2B5EF4-FFF2-40B4-BE49-F238E27FC236}">
                    <a16:creationId xmlns:a16="http://schemas.microsoft.com/office/drawing/2014/main" xmlns="" id="{DF05ECEC-BCE9-47E8-AA33-EA7EB58ED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2" y="2973"/>
                <a:ext cx="25" cy="9"/>
              </a:xfrm>
              <a:custGeom>
                <a:avLst/>
                <a:gdLst>
                  <a:gd name="T0" fmla="*/ 14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7" y="2"/>
                      <a:pt x="3" y="2"/>
                    </a:cubicBezTo>
                    <a:cubicBezTo>
                      <a:pt x="0" y="2"/>
                      <a:pt x="1" y="6"/>
                      <a:pt x="3" y="6"/>
                    </a:cubicBezTo>
                    <a:cubicBezTo>
                      <a:pt x="7" y="5"/>
                      <a:pt x="11" y="6"/>
                      <a:pt x="15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6" name="Freeform 1660">
                <a:extLst>
                  <a:ext uri="{FF2B5EF4-FFF2-40B4-BE49-F238E27FC236}">
                    <a16:creationId xmlns:a16="http://schemas.microsoft.com/office/drawing/2014/main" xmlns="" id="{FD08B547-8683-4F85-9EDA-35729D2819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1" y="2963"/>
                <a:ext cx="26" cy="11"/>
              </a:xfrm>
              <a:custGeom>
                <a:avLst/>
                <a:gdLst>
                  <a:gd name="T0" fmla="*/ 14 w 18"/>
                  <a:gd name="T1" fmla="*/ 1 h 8"/>
                  <a:gd name="T2" fmla="*/ 14 w 18"/>
                  <a:gd name="T3" fmla="*/ 1 h 8"/>
                  <a:gd name="T4" fmla="*/ 13 w 18"/>
                  <a:gd name="T5" fmla="*/ 2 h 8"/>
                  <a:gd name="T6" fmla="*/ 10 w 18"/>
                  <a:gd name="T7" fmla="*/ 3 h 8"/>
                  <a:gd name="T8" fmla="*/ 2 w 18"/>
                  <a:gd name="T9" fmla="*/ 4 h 8"/>
                  <a:gd name="T10" fmla="*/ 3 w 18"/>
                  <a:gd name="T11" fmla="*/ 8 h 8"/>
                  <a:gd name="T12" fmla="*/ 13 w 18"/>
                  <a:gd name="T13" fmla="*/ 5 h 8"/>
                  <a:gd name="T14" fmla="*/ 18 w 18"/>
                  <a:gd name="T15" fmla="*/ 2 h 8"/>
                  <a:gd name="T16" fmla="*/ 14 w 18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2" y="2"/>
                      <a:pt x="11" y="2"/>
                      <a:pt x="10" y="3"/>
                    </a:cubicBezTo>
                    <a:cubicBezTo>
                      <a:pt x="8" y="3"/>
                      <a:pt x="5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6" y="8"/>
                      <a:pt x="10" y="7"/>
                      <a:pt x="13" y="5"/>
                    </a:cubicBezTo>
                    <a:cubicBezTo>
                      <a:pt x="15" y="5"/>
                      <a:pt x="18" y="4"/>
                      <a:pt x="18" y="2"/>
                    </a:cubicBezTo>
                    <a:cubicBezTo>
                      <a:pt x="18" y="0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7" name="Freeform 1661">
                <a:extLst>
                  <a:ext uri="{FF2B5EF4-FFF2-40B4-BE49-F238E27FC236}">
                    <a16:creationId xmlns:a16="http://schemas.microsoft.com/office/drawing/2014/main" xmlns="" id="{1C114ECB-558D-4B40-B9A0-C342BC05AB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5" y="2942"/>
                <a:ext cx="30" cy="15"/>
              </a:xfrm>
              <a:custGeom>
                <a:avLst/>
                <a:gdLst>
                  <a:gd name="T0" fmla="*/ 16 w 20"/>
                  <a:gd name="T1" fmla="*/ 1 h 10"/>
                  <a:gd name="T2" fmla="*/ 3 w 20"/>
                  <a:gd name="T3" fmla="*/ 6 h 10"/>
                  <a:gd name="T4" fmla="*/ 3 w 20"/>
                  <a:gd name="T5" fmla="*/ 9 h 10"/>
                  <a:gd name="T6" fmla="*/ 18 w 20"/>
                  <a:gd name="T7" fmla="*/ 4 h 10"/>
                  <a:gd name="T8" fmla="*/ 16 w 2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16" y="1"/>
                    </a:moveTo>
                    <a:cubicBezTo>
                      <a:pt x="12" y="3"/>
                      <a:pt x="7" y="5"/>
                      <a:pt x="3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8" y="9"/>
                      <a:pt x="13" y="7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8" name="Freeform 1662">
                <a:extLst>
                  <a:ext uri="{FF2B5EF4-FFF2-40B4-BE49-F238E27FC236}">
                    <a16:creationId xmlns:a16="http://schemas.microsoft.com/office/drawing/2014/main" xmlns="" id="{466E2079-DD40-4E70-94C6-63D85EA2C0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5" y="2921"/>
                <a:ext cx="28" cy="15"/>
              </a:xfrm>
              <a:custGeom>
                <a:avLst/>
                <a:gdLst>
                  <a:gd name="T0" fmla="*/ 15 w 19"/>
                  <a:gd name="T1" fmla="*/ 1 h 10"/>
                  <a:gd name="T2" fmla="*/ 2 w 19"/>
                  <a:gd name="T3" fmla="*/ 6 h 10"/>
                  <a:gd name="T4" fmla="*/ 3 w 19"/>
                  <a:gd name="T5" fmla="*/ 9 h 10"/>
                  <a:gd name="T6" fmla="*/ 17 w 19"/>
                  <a:gd name="T7" fmla="*/ 4 h 10"/>
                  <a:gd name="T8" fmla="*/ 15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3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9" name="Freeform 1663">
                <a:extLst>
                  <a:ext uri="{FF2B5EF4-FFF2-40B4-BE49-F238E27FC236}">
                    <a16:creationId xmlns:a16="http://schemas.microsoft.com/office/drawing/2014/main" xmlns="" id="{E8D3BF74-8129-49B0-9783-0B74114EFA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2" y="2905"/>
                <a:ext cx="27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3 w 18"/>
                  <a:gd name="T5" fmla="*/ 7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4"/>
                      <a:pt x="0" y="7"/>
                      <a:pt x="3" y="7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0" name="Freeform 1664">
                <a:extLst>
                  <a:ext uri="{FF2B5EF4-FFF2-40B4-BE49-F238E27FC236}">
                    <a16:creationId xmlns:a16="http://schemas.microsoft.com/office/drawing/2014/main" xmlns="" id="{FE3D9F09-05BC-4391-B063-64D0F1076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4" y="2896"/>
                <a:ext cx="25" cy="14"/>
              </a:xfrm>
              <a:custGeom>
                <a:avLst/>
                <a:gdLst>
                  <a:gd name="T0" fmla="*/ 14 w 17"/>
                  <a:gd name="T1" fmla="*/ 1 h 9"/>
                  <a:gd name="T2" fmla="*/ 2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1" name="Freeform 1665">
                <a:extLst>
                  <a:ext uri="{FF2B5EF4-FFF2-40B4-BE49-F238E27FC236}">
                    <a16:creationId xmlns:a16="http://schemas.microsoft.com/office/drawing/2014/main" xmlns="" id="{2B7760ED-EE04-46AC-9EA5-7ACCBF6292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8" y="2921"/>
                <a:ext cx="23" cy="11"/>
              </a:xfrm>
              <a:custGeom>
                <a:avLst/>
                <a:gdLst>
                  <a:gd name="T0" fmla="*/ 12 w 16"/>
                  <a:gd name="T1" fmla="*/ 0 h 7"/>
                  <a:gd name="T2" fmla="*/ 3 w 16"/>
                  <a:gd name="T3" fmla="*/ 3 h 7"/>
                  <a:gd name="T4" fmla="*/ 4 w 16"/>
                  <a:gd name="T5" fmla="*/ 7 h 7"/>
                  <a:gd name="T6" fmla="*/ 14 w 16"/>
                  <a:gd name="T7" fmla="*/ 4 h 7"/>
                  <a:gd name="T8" fmla="*/ 1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1"/>
                      <a:pt x="6" y="2"/>
                      <a:pt x="3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7" y="5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2" name="Freeform 1666">
                <a:extLst>
                  <a:ext uri="{FF2B5EF4-FFF2-40B4-BE49-F238E27FC236}">
                    <a16:creationId xmlns:a16="http://schemas.microsoft.com/office/drawing/2014/main" xmlns="" id="{3959C11D-F12A-45C7-822F-BA043254F8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2942"/>
                <a:ext cx="28" cy="10"/>
              </a:xfrm>
              <a:custGeom>
                <a:avLst/>
                <a:gdLst>
                  <a:gd name="T0" fmla="*/ 15 w 19"/>
                  <a:gd name="T1" fmla="*/ 1 h 7"/>
                  <a:gd name="T2" fmla="*/ 3 w 19"/>
                  <a:gd name="T3" fmla="*/ 3 h 7"/>
                  <a:gd name="T4" fmla="*/ 2 w 19"/>
                  <a:gd name="T5" fmla="*/ 6 h 7"/>
                  <a:gd name="T6" fmla="*/ 16 w 19"/>
                  <a:gd name="T7" fmla="*/ 4 h 7"/>
                  <a:gd name="T8" fmla="*/ 15 w 1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9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3" name="Freeform 1667">
                <a:extLst>
                  <a:ext uri="{FF2B5EF4-FFF2-40B4-BE49-F238E27FC236}">
                    <a16:creationId xmlns:a16="http://schemas.microsoft.com/office/drawing/2014/main" xmlns="" id="{677D2840-0021-43FF-BEF6-5AF4F28353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3" y="2938"/>
                <a:ext cx="22" cy="14"/>
              </a:xfrm>
              <a:custGeom>
                <a:avLst/>
                <a:gdLst>
                  <a:gd name="T0" fmla="*/ 12 w 15"/>
                  <a:gd name="T1" fmla="*/ 1 h 10"/>
                  <a:gd name="T2" fmla="*/ 9 w 15"/>
                  <a:gd name="T3" fmla="*/ 3 h 10"/>
                  <a:gd name="T4" fmla="*/ 8 w 15"/>
                  <a:gd name="T5" fmla="*/ 4 h 10"/>
                  <a:gd name="T6" fmla="*/ 2 w 15"/>
                  <a:gd name="T7" fmla="*/ 6 h 10"/>
                  <a:gd name="T8" fmla="*/ 4 w 15"/>
                  <a:gd name="T9" fmla="*/ 9 h 10"/>
                  <a:gd name="T10" fmla="*/ 12 w 15"/>
                  <a:gd name="T11" fmla="*/ 6 h 10"/>
                  <a:gd name="T12" fmla="*/ 12 w 15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0">
                    <a:moveTo>
                      <a:pt x="12" y="1"/>
                    </a:moveTo>
                    <a:cubicBezTo>
                      <a:pt x="10" y="0"/>
                      <a:pt x="9" y="2"/>
                      <a:pt x="9" y="3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8"/>
                      <a:pt x="10" y="8"/>
                      <a:pt x="12" y="6"/>
                    </a:cubicBezTo>
                    <a:cubicBezTo>
                      <a:pt x="15" y="5"/>
                      <a:pt x="14" y="2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4" name="Freeform 1668">
                <a:extLst>
                  <a:ext uri="{FF2B5EF4-FFF2-40B4-BE49-F238E27FC236}">
                    <a16:creationId xmlns:a16="http://schemas.microsoft.com/office/drawing/2014/main" xmlns="" id="{CB188977-DF31-48CE-9F83-96CB620092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911"/>
                <a:ext cx="26" cy="19"/>
              </a:xfrm>
              <a:custGeom>
                <a:avLst/>
                <a:gdLst>
                  <a:gd name="T0" fmla="*/ 14 w 18"/>
                  <a:gd name="T1" fmla="*/ 2 h 13"/>
                  <a:gd name="T2" fmla="*/ 10 w 18"/>
                  <a:gd name="T3" fmla="*/ 5 h 13"/>
                  <a:gd name="T4" fmla="*/ 3 w 18"/>
                  <a:gd name="T5" fmla="*/ 9 h 13"/>
                  <a:gd name="T6" fmla="*/ 4 w 18"/>
                  <a:gd name="T7" fmla="*/ 12 h 13"/>
                  <a:gd name="T8" fmla="*/ 12 w 18"/>
                  <a:gd name="T9" fmla="*/ 8 h 13"/>
                  <a:gd name="T10" fmla="*/ 17 w 18"/>
                  <a:gd name="T11" fmla="*/ 4 h 13"/>
                  <a:gd name="T12" fmla="*/ 14 w 18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4" y="2"/>
                    </a:moveTo>
                    <a:cubicBezTo>
                      <a:pt x="13" y="3"/>
                      <a:pt x="11" y="4"/>
                      <a:pt x="10" y="5"/>
                    </a:cubicBezTo>
                    <a:cubicBezTo>
                      <a:pt x="8" y="6"/>
                      <a:pt x="5" y="8"/>
                      <a:pt x="3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11"/>
                      <a:pt x="9" y="10"/>
                      <a:pt x="12" y="8"/>
                    </a:cubicBezTo>
                    <a:cubicBezTo>
                      <a:pt x="14" y="7"/>
                      <a:pt x="16" y="6"/>
                      <a:pt x="17" y="4"/>
                    </a:cubicBezTo>
                    <a:cubicBezTo>
                      <a:pt x="18" y="2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5" name="Freeform 1669">
                <a:extLst>
                  <a:ext uri="{FF2B5EF4-FFF2-40B4-BE49-F238E27FC236}">
                    <a16:creationId xmlns:a16="http://schemas.microsoft.com/office/drawing/2014/main" xmlns="" id="{11CD150E-7AB0-458A-B1C9-A96A8DC7AA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890"/>
                <a:ext cx="29" cy="17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4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4"/>
                      <a:pt x="7" y="5"/>
                      <a:pt x="3" y="7"/>
                    </a:cubicBezTo>
                    <a:cubicBezTo>
                      <a:pt x="0" y="8"/>
                      <a:pt x="2" y="11"/>
                      <a:pt x="4" y="10"/>
                    </a:cubicBezTo>
                    <a:cubicBezTo>
                      <a:pt x="9" y="8"/>
                      <a:pt x="14" y="7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6" name="Freeform 1670">
                <a:extLst>
                  <a:ext uri="{FF2B5EF4-FFF2-40B4-BE49-F238E27FC236}">
                    <a16:creationId xmlns:a16="http://schemas.microsoft.com/office/drawing/2014/main" xmlns="" id="{F7B5D777-E9E6-4B57-A56B-FB055C627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0" y="2873"/>
                <a:ext cx="25" cy="10"/>
              </a:xfrm>
              <a:custGeom>
                <a:avLst/>
                <a:gdLst>
                  <a:gd name="T0" fmla="*/ 14 w 17"/>
                  <a:gd name="T1" fmla="*/ 1 h 7"/>
                  <a:gd name="T2" fmla="*/ 2 w 17"/>
                  <a:gd name="T3" fmla="*/ 3 h 7"/>
                  <a:gd name="T4" fmla="*/ 2 w 17"/>
                  <a:gd name="T5" fmla="*/ 7 h 7"/>
                  <a:gd name="T6" fmla="*/ 14 w 17"/>
                  <a:gd name="T7" fmla="*/ 4 h 7"/>
                  <a:gd name="T8" fmla="*/ 14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0" y="1"/>
                      <a:pt x="6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6"/>
                      <a:pt x="10" y="5"/>
                      <a:pt x="14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7" name="Freeform 1671">
                <a:extLst>
                  <a:ext uri="{FF2B5EF4-FFF2-40B4-BE49-F238E27FC236}">
                    <a16:creationId xmlns:a16="http://schemas.microsoft.com/office/drawing/2014/main" xmlns="" id="{42EDCA46-43DC-41E7-9478-A934ADB24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2" y="2885"/>
                <a:ext cx="24" cy="10"/>
              </a:xfrm>
              <a:custGeom>
                <a:avLst/>
                <a:gdLst>
                  <a:gd name="T0" fmla="*/ 12 w 16"/>
                  <a:gd name="T1" fmla="*/ 0 h 7"/>
                  <a:gd name="T2" fmla="*/ 2 w 16"/>
                  <a:gd name="T3" fmla="*/ 3 h 7"/>
                  <a:gd name="T4" fmla="*/ 2 w 16"/>
                  <a:gd name="T5" fmla="*/ 7 h 7"/>
                  <a:gd name="T6" fmla="*/ 14 w 16"/>
                  <a:gd name="T7" fmla="*/ 4 h 7"/>
                  <a:gd name="T8" fmla="*/ 1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8" name="Freeform 1672">
                <a:extLst>
                  <a:ext uri="{FF2B5EF4-FFF2-40B4-BE49-F238E27FC236}">
                    <a16:creationId xmlns:a16="http://schemas.microsoft.com/office/drawing/2014/main" xmlns="" id="{99527144-F631-440D-AEA5-92A9DD274C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0" y="2858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3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10" y="2"/>
                      <a:pt x="6" y="4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7" y="8"/>
                      <a:pt x="11" y="6"/>
                      <a:pt x="15" y="4"/>
                    </a:cubicBezTo>
                    <a:cubicBezTo>
                      <a:pt x="17" y="3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9" name="Freeform 1673">
                <a:extLst>
                  <a:ext uri="{FF2B5EF4-FFF2-40B4-BE49-F238E27FC236}">
                    <a16:creationId xmlns:a16="http://schemas.microsoft.com/office/drawing/2014/main" xmlns="" id="{833024A5-43BA-45B4-8E72-7ED2F7F89A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3" y="2877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2 w 12"/>
                  <a:gd name="T5" fmla="*/ 8 h 8"/>
                  <a:gd name="T6" fmla="*/ 10 w 12"/>
                  <a:gd name="T7" fmla="*/ 4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5" y="7"/>
                      <a:pt x="8" y="7"/>
                      <a:pt x="10" y="4"/>
                    </a:cubicBezTo>
                    <a:cubicBezTo>
                      <a:pt x="12" y="3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0" name="Freeform 1674">
                <a:extLst>
                  <a:ext uri="{FF2B5EF4-FFF2-40B4-BE49-F238E27FC236}">
                    <a16:creationId xmlns:a16="http://schemas.microsoft.com/office/drawing/2014/main" xmlns="" id="{2BA58645-C256-4C4D-9945-A96BDA6A65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33" y="2911"/>
                <a:ext cx="24" cy="10"/>
              </a:xfrm>
              <a:custGeom>
                <a:avLst/>
                <a:gdLst>
                  <a:gd name="T0" fmla="*/ 12 w 16"/>
                  <a:gd name="T1" fmla="*/ 0 h 7"/>
                  <a:gd name="T2" fmla="*/ 3 w 16"/>
                  <a:gd name="T3" fmla="*/ 3 h 7"/>
                  <a:gd name="T4" fmla="*/ 3 w 16"/>
                  <a:gd name="T5" fmla="*/ 7 h 7"/>
                  <a:gd name="T6" fmla="*/ 9 w 16"/>
                  <a:gd name="T7" fmla="*/ 5 h 7"/>
                  <a:gd name="T8" fmla="*/ 12 w 16"/>
                  <a:gd name="T9" fmla="*/ 4 h 7"/>
                  <a:gd name="T10" fmla="*/ 13 w 16"/>
                  <a:gd name="T11" fmla="*/ 4 h 7"/>
                  <a:gd name="T12" fmla="*/ 13 w 16"/>
                  <a:gd name="T13" fmla="*/ 4 h 7"/>
                  <a:gd name="T14" fmla="*/ 16 w 16"/>
                  <a:gd name="T15" fmla="*/ 2 h 7"/>
                  <a:gd name="T16" fmla="*/ 12 w 16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1"/>
                      <a:pt x="6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5" y="6"/>
                      <a:pt x="7" y="6"/>
                      <a:pt x="9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5" y="3"/>
                      <a:pt x="16" y="2"/>
                    </a:cubicBezTo>
                    <a:cubicBezTo>
                      <a:pt x="16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1" name="Freeform 1675">
                <a:extLst>
                  <a:ext uri="{FF2B5EF4-FFF2-40B4-BE49-F238E27FC236}">
                    <a16:creationId xmlns:a16="http://schemas.microsoft.com/office/drawing/2014/main" xmlns="" id="{FCE19CDC-02B6-4903-953F-959ACA99D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39" y="2924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9 w 18"/>
                  <a:gd name="T3" fmla="*/ 3 h 8"/>
                  <a:gd name="T4" fmla="*/ 3 w 18"/>
                  <a:gd name="T5" fmla="*/ 4 h 8"/>
                  <a:gd name="T6" fmla="*/ 3 w 18"/>
                  <a:gd name="T7" fmla="*/ 8 h 8"/>
                  <a:gd name="T8" fmla="*/ 11 w 18"/>
                  <a:gd name="T9" fmla="*/ 7 h 8"/>
                  <a:gd name="T10" fmla="*/ 16 w 18"/>
                  <a:gd name="T11" fmla="*/ 4 h 8"/>
                  <a:gd name="T12" fmla="*/ 14 w 1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3" y="2"/>
                      <a:pt x="11" y="3"/>
                      <a:pt x="9" y="3"/>
                    </a:cubicBezTo>
                    <a:cubicBezTo>
                      <a:pt x="7" y="4"/>
                      <a:pt x="5" y="4"/>
                      <a:pt x="3" y="4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6" y="8"/>
                      <a:pt x="8" y="7"/>
                      <a:pt x="11" y="7"/>
                    </a:cubicBezTo>
                    <a:cubicBezTo>
                      <a:pt x="12" y="6"/>
                      <a:pt x="15" y="6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2" name="Freeform 1676">
                <a:extLst>
                  <a:ext uri="{FF2B5EF4-FFF2-40B4-BE49-F238E27FC236}">
                    <a16:creationId xmlns:a16="http://schemas.microsoft.com/office/drawing/2014/main" xmlns="" id="{4BD017F2-06E7-411E-8815-2827D8A8AB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896"/>
                <a:ext cx="28" cy="18"/>
              </a:xfrm>
              <a:custGeom>
                <a:avLst/>
                <a:gdLst>
                  <a:gd name="T0" fmla="*/ 15 w 19"/>
                  <a:gd name="T1" fmla="*/ 2 h 12"/>
                  <a:gd name="T2" fmla="*/ 3 w 19"/>
                  <a:gd name="T3" fmla="*/ 7 h 12"/>
                  <a:gd name="T4" fmla="*/ 4 w 19"/>
                  <a:gd name="T5" fmla="*/ 11 h 12"/>
                  <a:gd name="T6" fmla="*/ 12 w 19"/>
                  <a:gd name="T7" fmla="*/ 8 h 12"/>
                  <a:gd name="T8" fmla="*/ 17 w 19"/>
                  <a:gd name="T9" fmla="*/ 5 h 12"/>
                  <a:gd name="T10" fmla="*/ 15 w 19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15" y="2"/>
                    </a:moveTo>
                    <a:cubicBezTo>
                      <a:pt x="12" y="5"/>
                      <a:pt x="6" y="6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7" y="10"/>
                      <a:pt x="9" y="9"/>
                      <a:pt x="12" y="8"/>
                    </a:cubicBezTo>
                    <a:cubicBezTo>
                      <a:pt x="13" y="7"/>
                      <a:pt x="16" y="6"/>
                      <a:pt x="17" y="5"/>
                    </a:cubicBezTo>
                    <a:cubicBezTo>
                      <a:pt x="19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3" name="Freeform 1677">
                <a:extLst>
                  <a:ext uri="{FF2B5EF4-FFF2-40B4-BE49-F238E27FC236}">
                    <a16:creationId xmlns:a16="http://schemas.microsoft.com/office/drawing/2014/main" xmlns="" id="{14293B65-D157-40EE-A9F3-568B1589C5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0" y="2895"/>
                <a:ext cx="19" cy="15"/>
              </a:xfrm>
              <a:custGeom>
                <a:avLst/>
                <a:gdLst>
                  <a:gd name="T0" fmla="*/ 8 w 13"/>
                  <a:gd name="T1" fmla="*/ 2 h 10"/>
                  <a:gd name="T2" fmla="*/ 2 w 13"/>
                  <a:gd name="T3" fmla="*/ 6 h 10"/>
                  <a:gd name="T4" fmla="*/ 2 w 13"/>
                  <a:gd name="T5" fmla="*/ 10 h 10"/>
                  <a:gd name="T6" fmla="*/ 12 w 13"/>
                  <a:gd name="T7" fmla="*/ 4 h 10"/>
                  <a:gd name="T8" fmla="*/ 8 w 1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8" y="2"/>
                    </a:moveTo>
                    <a:cubicBezTo>
                      <a:pt x="7" y="4"/>
                      <a:pt x="4" y="6"/>
                      <a:pt x="2" y="6"/>
                    </a:cubicBezTo>
                    <a:cubicBezTo>
                      <a:pt x="0" y="6"/>
                      <a:pt x="0" y="10"/>
                      <a:pt x="2" y="10"/>
                    </a:cubicBezTo>
                    <a:cubicBezTo>
                      <a:pt x="6" y="9"/>
                      <a:pt x="10" y="7"/>
                      <a:pt x="12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4" name="Freeform 1678">
                <a:extLst>
                  <a:ext uri="{FF2B5EF4-FFF2-40B4-BE49-F238E27FC236}">
                    <a16:creationId xmlns:a16="http://schemas.microsoft.com/office/drawing/2014/main" xmlns="" id="{AC157876-7A7A-46F1-B645-45FB4AE8AF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45" y="3398"/>
                <a:ext cx="28" cy="15"/>
              </a:xfrm>
              <a:custGeom>
                <a:avLst/>
                <a:gdLst>
                  <a:gd name="T0" fmla="*/ 15 w 19"/>
                  <a:gd name="T1" fmla="*/ 2 h 10"/>
                  <a:gd name="T2" fmla="*/ 4 w 19"/>
                  <a:gd name="T3" fmla="*/ 2 h 10"/>
                  <a:gd name="T4" fmla="*/ 1 w 19"/>
                  <a:gd name="T5" fmla="*/ 3 h 10"/>
                  <a:gd name="T6" fmla="*/ 17 w 19"/>
                  <a:gd name="T7" fmla="*/ 6 h 10"/>
                  <a:gd name="T8" fmla="*/ 15 w 19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2"/>
                    </a:moveTo>
                    <a:cubicBezTo>
                      <a:pt x="12" y="4"/>
                      <a:pt x="6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4" y="10"/>
                      <a:pt x="12" y="9"/>
                      <a:pt x="17" y="6"/>
                    </a:cubicBezTo>
                    <a:cubicBezTo>
                      <a:pt x="19" y="4"/>
                      <a:pt x="17" y="1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5" name="Freeform 1679">
                <a:extLst>
                  <a:ext uri="{FF2B5EF4-FFF2-40B4-BE49-F238E27FC236}">
                    <a16:creationId xmlns:a16="http://schemas.microsoft.com/office/drawing/2014/main" xmlns="" id="{F03661AA-19BA-47FE-9BD7-3CBF8B52DE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0" y="3393"/>
                <a:ext cx="34" cy="16"/>
              </a:xfrm>
              <a:custGeom>
                <a:avLst/>
                <a:gdLst>
                  <a:gd name="T0" fmla="*/ 18 w 23"/>
                  <a:gd name="T1" fmla="*/ 2 h 11"/>
                  <a:gd name="T2" fmla="*/ 4 w 23"/>
                  <a:gd name="T3" fmla="*/ 2 h 11"/>
                  <a:gd name="T4" fmla="*/ 2 w 23"/>
                  <a:gd name="T5" fmla="*/ 5 h 11"/>
                  <a:gd name="T6" fmla="*/ 21 w 23"/>
                  <a:gd name="T7" fmla="*/ 5 h 11"/>
                  <a:gd name="T8" fmla="*/ 18 w 2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18" y="2"/>
                    </a:moveTo>
                    <a:cubicBezTo>
                      <a:pt x="14" y="6"/>
                      <a:pt x="9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8" y="9"/>
                      <a:pt x="15" y="11"/>
                      <a:pt x="21" y="5"/>
                    </a:cubicBezTo>
                    <a:cubicBezTo>
                      <a:pt x="23" y="3"/>
                      <a:pt x="20" y="1"/>
                      <a:pt x="1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6" name="Freeform 1680">
                <a:extLst>
                  <a:ext uri="{FF2B5EF4-FFF2-40B4-BE49-F238E27FC236}">
                    <a16:creationId xmlns:a16="http://schemas.microsoft.com/office/drawing/2014/main" xmlns="" id="{505A2FA1-2318-4ABF-8180-0748E5B8F6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7" y="3420"/>
                <a:ext cx="38" cy="12"/>
              </a:xfrm>
              <a:custGeom>
                <a:avLst/>
                <a:gdLst>
                  <a:gd name="T0" fmla="*/ 21 w 26"/>
                  <a:gd name="T1" fmla="*/ 1 h 8"/>
                  <a:gd name="T2" fmla="*/ 4 w 26"/>
                  <a:gd name="T3" fmla="*/ 2 h 8"/>
                  <a:gd name="T4" fmla="*/ 3 w 26"/>
                  <a:gd name="T5" fmla="*/ 5 h 8"/>
                  <a:gd name="T6" fmla="*/ 23 w 26"/>
                  <a:gd name="T7" fmla="*/ 4 h 8"/>
                  <a:gd name="T8" fmla="*/ 21 w 2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21" y="1"/>
                    </a:moveTo>
                    <a:cubicBezTo>
                      <a:pt x="16" y="4"/>
                      <a:pt x="10" y="4"/>
                      <a:pt x="4" y="2"/>
                    </a:cubicBezTo>
                    <a:cubicBezTo>
                      <a:pt x="2" y="1"/>
                      <a:pt x="0" y="4"/>
                      <a:pt x="3" y="5"/>
                    </a:cubicBezTo>
                    <a:cubicBezTo>
                      <a:pt x="9" y="8"/>
                      <a:pt x="17" y="8"/>
                      <a:pt x="23" y="4"/>
                    </a:cubicBezTo>
                    <a:cubicBezTo>
                      <a:pt x="26" y="3"/>
                      <a:pt x="23" y="0"/>
                      <a:pt x="2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7" name="Freeform 1681">
                <a:extLst>
                  <a:ext uri="{FF2B5EF4-FFF2-40B4-BE49-F238E27FC236}">
                    <a16:creationId xmlns:a16="http://schemas.microsoft.com/office/drawing/2014/main" xmlns="" id="{3553D7D8-E21B-4D46-A1D1-824E3BE543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99" y="3409"/>
                <a:ext cx="33" cy="13"/>
              </a:xfrm>
              <a:custGeom>
                <a:avLst/>
                <a:gdLst>
                  <a:gd name="T0" fmla="*/ 18 w 22"/>
                  <a:gd name="T1" fmla="*/ 1 h 9"/>
                  <a:gd name="T2" fmla="*/ 5 w 22"/>
                  <a:gd name="T3" fmla="*/ 2 h 9"/>
                  <a:gd name="T4" fmla="*/ 2 w 22"/>
                  <a:gd name="T5" fmla="*/ 5 h 9"/>
                  <a:gd name="T6" fmla="*/ 20 w 22"/>
                  <a:gd name="T7" fmla="*/ 4 h 9"/>
                  <a:gd name="T8" fmla="*/ 18 w 2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18" y="1"/>
                    </a:moveTo>
                    <a:cubicBezTo>
                      <a:pt x="14" y="4"/>
                      <a:pt x="9" y="5"/>
                      <a:pt x="5" y="2"/>
                    </a:cubicBezTo>
                    <a:cubicBezTo>
                      <a:pt x="3" y="1"/>
                      <a:pt x="0" y="4"/>
                      <a:pt x="2" y="5"/>
                    </a:cubicBezTo>
                    <a:cubicBezTo>
                      <a:pt x="8" y="9"/>
                      <a:pt x="15" y="8"/>
                      <a:pt x="20" y="4"/>
                    </a:cubicBezTo>
                    <a:cubicBezTo>
                      <a:pt x="22" y="3"/>
                      <a:pt x="20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8" name="Freeform 1682">
                <a:extLst>
                  <a:ext uri="{FF2B5EF4-FFF2-40B4-BE49-F238E27FC236}">
                    <a16:creationId xmlns:a16="http://schemas.microsoft.com/office/drawing/2014/main" xmlns="" id="{91A293A6-1CE3-43B4-BFF0-C3B056800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4" y="3391"/>
                <a:ext cx="31" cy="15"/>
              </a:xfrm>
              <a:custGeom>
                <a:avLst/>
                <a:gdLst>
                  <a:gd name="T0" fmla="*/ 16 w 21"/>
                  <a:gd name="T1" fmla="*/ 2 h 10"/>
                  <a:gd name="T2" fmla="*/ 4 w 21"/>
                  <a:gd name="T3" fmla="*/ 1 h 10"/>
                  <a:gd name="T4" fmla="*/ 2 w 21"/>
                  <a:gd name="T5" fmla="*/ 4 h 10"/>
                  <a:gd name="T6" fmla="*/ 19 w 21"/>
                  <a:gd name="T7" fmla="*/ 5 h 10"/>
                  <a:gd name="T8" fmla="*/ 16 w 21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16" y="2"/>
                    </a:moveTo>
                    <a:cubicBezTo>
                      <a:pt x="12" y="6"/>
                      <a:pt x="8" y="5"/>
                      <a:pt x="4" y="1"/>
                    </a:cubicBezTo>
                    <a:cubicBezTo>
                      <a:pt x="2" y="0"/>
                      <a:pt x="0" y="2"/>
                      <a:pt x="2" y="4"/>
                    </a:cubicBezTo>
                    <a:cubicBezTo>
                      <a:pt x="7" y="9"/>
                      <a:pt x="14" y="10"/>
                      <a:pt x="19" y="5"/>
                    </a:cubicBezTo>
                    <a:cubicBezTo>
                      <a:pt x="21" y="3"/>
                      <a:pt x="18" y="1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9" name="Freeform 1683">
                <a:extLst>
                  <a:ext uri="{FF2B5EF4-FFF2-40B4-BE49-F238E27FC236}">
                    <a16:creationId xmlns:a16="http://schemas.microsoft.com/office/drawing/2014/main" xmlns="" id="{57091237-3590-4ED6-BF44-BB1E455231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393"/>
                <a:ext cx="37" cy="11"/>
              </a:xfrm>
              <a:custGeom>
                <a:avLst/>
                <a:gdLst>
                  <a:gd name="T0" fmla="*/ 21 w 25"/>
                  <a:gd name="T1" fmla="*/ 2 h 8"/>
                  <a:gd name="T2" fmla="*/ 5 w 25"/>
                  <a:gd name="T3" fmla="*/ 1 h 8"/>
                  <a:gd name="T4" fmla="*/ 2 w 25"/>
                  <a:gd name="T5" fmla="*/ 4 h 8"/>
                  <a:gd name="T6" fmla="*/ 22 w 25"/>
                  <a:gd name="T7" fmla="*/ 6 h 8"/>
                  <a:gd name="T8" fmla="*/ 21 w 2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1" y="2"/>
                    </a:moveTo>
                    <a:cubicBezTo>
                      <a:pt x="16" y="4"/>
                      <a:pt x="9" y="4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8" y="8"/>
                      <a:pt x="16" y="8"/>
                      <a:pt x="22" y="6"/>
                    </a:cubicBezTo>
                    <a:cubicBezTo>
                      <a:pt x="25" y="5"/>
                      <a:pt x="23" y="1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0" name="Freeform 1684">
                <a:extLst>
                  <a:ext uri="{FF2B5EF4-FFF2-40B4-BE49-F238E27FC236}">
                    <a16:creationId xmlns:a16="http://schemas.microsoft.com/office/drawing/2014/main" xmlns="" id="{CCA21FD8-2128-4E89-92F4-16E31F366E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412"/>
                <a:ext cx="28" cy="8"/>
              </a:xfrm>
              <a:custGeom>
                <a:avLst/>
                <a:gdLst>
                  <a:gd name="T0" fmla="*/ 16 w 19"/>
                  <a:gd name="T1" fmla="*/ 1 h 6"/>
                  <a:gd name="T2" fmla="*/ 3 w 19"/>
                  <a:gd name="T3" fmla="*/ 1 h 6"/>
                  <a:gd name="T4" fmla="*/ 3 w 19"/>
                  <a:gd name="T5" fmla="*/ 5 h 6"/>
                  <a:gd name="T6" fmla="*/ 17 w 19"/>
                  <a:gd name="T7" fmla="*/ 4 h 6"/>
                  <a:gd name="T8" fmla="*/ 16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6" y="1"/>
                    </a:moveTo>
                    <a:cubicBezTo>
                      <a:pt x="12" y="2"/>
                      <a:pt x="8" y="2"/>
                      <a:pt x="3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7" y="6"/>
                      <a:pt x="12" y="5"/>
                      <a:pt x="17" y="4"/>
                    </a:cubicBezTo>
                    <a:cubicBezTo>
                      <a:pt x="19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1" name="Freeform 1685">
                <a:extLst>
                  <a:ext uri="{FF2B5EF4-FFF2-40B4-BE49-F238E27FC236}">
                    <a16:creationId xmlns:a16="http://schemas.microsoft.com/office/drawing/2014/main" xmlns="" id="{4AB21C44-F3E2-46B7-9508-74DE7DEC1D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5" y="3426"/>
                <a:ext cx="25" cy="12"/>
              </a:xfrm>
              <a:custGeom>
                <a:avLst/>
                <a:gdLst>
                  <a:gd name="T0" fmla="*/ 13 w 17"/>
                  <a:gd name="T1" fmla="*/ 3 h 8"/>
                  <a:gd name="T2" fmla="*/ 3 w 17"/>
                  <a:gd name="T3" fmla="*/ 1 h 8"/>
                  <a:gd name="T4" fmla="*/ 2 w 17"/>
                  <a:gd name="T5" fmla="*/ 4 h 8"/>
                  <a:gd name="T6" fmla="*/ 15 w 17"/>
                  <a:gd name="T7" fmla="*/ 6 h 8"/>
                  <a:gd name="T8" fmla="*/ 13 w 17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3"/>
                    </a:moveTo>
                    <a:cubicBezTo>
                      <a:pt x="10" y="4"/>
                      <a:pt x="7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8"/>
                      <a:pt x="15" y="6"/>
                    </a:cubicBezTo>
                    <a:cubicBezTo>
                      <a:pt x="17" y="5"/>
                      <a:pt x="16" y="2"/>
                      <a:pt x="1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2" name="Freeform 1686">
                <a:extLst>
                  <a:ext uri="{FF2B5EF4-FFF2-40B4-BE49-F238E27FC236}">
                    <a16:creationId xmlns:a16="http://schemas.microsoft.com/office/drawing/2014/main" xmlns="" id="{967F5907-C3C2-4831-90A5-49852C9D9C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2" y="3431"/>
                <a:ext cx="31" cy="13"/>
              </a:xfrm>
              <a:custGeom>
                <a:avLst/>
                <a:gdLst>
                  <a:gd name="T0" fmla="*/ 18 w 21"/>
                  <a:gd name="T1" fmla="*/ 5 h 9"/>
                  <a:gd name="T2" fmla="*/ 4 w 21"/>
                  <a:gd name="T3" fmla="*/ 2 h 9"/>
                  <a:gd name="T4" fmla="*/ 2 w 21"/>
                  <a:gd name="T5" fmla="*/ 4 h 9"/>
                  <a:gd name="T6" fmla="*/ 18 w 21"/>
                  <a:gd name="T7" fmla="*/ 8 h 9"/>
                  <a:gd name="T8" fmla="*/ 18 w 2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18" y="5"/>
                    </a:moveTo>
                    <a:cubicBezTo>
                      <a:pt x="13" y="5"/>
                      <a:pt x="8" y="4"/>
                      <a:pt x="4" y="2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7" y="8"/>
                      <a:pt x="12" y="9"/>
                      <a:pt x="18" y="8"/>
                    </a:cubicBezTo>
                    <a:cubicBezTo>
                      <a:pt x="21" y="8"/>
                      <a:pt x="20" y="4"/>
                      <a:pt x="18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3" name="Freeform 1687">
                <a:extLst>
                  <a:ext uri="{FF2B5EF4-FFF2-40B4-BE49-F238E27FC236}">
                    <a16:creationId xmlns:a16="http://schemas.microsoft.com/office/drawing/2014/main" xmlns="" id="{82E69230-975E-4CC7-85AC-817C7B2004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457"/>
                <a:ext cx="29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5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5"/>
                      <a:pt x="12" y="4"/>
                      <a:pt x="17" y="4"/>
                    </a:cubicBezTo>
                    <a:cubicBezTo>
                      <a:pt x="20" y="4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4" name="Freeform 1688">
                <a:extLst>
                  <a:ext uri="{FF2B5EF4-FFF2-40B4-BE49-F238E27FC236}">
                    <a16:creationId xmlns:a16="http://schemas.microsoft.com/office/drawing/2014/main" xmlns="" id="{10F55473-D1D8-4972-BB02-89B188D7B7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5" y="3438"/>
                <a:ext cx="38" cy="10"/>
              </a:xfrm>
              <a:custGeom>
                <a:avLst/>
                <a:gdLst>
                  <a:gd name="T0" fmla="*/ 22 w 26"/>
                  <a:gd name="T1" fmla="*/ 1 h 7"/>
                  <a:gd name="T2" fmla="*/ 4 w 26"/>
                  <a:gd name="T3" fmla="*/ 1 h 7"/>
                  <a:gd name="T4" fmla="*/ 2 w 26"/>
                  <a:gd name="T5" fmla="*/ 4 h 7"/>
                  <a:gd name="T6" fmla="*/ 24 w 26"/>
                  <a:gd name="T7" fmla="*/ 5 h 7"/>
                  <a:gd name="T8" fmla="*/ 22 w 2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22" y="1"/>
                    </a:moveTo>
                    <a:cubicBezTo>
                      <a:pt x="17" y="3"/>
                      <a:pt x="10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9" y="7"/>
                      <a:pt x="17" y="7"/>
                      <a:pt x="24" y="5"/>
                    </a:cubicBezTo>
                    <a:cubicBezTo>
                      <a:pt x="26" y="4"/>
                      <a:pt x="25" y="0"/>
                      <a:pt x="2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5" name="Freeform 1689">
                <a:extLst>
                  <a:ext uri="{FF2B5EF4-FFF2-40B4-BE49-F238E27FC236}">
                    <a16:creationId xmlns:a16="http://schemas.microsoft.com/office/drawing/2014/main" xmlns="" id="{A282CCFD-17BF-49B6-97F0-ADACD763EB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9" y="3415"/>
                <a:ext cx="34" cy="14"/>
              </a:xfrm>
              <a:custGeom>
                <a:avLst/>
                <a:gdLst>
                  <a:gd name="T0" fmla="*/ 19 w 23"/>
                  <a:gd name="T1" fmla="*/ 3 h 10"/>
                  <a:gd name="T2" fmla="*/ 3 w 23"/>
                  <a:gd name="T3" fmla="*/ 1 h 10"/>
                  <a:gd name="T4" fmla="*/ 2 w 23"/>
                  <a:gd name="T5" fmla="*/ 5 h 10"/>
                  <a:gd name="T6" fmla="*/ 21 w 23"/>
                  <a:gd name="T7" fmla="*/ 6 h 10"/>
                  <a:gd name="T8" fmla="*/ 19 w 2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19" y="3"/>
                    </a:moveTo>
                    <a:cubicBezTo>
                      <a:pt x="14" y="6"/>
                      <a:pt x="8" y="4"/>
                      <a:pt x="3" y="1"/>
                    </a:cubicBezTo>
                    <a:cubicBezTo>
                      <a:pt x="1" y="0"/>
                      <a:pt x="0" y="3"/>
                      <a:pt x="2" y="5"/>
                    </a:cubicBezTo>
                    <a:cubicBezTo>
                      <a:pt x="7" y="8"/>
                      <a:pt x="15" y="10"/>
                      <a:pt x="21" y="6"/>
                    </a:cubicBezTo>
                    <a:cubicBezTo>
                      <a:pt x="23" y="4"/>
                      <a:pt x="21" y="1"/>
                      <a:pt x="1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6" name="Freeform 1690">
                <a:extLst>
                  <a:ext uri="{FF2B5EF4-FFF2-40B4-BE49-F238E27FC236}">
                    <a16:creationId xmlns:a16="http://schemas.microsoft.com/office/drawing/2014/main" xmlns="" id="{C22B5438-4EF5-4939-A508-5460775747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8" y="3398"/>
                <a:ext cx="27" cy="9"/>
              </a:xfrm>
              <a:custGeom>
                <a:avLst/>
                <a:gdLst>
                  <a:gd name="T0" fmla="*/ 15 w 18"/>
                  <a:gd name="T1" fmla="*/ 1 h 6"/>
                  <a:gd name="T2" fmla="*/ 2 w 18"/>
                  <a:gd name="T3" fmla="*/ 2 h 6"/>
                  <a:gd name="T4" fmla="*/ 2 w 18"/>
                  <a:gd name="T5" fmla="*/ 6 h 6"/>
                  <a:gd name="T6" fmla="*/ 16 w 18"/>
                  <a:gd name="T7" fmla="*/ 4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6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7" name="Freeform 1691">
                <a:extLst>
                  <a:ext uri="{FF2B5EF4-FFF2-40B4-BE49-F238E27FC236}">
                    <a16:creationId xmlns:a16="http://schemas.microsoft.com/office/drawing/2014/main" xmlns="" id="{7489B683-515A-4875-92FC-478949F01F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3401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5 w 19"/>
                  <a:gd name="T3" fmla="*/ 1 h 8"/>
                  <a:gd name="T4" fmla="*/ 2 w 19"/>
                  <a:gd name="T5" fmla="*/ 4 h 8"/>
                  <a:gd name="T6" fmla="*/ 17 w 19"/>
                  <a:gd name="T7" fmla="*/ 4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3"/>
                      <a:pt x="8" y="3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7" y="7"/>
                      <a:pt x="12" y="8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8" name="Freeform 1692">
                <a:extLst>
                  <a:ext uri="{FF2B5EF4-FFF2-40B4-BE49-F238E27FC236}">
                    <a16:creationId xmlns:a16="http://schemas.microsoft.com/office/drawing/2014/main" xmlns="" id="{C412EA15-6641-413E-8CE8-E0E73E7743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3379"/>
                <a:ext cx="28" cy="14"/>
              </a:xfrm>
              <a:custGeom>
                <a:avLst/>
                <a:gdLst>
                  <a:gd name="T0" fmla="*/ 14 w 19"/>
                  <a:gd name="T1" fmla="*/ 2 h 9"/>
                  <a:gd name="T2" fmla="*/ 4 w 19"/>
                  <a:gd name="T3" fmla="*/ 2 h 9"/>
                  <a:gd name="T4" fmla="*/ 3 w 19"/>
                  <a:gd name="T5" fmla="*/ 6 h 9"/>
                  <a:gd name="T6" fmla="*/ 18 w 19"/>
                  <a:gd name="T7" fmla="*/ 3 h 9"/>
                  <a:gd name="T8" fmla="*/ 14 w 1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4" y="2"/>
                    </a:moveTo>
                    <a:cubicBezTo>
                      <a:pt x="14" y="4"/>
                      <a:pt x="5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7" y="9"/>
                      <a:pt x="18" y="3"/>
                    </a:cubicBezTo>
                    <a:cubicBezTo>
                      <a:pt x="19" y="0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9" name="Freeform 1693">
                <a:extLst>
                  <a:ext uri="{FF2B5EF4-FFF2-40B4-BE49-F238E27FC236}">
                    <a16:creationId xmlns:a16="http://schemas.microsoft.com/office/drawing/2014/main" xmlns="" id="{14A6CE46-6ABA-4CDF-9B29-A4FD8A1D1E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5" y="3387"/>
                <a:ext cx="26" cy="11"/>
              </a:xfrm>
              <a:custGeom>
                <a:avLst/>
                <a:gdLst>
                  <a:gd name="T0" fmla="*/ 14 w 18"/>
                  <a:gd name="T1" fmla="*/ 2 h 8"/>
                  <a:gd name="T2" fmla="*/ 4 w 18"/>
                  <a:gd name="T3" fmla="*/ 1 h 8"/>
                  <a:gd name="T4" fmla="*/ 2 w 18"/>
                  <a:gd name="T5" fmla="*/ 5 h 8"/>
                  <a:gd name="T6" fmla="*/ 16 w 18"/>
                  <a:gd name="T7" fmla="*/ 5 h 8"/>
                  <a:gd name="T8" fmla="*/ 14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2"/>
                    </a:moveTo>
                    <a:cubicBezTo>
                      <a:pt x="11" y="4"/>
                      <a:pt x="7" y="3"/>
                      <a:pt x="4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7" y="7"/>
                      <a:pt x="12" y="8"/>
                      <a:pt x="16" y="5"/>
                    </a:cubicBezTo>
                    <a:cubicBezTo>
                      <a:pt x="18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0" name="Freeform 1694">
                <a:extLst>
                  <a:ext uri="{FF2B5EF4-FFF2-40B4-BE49-F238E27FC236}">
                    <a16:creationId xmlns:a16="http://schemas.microsoft.com/office/drawing/2014/main" xmlns="" id="{B0854E74-D3BE-40CF-A2DE-9F9D53017D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4" y="3413"/>
                <a:ext cx="23" cy="12"/>
              </a:xfrm>
              <a:custGeom>
                <a:avLst/>
                <a:gdLst>
                  <a:gd name="T0" fmla="*/ 12 w 16"/>
                  <a:gd name="T1" fmla="*/ 3 h 8"/>
                  <a:gd name="T2" fmla="*/ 4 w 16"/>
                  <a:gd name="T3" fmla="*/ 2 h 8"/>
                  <a:gd name="T4" fmla="*/ 2 w 16"/>
                  <a:gd name="T5" fmla="*/ 5 h 8"/>
                  <a:gd name="T6" fmla="*/ 13 w 16"/>
                  <a:gd name="T7" fmla="*/ 6 h 8"/>
                  <a:gd name="T8" fmla="*/ 12 w 1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3"/>
                    </a:moveTo>
                    <a:cubicBezTo>
                      <a:pt x="9" y="4"/>
                      <a:pt x="6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5" y="8"/>
                      <a:pt x="9" y="8"/>
                      <a:pt x="13" y="6"/>
                    </a:cubicBezTo>
                    <a:cubicBezTo>
                      <a:pt x="16" y="5"/>
                      <a:pt x="14" y="2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1" name="Freeform 1695">
                <a:extLst>
                  <a:ext uri="{FF2B5EF4-FFF2-40B4-BE49-F238E27FC236}">
                    <a16:creationId xmlns:a16="http://schemas.microsoft.com/office/drawing/2014/main" xmlns="" id="{1CD94A9B-4362-4A91-90E4-359510A4EF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2" y="3432"/>
                <a:ext cx="27" cy="12"/>
              </a:xfrm>
              <a:custGeom>
                <a:avLst/>
                <a:gdLst>
                  <a:gd name="T0" fmla="*/ 15 w 18"/>
                  <a:gd name="T1" fmla="*/ 2 h 8"/>
                  <a:gd name="T2" fmla="*/ 4 w 18"/>
                  <a:gd name="T3" fmla="*/ 2 h 8"/>
                  <a:gd name="T4" fmla="*/ 3 w 18"/>
                  <a:gd name="T5" fmla="*/ 5 h 8"/>
                  <a:gd name="T6" fmla="*/ 17 w 18"/>
                  <a:gd name="T7" fmla="*/ 5 h 8"/>
                  <a:gd name="T8" fmla="*/ 15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2"/>
                    </a:moveTo>
                    <a:cubicBezTo>
                      <a:pt x="12" y="4"/>
                      <a:pt x="7" y="3"/>
                      <a:pt x="4" y="2"/>
                    </a:cubicBezTo>
                    <a:cubicBezTo>
                      <a:pt x="2" y="1"/>
                      <a:pt x="0" y="4"/>
                      <a:pt x="3" y="5"/>
                    </a:cubicBezTo>
                    <a:cubicBezTo>
                      <a:pt x="7" y="7"/>
                      <a:pt x="13" y="8"/>
                      <a:pt x="17" y="5"/>
                    </a:cubicBezTo>
                    <a:cubicBezTo>
                      <a:pt x="18" y="3"/>
                      <a:pt x="16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2" name="Freeform 1696">
                <a:extLst>
                  <a:ext uri="{FF2B5EF4-FFF2-40B4-BE49-F238E27FC236}">
                    <a16:creationId xmlns:a16="http://schemas.microsoft.com/office/drawing/2014/main" xmlns="" id="{89D11D54-59AA-493C-A0D2-A3F4399FD6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2" y="3448"/>
                <a:ext cx="29" cy="11"/>
              </a:xfrm>
              <a:custGeom>
                <a:avLst/>
                <a:gdLst>
                  <a:gd name="T0" fmla="*/ 16 w 20"/>
                  <a:gd name="T1" fmla="*/ 2 h 7"/>
                  <a:gd name="T2" fmla="*/ 3 w 20"/>
                  <a:gd name="T3" fmla="*/ 1 h 7"/>
                  <a:gd name="T4" fmla="*/ 2 w 20"/>
                  <a:gd name="T5" fmla="*/ 4 h 7"/>
                  <a:gd name="T6" fmla="*/ 17 w 20"/>
                  <a:gd name="T7" fmla="*/ 5 h 7"/>
                  <a:gd name="T8" fmla="*/ 16 w 2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6" y="2"/>
                    </a:moveTo>
                    <a:cubicBezTo>
                      <a:pt x="12" y="3"/>
                      <a:pt x="7" y="2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7" y="5"/>
                      <a:pt x="12" y="7"/>
                      <a:pt x="17" y="5"/>
                    </a:cubicBezTo>
                    <a:cubicBezTo>
                      <a:pt x="20" y="4"/>
                      <a:pt x="18" y="1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3" name="Freeform 1697">
                <a:extLst>
                  <a:ext uri="{FF2B5EF4-FFF2-40B4-BE49-F238E27FC236}">
                    <a16:creationId xmlns:a16="http://schemas.microsoft.com/office/drawing/2014/main" xmlns="" id="{4E2FA270-29FA-4F4A-A8F1-E0822ECE36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03" y="3466"/>
                <a:ext cx="35" cy="12"/>
              </a:xfrm>
              <a:custGeom>
                <a:avLst/>
                <a:gdLst>
                  <a:gd name="T0" fmla="*/ 20 w 24"/>
                  <a:gd name="T1" fmla="*/ 2 h 8"/>
                  <a:gd name="T2" fmla="*/ 4 w 24"/>
                  <a:gd name="T3" fmla="*/ 1 h 8"/>
                  <a:gd name="T4" fmla="*/ 3 w 24"/>
                  <a:gd name="T5" fmla="*/ 4 h 8"/>
                  <a:gd name="T6" fmla="*/ 21 w 24"/>
                  <a:gd name="T7" fmla="*/ 6 h 8"/>
                  <a:gd name="T8" fmla="*/ 20 w 2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20" y="2"/>
                    </a:moveTo>
                    <a:cubicBezTo>
                      <a:pt x="15" y="4"/>
                      <a:pt x="9" y="3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9" y="7"/>
                      <a:pt x="15" y="8"/>
                      <a:pt x="21" y="6"/>
                    </a:cubicBezTo>
                    <a:cubicBezTo>
                      <a:pt x="24" y="5"/>
                      <a:pt x="22" y="1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4" name="Freeform 1698">
                <a:extLst>
                  <a:ext uri="{FF2B5EF4-FFF2-40B4-BE49-F238E27FC236}">
                    <a16:creationId xmlns:a16="http://schemas.microsoft.com/office/drawing/2014/main" xmlns="" id="{66DDFDE1-6278-42D2-A6A6-D3866AA55B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3476"/>
                <a:ext cx="25" cy="12"/>
              </a:xfrm>
              <a:custGeom>
                <a:avLst/>
                <a:gdLst>
                  <a:gd name="T0" fmla="*/ 14 w 17"/>
                  <a:gd name="T1" fmla="*/ 1 h 8"/>
                  <a:gd name="T2" fmla="*/ 3 w 17"/>
                  <a:gd name="T3" fmla="*/ 3 h 8"/>
                  <a:gd name="T4" fmla="*/ 4 w 17"/>
                  <a:gd name="T5" fmla="*/ 7 h 8"/>
                  <a:gd name="T6" fmla="*/ 15 w 17"/>
                  <a:gd name="T7" fmla="*/ 4 h 8"/>
                  <a:gd name="T8" fmla="*/ 14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4" y="1"/>
                    </a:moveTo>
                    <a:cubicBezTo>
                      <a:pt x="10" y="1"/>
                      <a:pt x="7" y="2"/>
                      <a:pt x="3" y="3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8" y="6"/>
                      <a:pt x="11" y="5"/>
                      <a:pt x="15" y="4"/>
                    </a:cubicBezTo>
                    <a:cubicBezTo>
                      <a:pt x="17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5" name="Freeform 1699">
                <a:extLst>
                  <a:ext uri="{FF2B5EF4-FFF2-40B4-BE49-F238E27FC236}">
                    <a16:creationId xmlns:a16="http://schemas.microsoft.com/office/drawing/2014/main" xmlns="" id="{32A389EF-F10D-47E8-A5EA-217A2DC4F4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9" y="3479"/>
                <a:ext cx="30" cy="8"/>
              </a:xfrm>
              <a:custGeom>
                <a:avLst/>
                <a:gdLst>
                  <a:gd name="T0" fmla="*/ 17 w 20"/>
                  <a:gd name="T1" fmla="*/ 1 h 5"/>
                  <a:gd name="T2" fmla="*/ 2 w 20"/>
                  <a:gd name="T3" fmla="*/ 2 h 5"/>
                  <a:gd name="T4" fmla="*/ 2 w 20"/>
                  <a:gd name="T5" fmla="*/ 5 h 5"/>
                  <a:gd name="T6" fmla="*/ 17 w 20"/>
                  <a:gd name="T7" fmla="*/ 4 h 5"/>
                  <a:gd name="T8" fmla="*/ 17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1"/>
                    </a:moveTo>
                    <a:cubicBezTo>
                      <a:pt x="12" y="1"/>
                      <a:pt x="7" y="1"/>
                      <a:pt x="2" y="2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7" y="5"/>
                      <a:pt x="12" y="5"/>
                      <a:pt x="17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6" name="Freeform 1700">
                <a:extLst>
                  <a:ext uri="{FF2B5EF4-FFF2-40B4-BE49-F238E27FC236}">
                    <a16:creationId xmlns:a16="http://schemas.microsoft.com/office/drawing/2014/main" xmlns="" id="{524ECE7B-B9A8-499F-B7A8-28669CF4ED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8" y="3488"/>
                <a:ext cx="34" cy="12"/>
              </a:xfrm>
              <a:custGeom>
                <a:avLst/>
                <a:gdLst>
                  <a:gd name="T0" fmla="*/ 20 w 23"/>
                  <a:gd name="T1" fmla="*/ 1 h 8"/>
                  <a:gd name="T2" fmla="*/ 3 w 23"/>
                  <a:gd name="T3" fmla="*/ 3 h 8"/>
                  <a:gd name="T4" fmla="*/ 2 w 23"/>
                  <a:gd name="T5" fmla="*/ 7 h 8"/>
                  <a:gd name="T6" fmla="*/ 21 w 23"/>
                  <a:gd name="T7" fmla="*/ 5 h 8"/>
                  <a:gd name="T8" fmla="*/ 20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20" y="1"/>
                    </a:moveTo>
                    <a:cubicBezTo>
                      <a:pt x="14" y="3"/>
                      <a:pt x="9" y="4"/>
                      <a:pt x="3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9" y="8"/>
                      <a:pt x="15" y="7"/>
                      <a:pt x="21" y="5"/>
                    </a:cubicBezTo>
                    <a:cubicBezTo>
                      <a:pt x="23" y="4"/>
                      <a:pt x="22" y="0"/>
                      <a:pt x="2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7" name="Freeform 1701">
                <a:extLst>
                  <a:ext uri="{FF2B5EF4-FFF2-40B4-BE49-F238E27FC236}">
                    <a16:creationId xmlns:a16="http://schemas.microsoft.com/office/drawing/2014/main" xmlns="" id="{3CDD0B51-7EA0-4734-95DA-058712DE3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3500"/>
                <a:ext cx="34" cy="9"/>
              </a:xfrm>
              <a:custGeom>
                <a:avLst/>
                <a:gdLst>
                  <a:gd name="T0" fmla="*/ 20 w 23"/>
                  <a:gd name="T1" fmla="*/ 0 h 6"/>
                  <a:gd name="T2" fmla="*/ 2 w 23"/>
                  <a:gd name="T3" fmla="*/ 2 h 6"/>
                  <a:gd name="T4" fmla="*/ 3 w 23"/>
                  <a:gd name="T5" fmla="*/ 6 h 6"/>
                  <a:gd name="T6" fmla="*/ 20 w 23"/>
                  <a:gd name="T7" fmla="*/ 4 h 6"/>
                  <a:gd name="T8" fmla="*/ 20 w 2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">
                    <a:moveTo>
                      <a:pt x="20" y="0"/>
                    </a:moveTo>
                    <a:cubicBezTo>
                      <a:pt x="14" y="1"/>
                      <a:pt x="8" y="1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5"/>
                      <a:pt x="14" y="4"/>
                      <a:pt x="20" y="4"/>
                    </a:cubicBezTo>
                    <a:cubicBezTo>
                      <a:pt x="23" y="3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8" name="Freeform 1702">
                <a:extLst>
                  <a:ext uri="{FF2B5EF4-FFF2-40B4-BE49-F238E27FC236}">
                    <a16:creationId xmlns:a16="http://schemas.microsoft.com/office/drawing/2014/main" xmlns="" id="{ADA42DBE-0F34-482F-97EA-18AACEDF42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7" y="3509"/>
                <a:ext cx="30" cy="12"/>
              </a:xfrm>
              <a:custGeom>
                <a:avLst/>
                <a:gdLst>
                  <a:gd name="T0" fmla="*/ 17 w 20"/>
                  <a:gd name="T1" fmla="*/ 1 h 8"/>
                  <a:gd name="T2" fmla="*/ 3 w 20"/>
                  <a:gd name="T3" fmla="*/ 3 h 8"/>
                  <a:gd name="T4" fmla="*/ 3 w 20"/>
                  <a:gd name="T5" fmla="*/ 7 h 8"/>
                  <a:gd name="T6" fmla="*/ 18 w 20"/>
                  <a:gd name="T7" fmla="*/ 5 h 8"/>
                  <a:gd name="T8" fmla="*/ 17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7" y="1"/>
                    </a:moveTo>
                    <a:cubicBezTo>
                      <a:pt x="12" y="3"/>
                      <a:pt x="8" y="4"/>
                      <a:pt x="3" y="3"/>
                    </a:cubicBezTo>
                    <a:cubicBezTo>
                      <a:pt x="1" y="3"/>
                      <a:pt x="0" y="6"/>
                      <a:pt x="3" y="7"/>
                    </a:cubicBezTo>
                    <a:cubicBezTo>
                      <a:pt x="8" y="8"/>
                      <a:pt x="13" y="6"/>
                      <a:pt x="18" y="5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9" name="Freeform 1703">
                <a:extLst>
                  <a:ext uri="{FF2B5EF4-FFF2-40B4-BE49-F238E27FC236}">
                    <a16:creationId xmlns:a16="http://schemas.microsoft.com/office/drawing/2014/main" xmlns="" id="{2B43FD5B-9184-4BC5-8F10-ADBEDB9C85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0" y="3491"/>
                <a:ext cx="25" cy="8"/>
              </a:xfrm>
              <a:custGeom>
                <a:avLst/>
                <a:gdLst>
                  <a:gd name="T0" fmla="*/ 14 w 17"/>
                  <a:gd name="T1" fmla="*/ 0 h 5"/>
                  <a:gd name="T2" fmla="*/ 3 w 17"/>
                  <a:gd name="T3" fmla="*/ 1 h 5"/>
                  <a:gd name="T4" fmla="*/ 2 w 17"/>
                  <a:gd name="T5" fmla="*/ 5 h 5"/>
                  <a:gd name="T6" fmla="*/ 15 w 17"/>
                  <a:gd name="T7" fmla="*/ 4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1" y="1"/>
                      <a:pt x="7" y="2"/>
                      <a:pt x="3" y="1"/>
                    </a:cubicBezTo>
                    <a:cubicBezTo>
                      <a:pt x="1" y="1"/>
                      <a:pt x="0" y="5"/>
                      <a:pt x="2" y="5"/>
                    </a:cubicBezTo>
                    <a:cubicBezTo>
                      <a:pt x="6" y="5"/>
                      <a:pt x="11" y="4"/>
                      <a:pt x="15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0" name="Freeform 1704">
                <a:extLst>
                  <a:ext uri="{FF2B5EF4-FFF2-40B4-BE49-F238E27FC236}">
                    <a16:creationId xmlns:a16="http://schemas.microsoft.com/office/drawing/2014/main" xmlns="" id="{8947A5CA-4586-40F8-B510-09D8D47B57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4" y="3466"/>
                <a:ext cx="29" cy="12"/>
              </a:xfrm>
              <a:custGeom>
                <a:avLst/>
                <a:gdLst>
                  <a:gd name="T0" fmla="*/ 16 w 20"/>
                  <a:gd name="T1" fmla="*/ 3 h 8"/>
                  <a:gd name="T2" fmla="*/ 15 w 20"/>
                  <a:gd name="T3" fmla="*/ 3 h 8"/>
                  <a:gd name="T4" fmla="*/ 11 w 20"/>
                  <a:gd name="T5" fmla="*/ 3 h 8"/>
                  <a:gd name="T6" fmla="*/ 3 w 20"/>
                  <a:gd name="T7" fmla="*/ 3 h 8"/>
                  <a:gd name="T8" fmla="*/ 3 w 20"/>
                  <a:gd name="T9" fmla="*/ 7 h 8"/>
                  <a:gd name="T10" fmla="*/ 14 w 20"/>
                  <a:gd name="T11" fmla="*/ 7 h 8"/>
                  <a:gd name="T12" fmla="*/ 19 w 20"/>
                  <a:gd name="T13" fmla="*/ 3 h 8"/>
                  <a:gd name="T14" fmla="*/ 16 w 20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">
                    <a:moveTo>
                      <a:pt x="16" y="3"/>
                    </a:moveTo>
                    <a:cubicBezTo>
                      <a:pt x="15" y="2"/>
                      <a:pt x="16" y="2"/>
                      <a:pt x="15" y="3"/>
                    </a:cubicBezTo>
                    <a:cubicBezTo>
                      <a:pt x="14" y="3"/>
                      <a:pt x="12" y="3"/>
                      <a:pt x="11" y="3"/>
                    </a:cubicBezTo>
                    <a:cubicBezTo>
                      <a:pt x="9" y="4"/>
                      <a:pt x="6" y="4"/>
                      <a:pt x="3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8"/>
                      <a:pt x="10" y="7"/>
                      <a:pt x="14" y="7"/>
                    </a:cubicBezTo>
                    <a:cubicBezTo>
                      <a:pt x="16" y="6"/>
                      <a:pt x="20" y="5"/>
                      <a:pt x="19" y="3"/>
                    </a:cubicBezTo>
                    <a:cubicBezTo>
                      <a:pt x="19" y="0"/>
                      <a:pt x="15" y="1"/>
                      <a:pt x="16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1" name="Freeform 1705">
                <a:extLst>
                  <a:ext uri="{FF2B5EF4-FFF2-40B4-BE49-F238E27FC236}">
                    <a16:creationId xmlns:a16="http://schemas.microsoft.com/office/drawing/2014/main" xmlns="" id="{A35E5EE5-4E9E-47CC-8DED-D3BC7FF5F6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9" y="3450"/>
                <a:ext cx="27" cy="10"/>
              </a:xfrm>
              <a:custGeom>
                <a:avLst/>
                <a:gdLst>
                  <a:gd name="T0" fmla="*/ 13 w 18"/>
                  <a:gd name="T1" fmla="*/ 1 h 7"/>
                  <a:gd name="T2" fmla="*/ 3 w 18"/>
                  <a:gd name="T3" fmla="*/ 2 h 7"/>
                  <a:gd name="T4" fmla="*/ 2 w 18"/>
                  <a:gd name="T5" fmla="*/ 6 h 7"/>
                  <a:gd name="T6" fmla="*/ 16 w 18"/>
                  <a:gd name="T7" fmla="*/ 4 h 7"/>
                  <a:gd name="T8" fmla="*/ 13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3" y="1"/>
                    </a:moveTo>
                    <a:cubicBezTo>
                      <a:pt x="11" y="4"/>
                      <a:pt x="6" y="3"/>
                      <a:pt x="3" y="2"/>
                    </a:cubicBezTo>
                    <a:cubicBezTo>
                      <a:pt x="1" y="1"/>
                      <a:pt x="0" y="5"/>
                      <a:pt x="2" y="6"/>
                    </a:cubicBezTo>
                    <a:cubicBezTo>
                      <a:pt x="7" y="7"/>
                      <a:pt x="12" y="7"/>
                      <a:pt x="16" y="4"/>
                    </a:cubicBezTo>
                    <a:cubicBezTo>
                      <a:pt x="18" y="2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2" name="Freeform 1706">
                <a:extLst>
                  <a:ext uri="{FF2B5EF4-FFF2-40B4-BE49-F238E27FC236}">
                    <a16:creationId xmlns:a16="http://schemas.microsoft.com/office/drawing/2014/main" xmlns="" id="{771A0591-7905-4A26-BE58-3544D3FB0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8" y="3429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3 w 19"/>
                  <a:gd name="T3" fmla="*/ 2 h 8"/>
                  <a:gd name="T4" fmla="*/ 2 w 19"/>
                  <a:gd name="T5" fmla="*/ 5 h 8"/>
                  <a:gd name="T6" fmla="*/ 17 w 19"/>
                  <a:gd name="T7" fmla="*/ 5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4"/>
                      <a:pt x="6" y="3"/>
                      <a:pt x="3" y="2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6"/>
                      <a:pt x="12" y="8"/>
                      <a:pt x="17" y="5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3" name="Freeform 1707">
                <a:extLst>
                  <a:ext uri="{FF2B5EF4-FFF2-40B4-BE49-F238E27FC236}">
                    <a16:creationId xmlns:a16="http://schemas.microsoft.com/office/drawing/2014/main" xmlns="" id="{143C393F-9EA1-4B74-84F9-546D06CB6E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3412"/>
                <a:ext cx="29" cy="11"/>
              </a:xfrm>
              <a:custGeom>
                <a:avLst/>
                <a:gdLst>
                  <a:gd name="T0" fmla="*/ 15 w 20"/>
                  <a:gd name="T1" fmla="*/ 2 h 8"/>
                  <a:gd name="T2" fmla="*/ 4 w 20"/>
                  <a:gd name="T3" fmla="*/ 2 h 8"/>
                  <a:gd name="T4" fmla="*/ 2 w 20"/>
                  <a:gd name="T5" fmla="*/ 5 h 8"/>
                  <a:gd name="T6" fmla="*/ 18 w 20"/>
                  <a:gd name="T7" fmla="*/ 4 h 8"/>
                  <a:gd name="T8" fmla="*/ 15 w 20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5" y="2"/>
                    </a:moveTo>
                    <a:cubicBezTo>
                      <a:pt x="13" y="4"/>
                      <a:pt x="7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7" y="8"/>
                      <a:pt x="14" y="8"/>
                      <a:pt x="18" y="4"/>
                    </a:cubicBezTo>
                    <a:cubicBezTo>
                      <a:pt x="20" y="2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4" name="Freeform 1708">
                <a:extLst>
                  <a:ext uri="{FF2B5EF4-FFF2-40B4-BE49-F238E27FC236}">
                    <a16:creationId xmlns:a16="http://schemas.microsoft.com/office/drawing/2014/main" xmlns="" id="{D5156314-5D02-43F0-B587-007853E8CB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2" y="3390"/>
                <a:ext cx="23" cy="7"/>
              </a:xfrm>
              <a:custGeom>
                <a:avLst/>
                <a:gdLst>
                  <a:gd name="T0" fmla="*/ 14 w 16"/>
                  <a:gd name="T1" fmla="*/ 1 h 5"/>
                  <a:gd name="T2" fmla="*/ 3 w 16"/>
                  <a:gd name="T3" fmla="*/ 1 h 5"/>
                  <a:gd name="T4" fmla="*/ 2 w 16"/>
                  <a:gd name="T5" fmla="*/ 4 h 5"/>
                  <a:gd name="T6" fmla="*/ 14 w 16"/>
                  <a:gd name="T7" fmla="*/ 5 h 5"/>
                  <a:gd name="T8" fmla="*/ 14 w 1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4" y="1"/>
                    </a:moveTo>
                    <a:cubicBezTo>
                      <a:pt x="10" y="1"/>
                      <a:pt x="7" y="1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6" y="5"/>
                      <a:pt x="10" y="5"/>
                      <a:pt x="14" y="5"/>
                    </a:cubicBezTo>
                    <a:cubicBezTo>
                      <a:pt x="16" y="5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5" name="Freeform 1709">
                <a:extLst>
                  <a:ext uri="{FF2B5EF4-FFF2-40B4-BE49-F238E27FC236}">
                    <a16:creationId xmlns:a16="http://schemas.microsoft.com/office/drawing/2014/main" xmlns="" id="{AE0E3562-9029-4996-8366-700C0F5FBC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7" y="3390"/>
                <a:ext cx="26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2 w 18"/>
                  <a:gd name="T5" fmla="*/ 6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6" name="Freeform 1710">
                <a:extLst>
                  <a:ext uri="{FF2B5EF4-FFF2-40B4-BE49-F238E27FC236}">
                    <a16:creationId xmlns:a16="http://schemas.microsoft.com/office/drawing/2014/main" xmlns="" id="{3618CA19-BF0D-430B-BBC7-CB760440AA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4" y="3416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3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2" y="0"/>
                      <a:pt x="7" y="0"/>
                      <a:pt x="3" y="0"/>
                    </a:cubicBezTo>
                    <a:cubicBezTo>
                      <a:pt x="0" y="1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7" name="Freeform 1711">
                <a:extLst>
                  <a:ext uri="{FF2B5EF4-FFF2-40B4-BE49-F238E27FC236}">
                    <a16:creationId xmlns:a16="http://schemas.microsoft.com/office/drawing/2014/main" xmlns="" id="{302BB542-4121-4001-AECA-1B5B7E572A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4" y="3432"/>
                <a:ext cx="26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5 h 6"/>
                  <a:gd name="T6" fmla="*/ 16 w 18"/>
                  <a:gd name="T7" fmla="*/ 5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8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7" y="6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8" name="Freeform 1712">
                <a:extLst>
                  <a:ext uri="{FF2B5EF4-FFF2-40B4-BE49-F238E27FC236}">
                    <a16:creationId xmlns:a16="http://schemas.microsoft.com/office/drawing/2014/main" xmlns="" id="{81C072F1-2746-4A61-BDA8-C0C979640F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0" y="3454"/>
                <a:ext cx="22" cy="8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0 h 5"/>
                  <a:gd name="T4" fmla="*/ 3 w 15"/>
                  <a:gd name="T5" fmla="*/ 4 h 5"/>
                  <a:gd name="T6" fmla="*/ 12 w 15"/>
                  <a:gd name="T7" fmla="*/ 5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5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9" name="Freeform 1713">
                <a:extLst>
                  <a:ext uri="{FF2B5EF4-FFF2-40B4-BE49-F238E27FC236}">
                    <a16:creationId xmlns:a16="http://schemas.microsoft.com/office/drawing/2014/main" xmlns="" id="{DA65D4EB-463E-4567-970F-6EB3E6D6C5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5" y="3468"/>
                <a:ext cx="31" cy="10"/>
              </a:xfrm>
              <a:custGeom>
                <a:avLst/>
                <a:gdLst>
                  <a:gd name="T0" fmla="*/ 17 w 21"/>
                  <a:gd name="T1" fmla="*/ 1 h 7"/>
                  <a:gd name="T2" fmla="*/ 3 w 21"/>
                  <a:gd name="T3" fmla="*/ 2 h 7"/>
                  <a:gd name="T4" fmla="*/ 3 w 21"/>
                  <a:gd name="T5" fmla="*/ 5 h 7"/>
                  <a:gd name="T6" fmla="*/ 18 w 21"/>
                  <a:gd name="T7" fmla="*/ 4 h 7"/>
                  <a:gd name="T8" fmla="*/ 17 w 2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3" y="3"/>
                      <a:pt x="8" y="3"/>
                      <a:pt x="3" y="2"/>
                    </a:cubicBezTo>
                    <a:cubicBezTo>
                      <a:pt x="1" y="1"/>
                      <a:pt x="0" y="5"/>
                      <a:pt x="3" y="5"/>
                    </a:cubicBezTo>
                    <a:cubicBezTo>
                      <a:pt x="8" y="7"/>
                      <a:pt x="13" y="6"/>
                      <a:pt x="18" y="4"/>
                    </a:cubicBezTo>
                    <a:cubicBezTo>
                      <a:pt x="21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0" name="Freeform 1714">
                <a:extLst>
                  <a:ext uri="{FF2B5EF4-FFF2-40B4-BE49-F238E27FC236}">
                    <a16:creationId xmlns:a16="http://schemas.microsoft.com/office/drawing/2014/main" xmlns="" id="{4F307330-C3AA-430B-ADC6-8E85D87D40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3481"/>
                <a:ext cx="26" cy="12"/>
              </a:xfrm>
              <a:custGeom>
                <a:avLst/>
                <a:gdLst>
                  <a:gd name="T0" fmla="*/ 14 w 18"/>
                  <a:gd name="T1" fmla="*/ 1 h 8"/>
                  <a:gd name="T2" fmla="*/ 4 w 18"/>
                  <a:gd name="T3" fmla="*/ 3 h 8"/>
                  <a:gd name="T4" fmla="*/ 2 w 18"/>
                  <a:gd name="T5" fmla="*/ 6 h 8"/>
                  <a:gd name="T6" fmla="*/ 16 w 18"/>
                  <a:gd name="T7" fmla="*/ 5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1" y="2"/>
                      <a:pt x="7" y="4"/>
                      <a:pt x="4" y="3"/>
                    </a:cubicBezTo>
                    <a:cubicBezTo>
                      <a:pt x="2" y="2"/>
                      <a:pt x="0" y="5"/>
                      <a:pt x="2" y="6"/>
                    </a:cubicBezTo>
                    <a:cubicBezTo>
                      <a:pt x="7" y="8"/>
                      <a:pt x="11" y="6"/>
                      <a:pt x="16" y="5"/>
                    </a:cubicBezTo>
                    <a:cubicBezTo>
                      <a:pt x="18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1" name="Freeform 1715">
                <a:extLst>
                  <a:ext uri="{FF2B5EF4-FFF2-40B4-BE49-F238E27FC236}">
                    <a16:creationId xmlns:a16="http://schemas.microsoft.com/office/drawing/2014/main" xmlns="" id="{CA33C860-12C5-45C2-B4B0-D1B202AF4D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3" y="3497"/>
                <a:ext cx="31" cy="6"/>
              </a:xfrm>
              <a:custGeom>
                <a:avLst/>
                <a:gdLst>
                  <a:gd name="T0" fmla="*/ 18 w 21"/>
                  <a:gd name="T1" fmla="*/ 0 h 4"/>
                  <a:gd name="T2" fmla="*/ 3 w 21"/>
                  <a:gd name="T3" fmla="*/ 0 h 4"/>
                  <a:gd name="T4" fmla="*/ 3 w 21"/>
                  <a:gd name="T5" fmla="*/ 3 h 4"/>
                  <a:gd name="T6" fmla="*/ 19 w 21"/>
                  <a:gd name="T7" fmla="*/ 4 h 4"/>
                  <a:gd name="T8" fmla="*/ 18 w 2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18" y="0"/>
                    </a:moveTo>
                    <a:cubicBezTo>
                      <a:pt x="13" y="0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3"/>
                    </a:cubicBezTo>
                    <a:cubicBezTo>
                      <a:pt x="8" y="3"/>
                      <a:pt x="13" y="4"/>
                      <a:pt x="19" y="4"/>
                    </a:cubicBezTo>
                    <a:cubicBezTo>
                      <a:pt x="21" y="4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2" name="Freeform 1716">
                <a:extLst>
                  <a:ext uri="{FF2B5EF4-FFF2-40B4-BE49-F238E27FC236}">
                    <a16:creationId xmlns:a16="http://schemas.microsoft.com/office/drawing/2014/main" xmlns="" id="{FBFDDEC1-F3C5-4630-8FFF-C9D8A88292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3" y="3513"/>
                <a:ext cx="26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5 h 6"/>
                  <a:gd name="T6" fmla="*/ 16 w 18"/>
                  <a:gd name="T7" fmla="*/ 5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7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7" y="6"/>
                      <a:pt x="11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3" name="Freeform 1717">
                <a:extLst>
                  <a:ext uri="{FF2B5EF4-FFF2-40B4-BE49-F238E27FC236}">
                    <a16:creationId xmlns:a16="http://schemas.microsoft.com/office/drawing/2014/main" xmlns="" id="{68632920-4F2B-46FE-84C3-42840EC112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1" y="3521"/>
                <a:ext cx="31" cy="7"/>
              </a:xfrm>
              <a:custGeom>
                <a:avLst/>
                <a:gdLst>
                  <a:gd name="T0" fmla="*/ 18 w 21"/>
                  <a:gd name="T1" fmla="*/ 1 h 5"/>
                  <a:gd name="T2" fmla="*/ 3 w 21"/>
                  <a:gd name="T3" fmla="*/ 0 h 5"/>
                  <a:gd name="T4" fmla="*/ 3 w 21"/>
                  <a:gd name="T5" fmla="*/ 4 h 5"/>
                  <a:gd name="T6" fmla="*/ 19 w 21"/>
                  <a:gd name="T7" fmla="*/ 4 h 5"/>
                  <a:gd name="T8" fmla="*/ 18 w 2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8" y="1"/>
                    </a:moveTo>
                    <a:cubicBezTo>
                      <a:pt x="13" y="1"/>
                      <a:pt x="8" y="1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8" y="5"/>
                      <a:pt x="13" y="5"/>
                      <a:pt x="19" y="4"/>
                    </a:cubicBezTo>
                    <a:cubicBezTo>
                      <a:pt x="21" y="4"/>
                      <a:pt x="21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4" name="Freeform 1718">
                <a:extLst>
                  <a:ext uri="{FF2B5EF4-FFF2-40B4-BE49-F238E27FC236}">
                    <a16:creationId xmlns:a16="http://schemas.microsoft.com/office/drawing/2014/main" xmlns="" id="{2C4928A6-4452-4806-978B-9E86872AC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4" y="3494"/>
                <a:ext cx="27" cy="12"/>
              </a:xfrm>
              <a:custGeom>
                <a:avLst/>
                <a:gdLst>
                  <a:gd name="T0" fmla="*/ 15 w 18"/>
                  <a:gd name="T1" fmla="*/ 1 h 8"/>
                  <a:gd name="T2" fmla="*/ 4 w 18"/>
                  <a:gd name="T3" fmla="*/ 3 h 8"/>
                  <a:gd name="T4" fmla="*/ 3 w 18"/>
                  <a:gd name="T5" fmla="*/ 6 h 8"/>
                  <a:gd name="T6" fmla="*/ 16 w 18"/>
                  <a:gd name="T7" fmla="*/ 5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2"/>
                      <a:pt x="8" y="4"/>
                      <a:pt x="4" y="3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7" y="8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5" name="Freeform 1719">
                <a:extLst>
                  <a:ext uri="{FF2B5EF4-FFF2-40B4-BE49-F238E27FC236}">
                    <a16:creationId xmlns:a16="http://schemas.microsoft.com/office/drawing/2014/main" xmlns="" id="{9C512EB9-2B2A-4C3A-9DE0-52AB69AD58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3471"/>
                <a:ext cx="23" cy="10"/>
              </a:xfrm>
              <a:custGeom>
                <a:avLst/>
                <a:gdLst>
                  <a:gd name="T0" fmla="*/ 13 w 16"/>
                  <a:gd name="T1" fmla="*/ 1 h 7"/>
                  <a:gd name="T2" fmla="*/ 4 w 16"/>
                  <a:gd name="T3" fmla="*/ 2 h 7"/>
                  <a:gd name="T4" fmla="*/ 2 w 16"/>
                  <a:gd name="T5" fmla="*/ 5 h 7"/>
                  <a:gd name="T6" fmla="*/ 14 w 16"/>
                  <a:gd name="T7" fmla="*/ 5 h 7"/>
                  <a:gd name="T8" fmla="*/ 13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3" y="1"/>
                    </a:moveTo>
                    <a:cubicBezTo>
                      <a:pt x="10" y="2"/>
                      <a:pt x="7" y="3"/>
                      <a:pt x="4" y="2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6" y="7"/>
                      <a:pt x="10" y="6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6" name="Freeform 1720">
                <a:extLst>
                  <a:ext uri="{FF2B5EF4-FFF2-40B4-BE49-F238E27FC236}">
                    <a16:creationId xmlns:a16="http://schemas.microsoft.com/office/drawing/2014/main" xmlns="" id="{552FBEBF-9E94-4EFB-910A-4F2CB58BA9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5" y="3447"/>
                <a:ext cx="27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4 h 6"/>
                  <a:gd name="T6" fmla="*/ 16 w 18"/>
                  <a:gd name="T7" fmla="*/ 4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8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7" name="Freeform 1721">
                <a:extLst>
                  <a:ext uri="{FF2B5EF4-FFF2-40B4-BE49-F238E27FC236}">
                    <a16:creationId xmlns:a16="http://schemas.microsoft.com/office/drawing/2014/main" xmlns="" id="{63EBCD94-EBE9-466D-A642-BB6E7F9C11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1" y="3416"/>
                <a:ext cx="25" cy="15"/>
              </a:xfrm>
              <a:custGeom>
                <a:avLst/>
                <a:gdLst>
                  <a:gd name="T0" fmla="*/ 12 w 17"/>
                  <a:gd name="T1" fmla="*/ 2 h 10"/>
                  <a:gd name="T2" fmla="*/ 3 w 17"/>
                  <a:gd name="T3" fmla="*/ 4 h 10"/>
                  <a:gd name="T4" fmla="*/ 2 w 17"/>
                  <a:gd name="T5" fmla="*/ 8 h 10"/>
                  <a:gd name="T6" fmla="*/ 15 w 17"/>
                  <a:gd name="T7" fmla="*/ 4 h 10"/>
                  <a:gd name="T8" fmla="*/ 12 w 1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2" y="2"/>
                    </a:moveTo>
                    <a:cubicBezTo>
                      <a:pt x="10" y="5"/>
                      <a:pt x="7" y="6"/>
                      <a:pt x="3" y="4"/>
                    </a:cubicBezTo>
                    <a:cubicBezTo>
                      <a:pt x="1" y="3"/>
                      <a:pt x="0" y="7"/>
                      <a:pt x="2" y="8"/>
                    </a:cubicBezTo>
                    <a:cubicBezTo>
                      <a:pt x="7" y="10"/>
                      <a:pt x="12" y="9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8" name="Freeform 1722">
                <a:extLst>
                  <a:ext uri="{FF2B5EF4-FFF2-40B4-BE49-F238E27FC236}">
                    <a16:creationId xmlns:a16="http://schemas.microsoft.com/office/drawing/2014/main" xmlns="" id="{94394287-2A8A-46CD-864B-79BC90C3B9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3397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2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4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9" name="Freeform 1723">
                <a:extLst>
                  <a:ext uri="{FF2B5EF4-FFF2-40B4-BE49-F238E27FC236}">
                    <a16:creationId xmlns:a16="http://schemas.microsoft.com/office/drawing/2014/main" xmlns="" id="{9C2A9387-3D81-46C7-B420-359BB0DCC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4" y="3379"/>
                <a:ext cx="30" cy="12"/>
              </a:xfrm>
              <a:custGeom>
                <a:avLst/>
                <a:gdLst>
                  <a:gd name="T0" fmla="*/ 16 w 20"/>
                  <a:gd name="T1" fmla="*/ 1 h 8"/>
                  <a:gd name="T2" fmla="*/ 3 w 20"/>
                  <a:gd name="T3" fmla="*/ 4 h 8"/>
                  <a:gd name="T4" fmla="*/ 3 w 20"/>
                  <a:gd name="T5" fmla="*/ 8 h 8"/>
                  <a:gd name="T6" fmla="*/ 17 w 20"/>
                  <a:gd name="T7" fmla="*/ 4 h 8"/>
                  <a:gd name="T8" fmla="*/ 16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6" y="1"/>
                    </a:moveTo>
                    <a:cubicBezTo>
                      <a:pt x="12" y="2"/>
                      <a:pt x="7" y="4"/>
                      <a:pt x="3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8" y="8"/>
                      <a:pt x="13" y="6"/>
                      <a:pt x="17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0" name="Freeform 1724">
                <a:extLst>
                  <a:ext uri="{FF2B5EF4-FFF2-40B4-BE49-F238E27FC236}">
                    <a16:creationId xmlns:a16="http://schemas.microsoft.com/office/drawing/2014/main" xmlns="" id="{3F6CDA84-B664-4A94-A825-D268DF97F8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8" y="3397"/>
                <a:ext cx="30" cy="9"/>
              </a:xfrm>
              <a:custGeom>
                <a:avLst/>
                <a:gdLst>
                  <a:gd name="T0" fmla="*/ 17 w 20"/>
                  <a:gd name="T1" fmla="*/ 1 h 6"/>
                  <a:gd name="T2" fmla="*/ 2 w 20"/>
                  <a:gd name="T3" fmla="*/ 2 h 6"/>
                  <a:gd name="T4" fmla="*/ 3 w 20"/>
                  <a:gd name="T5" fmla="*/ 5 h 6"/>
                  <a:gd name="T6" fmla="*/ 18 w 20"/>
                  <a:gd name="T7" fmla="*/ 4 h 6"/>
                  <a:gd name="T8" fmla="*/ 17 w 2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7" y="1"/>
                    </a:moveTo>
                    <a:cubicBezTo>
                      <a:pt x="12" y="2"/>
                      <a:pt x="7" y="1"/>
                      <a:pt x="2" y="2"/>
                    </a:cubicBezTo>
                    <a:cubicBezTo>
                      <a:pt x="0" y="2"/>
                      <a:pt x="0" y="5"/>
                      <a:pt x="3" y="5"/>
                    </a:cubicBezTo>
                    <a:cubicBezTo>
                      <a:pt x="8" y="5"/>
                      <a:pt x="13" y="6"/>
                      <a:pt x="18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1" name="Freeform 1725">
                <a:extLst>
                  <a:ext uri="{FF2B5EF4-FFF2-40B4-BE49-F238E27FC236}">
                    <a16:creationId xmlns:a16="http://schemas.microsoft.com/office/drawing/2014/main" xmlns="" id="{B64A1DC2-54D4-4A10-BEB1-03ACCE529D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7" y="3382"/>
                <a:ext cx="30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4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4"/>
                    </a:cubicBezTo>
                    <a:cubicBezTo>
                      <a:pt x="7" y="4"/>
                      <a:pt x="12" y="4"/>
                      <a:pt x="17" y="4"/>
                    </a:cubicBezTo>
                    <a:cubicBezTo>
                      <a:pt x="20" y="3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2" name="Freeform 1726">
                <a:extLst>
                  <a:ext uri="{FF2B5EF4-FFF2-40B4-BE49-F238E27FC236}">
                    <a16:creationId xmlns:a16="http://schemas.microsoft.com/office/drawing/2014/main" xmlns="" id="{40049ECE-6A7B-4366-8A84-74D705F989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5" y="3420"/>
                <a:ext cx="27" cy="8"/>
              </a:xfrm>
              <a:custGeom>
                <a:avLst/>
                <a:gdLst>
                  <a:gd name="T0" fmla="*/ 15 w 18"/>
                  <a:gd name="T1" fmla="*/ 0 h 5"/>
                  <a:gd name="T2" fmla="*/ 3 w 18"/>
                  <a:gd name="T3" fmla="*/ 0 h 5"/>
                  <a:gd name="T4" fmla="*/ 3 w 18"/>
                  <a:gd name="T5" fmla="*/ 4 h 5"/>
                  <a:gd name="T6" fmla="*/ 15 w 18"/>
                  <a:gd name="T7" fmla="*/ 4 h 5"/>
                  <a:gd name="T8" fmla="*/ 15 w 1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15" y="0"/>
                    </a:moveTo>
                    <a:cubicBezTo>
                      <a:pt x="11" y="1"/>
                      <a:pt x="7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8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3" name="Freeform 1727">
                <a:extLst>
                  <a:ext uri="{FF2B5EF4-FFF2-40B4-BE49-F238E27FC236}">
                    <a16:creationId xmlns:a16="http://schemas.microsoft.com/office/drawing/2014/main" xmlns="" id="{E97A9945-0377-4975-AD00-FFA57ECF40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1" y="3441"/>
                <a:ext cx="34" cy="12"/>
              </a:xfrm>
              <a:custGeom>
                <a:avLst/>
                <a:gdLst>
                  <a:gd name="T0" fmla="*/ 20 w 23"/>
                  <a:gd name="T1" fmla="*/ 2 h 8"/>
                  <a:gd name="T2" fmla="*/ 4 w 23"/>
                  <a:gd name="T3" fmla="*/ 1 h 8"/>
                  <a:gd name="T4" fmla="*/ 2 w 23"/>
                  <a:gd name="T5" fmla="*/ 4 h 8"/>
                  <a:gd name="T6" fmla="*/ 21 w 23"/>
                  <a:gd name="T7" fmla="*/ 6 h 8"/>
                  <a:gd name="T8" fmla="*/ 20 w 2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20" y="2"/>
                    </a:moveTo>
                    <a:cubicBezTo>
                      <a:pt x="14" y="4"/>
                      <a:pt x="9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8" y="7"/>
                      <a:pt x="14" y="8"/>
                      <a:pt x="21" y="6"/>
                    </a:cubicBezTo>
                    <a:cubicBezTo>
                      <a:pt x="23" y="5"/>
                      <a:pt x="22" y="1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4" name="Freeform 1728">
                <a:extLst>
                  <a:ext uri="{FF2B5EF4-FFF2-40B4-BE49-F238E27FC236}">
                    <a16:creationId xmlns:a16="http://schemas.microsoft.com/office/drawing/2014/main" xmlns="" id="{2E0B3509-85D7-4D61-9C97-BA80FCAA65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6" y="3440"/>
                <a:ext cx="28" cy="8"/>
              </a:xfrm>
              <a:custGeom>
                <a:avLst/>
                <a:gdLst>
                  <a:gd name="T0" fmla="*/ 15 w 19"/>
                  <a:gd name="T1" fmla="*/ 1 h 6"/>
                  <a:gd name="T2" fmla="*/ 3 w 19"/>
                  <a:gd name="T3" fmla="*/ 3 h 6"/>
                  <a:gd name="T4" fmla="*/ 3 w 19"/>
                  <a:gd name="T5" fmla="*/ 6 h 6"/>
                  <a:gd name="T6" fmla="*/ 17 w 19"/>
                  <a:gd name="T7" fmla="*/ 4 h 6"/>
                  <a:gd name="T8" fmla="*/ 15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1"/>
                    </a:moveTo>
                    <a:cubicBezTo>
                      <a:pt x="11" y="2"/>
                      <a:pt x="7" y="2"/>
                      <a:pt x="3" y="3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8" y="6"/>
                      <a:pt x="12" y="6"/>
                      <a:pt x="17" y="4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5" name="Freeform 1729">
                <a:extLst>
                  <a:ext uri="{FF2B5EF4-FFF2-40B4-BE49-F238E27FC236}">
                    <a16:creationId xmlns:a16="http://schemas.microsoft.com/office/drawing/2014/main" xmlns="" id="{440C8908-B659-4E2C-A53C-E5E9A8FFA8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2" y="3422"/>
                <a:ext cx="22" cy="9"/>
              </a:xfrm>
              <a:custGeom>
                <a:avLst/>
                <a:gdLst>
                  <a:gd name="T0" fmla="*/ 11 w 15"/>
                  <a:gd name="T1" fmla="*/ 1 h 6"/>
                  <a:gd name="T2" fmla="*/ 4 w 15"/>
                  <a:gd name="T3" fmla="*/ 1 h 6"/>
                  <a:gd name="T4" fmla="*/ 2 w 15"/>
                  <a:gd name="T5" fmla="*/ 4 h 6"/>
                  <a:gd name="T6" fmla="*/ 13 w 15"/>
                  <a:gd name="T7" fmla="*/ 4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6" name="Freeform 1730">
                <a:extLst>
                  <a:ext uri="{FF2B5EF4-FFF2-40B4-BE49-F238E27FC236}">
                    <a16:creationId xmlns:a16="http://schemas.microsoft.com/office/drawing/2014/main" xmlns="" id="{A6687DA3-6E87-40DE-B7FD-098F43517E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7" y="3403"/>
                <a:ext cx="31" cy="7"/>
              </a:xfrm>
              <a:custGeom>
                <a:avLst/>
                <a:gdLst>
                  <a:gd name="T0" fmla="*/ 18 w 21"/>
                  <a:gd name="T1" fmla="*/ 0 h 5"/>
                  <a:gd name="T2" fmla="*/ 2 w 21"/>
                  <a:gd name="T3" fmla="*/ 1 h 5"/>
                  <a:gd name="T4" fmla="*/ 2 w 21"/>
                  <a:gd name="T5" fmla="*/ 5 h 5"/>
                  <a:gd name="T6" fmla="*/ 19 w 21"/>
                  <a:gd name="T7" fmla="*/ 4 h 5"/>
                  <a:gd name="T8" fmla="*/ 18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8" y="0"/>
                    </a:moveTo>
                    <a:cubicBezTo>
                      <a:pt x="13" y="0"/>
                      <a:pt x="7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8" y="4"/>
                      <a:pt x="13" y="4"/>
                      <a:pt x="19" y="4"/>
                    </a:cubicBezTo>
                    <a:cubicBezTo>
                      <a:pt x="21" y="3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7" name="Freeform 1731">
                <a:extLst>
                  <a:ext uri="{FF2B5EF4-FFF2-40B4-BE49-F238E27FC236}">
                    <a16:creationId xmlns:a16="http://schemas.microsoft.com/office/drawing/2014/main" xmlns="" id="{91885BA3-90F4-48AC-8514-A63E6587E0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381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2 w 17"/>
                  <a:gd name="T5" fmla="*/ 5 h 5"/>
                  <a:gd name="T6" fmla="*/ 14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6" y="5"/>
                      <a:pt x="10" y="4"/>
                      <a:pt x="14" y="3"/>
                    </a:cubicBezTo>
                    <a:cubicBezTo>
                      <a:pt x="17" y="3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8" name="Freeform 1732">
                <a:extLst>
                  <a:ext uri="{FF2B5EF4-FFF2-40B4-BE49-F238E27FC236}">
                    <a16:creationId xmlns:a16="http://schemas.microsoft.com/office/drawing/2014/main" xmlns="" id="{EC488FE9-C486-41F2-B242-274A44BCD5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7" y="3462"/>
                <a:ext cx="27" cy="10"/>
              </a:xfrm>
              <a:custGeom>
                <a:avLst/>
                <a:gdLst>
                  <a:gd name="T0" fmla="*/ 16 w 18"/>
                  <a:gd name="T1" fmla="*/ 0 h 7"/>
                  <a:gd name="T2" fmla="*/ 3 w 18"/>
                  <a:gd name="T3" fmla="*/ 3 h 7"/>
                  <a:gd name="T4" fmla="*/ 4 w 18"/>
                  <a:gd name="T5" fmla="*/ 7 h 7"/>
                  <a:gd name="T6" fmla="*/ 16 w 18"/>
                  <a:gd name="T7" fmla="*/ 4 h 7"/>
                  <a:gd name="T8" fmla="*/ 16 w 1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6" y="0"/>
                    </a:moveTo>
                    <a:cubicBezTo>
                      <a:pt x="11" y="0"/>
                      <a:pt x="7" y="2"/>
                      <a:pt x="3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8" y="3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9" name="Freeform 1733">
                <a:extLst>
                  <a:ext uri="{FF2B5EF4-FFF2-40B4-BE49-F238E27FC236}">
                    <a16:creationId xmlns:a16="http://schemas.microsoft.com/office/drawing/2014/main" xmlns="" id="{07F526A9-7F7C-47D4-A898-CDD322A38E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5" y="3479"/>
                <a:ext cx="29" cy="11"/>
              </a:xfrm>
              <a:custGeom>
                <a:avLst/>
                <a:gdLst>
                  <a:gd name="T0" fmla="*/ 17 w 20"/>
                  <a:gd name="T1" fmla="*/ 1 h 7"/>
                  <a:gd name="T2" fmla="*/ 3 w 20"/>
                  <a:gd name="T3" fmla="*/ 2 h 7"/>
                  <a:gd name="T4" fmla="*/ 2 w 20"/>
                  <a:gd name="T5" fmla="*/ 5 h 7"/>
                  <a:gd name="T6" fmla="*/ 18 w 20"/>
                  <a:gd name="T7" fmla="*/ 4 h 7"/>
                  <a:gd name="T8" fmla="*/ 17 w 2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1"/>
                    </a:moveTo>
                    <a:cubicBezTo>
                      <a:pt x="12" y="3"/>
                      <a:pt x="7" y="3"/>
                      <a:pt x="3" y="2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7"/>
                      <a:pt x="13" y="6"/>
                      <a:pt x="18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0" name="Freeform 1734">
                <a:extLst>
                  <a:ext uri="{FF2B5EF4-FFF2-40B4-BE49-F238E27FC236}">
                    <a16:creationId xmlns:a16="http://schemas.microsoft.com/office/drawing/2014/main" xmlns="" id="{DFBB75A9-5F62-49D3-A073-7321B9789F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3497"/>
                <a:ext cx="29" cy="9"/>
              </a:xfrm>
              <a:custGeom>
                <a:avLst/>
                <a:gdLst>
                  <a:gd name="T0" fmla="*/ 17 w 20"/>
                  <a:gd name="T1" fmla="*/ 2 h 6"/>
                  <a:gd name="T2" fmla="*/ 3 w 20"/>
                  <a:gd name="T3" fmla="*/ 1 h 6"/>
                  <a:gd name="T4" fmla="*/ 3 w 20"/>
                  <a:gd name="T5" fmla="*/ 5 h 6"/>
                  <a:gd name="T6" fmla="*/ 17 w 20"/>
                  <a:gd name="T7" fmla="*/ 5 h 6"/>
                  <a:gd name="T8" fmla="*/ 17 w 20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7" y="2"/>
                    </a:moveTo>
                    <a:cubicBezTo>
                      <a:pt x="12" y="2"/>
                      <a:pt x="8" y="2"/>
                      <a:pt x="3" y="1"/>
                    </a:cubicBezTo>
                    <a:cubicBezTo>
                      <a:pt x="1" y="0"/>
                      <a:pt x="0" y="4"/>
                      <a:pt x="3" y="5"/>
                    </a:cubicBezTo>
                    <a:cubicBezTo>
                      <a:pt x="8" y="6"/>
                      <a:pt x="12" y="6"/>
                      <a:pt x="17" y="5"/>
                    </a:cubicBezTo>
                    <a:cubicBezTo>
                      <a:pt x="20" y="5"/>
                      <a:pt x="19" y="2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1" name="Freeform 1735">
                <a:extLst>
                  <a:ext uri="{FF2B5EF4-FFF2-40B4-BE49-F238E27FC236}">
                    <a16:creationId xmlns:a16="http://schemas.microsoft.com/office/drawing/2014/main" xmlns="" id="{D37DB3D1-EB5C-453E-BCCB-70CE6188B3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8" y="3515"/>
                <a:ext cx="30" cy="7"/>
              </a:xfrm>
              <a:custGeom>
                <a:avLst/>
                <a:gdLst>
                  <a:gd name="T0" fmla="*/ 17 w 20"/>
                  <a:gd name="T1" fmla="*/ 1 h 5"/>
                  <a:gd name="T2" fmla="*/ 3 w 20"/>
                  <a:gd name="T3" fmla="*/ 0 h 5"/>
                  <a:gd name="T4" fmla="*/ 3 w 20"/>
                  <a:gd name="T5" fmla="*/ 4 h 5"/>
                  <a:gd name="T6" fmla="*/ 17 w 20"/>
                  <a:gd name="T7" fmla="*/ 4 h 5"/>
                  <a:gd name="T8" fmla="*/ 17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1"/>
                    </a:moveTo>
                    <a:cubicBezTo>
                      <a:pt x="13" y="0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8" y="3"/>
                      <a:pt x="12" y="3"/>
                      <a:pt x="17" y="4"/>
                    </a:cubicBezTo>
                    <a:cubicBezTo>
                      <a:pt x="19" y="5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2" name="Freeform 1736">
                <a:extLst>
                  <a:ext uri="{FF2B5EF4-FFF2-40B4-BE49-F238E27FC236}">
                    <a16:creationId xmlns:a16="http://schemas.microsoft.com/office/drawing/2014/main" xmlns="" id="{A3EED665-C4A0-41A2-817C-2BBDE44F1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2" y="3524"/>
                <a:ext cx="31" cy="10"/>
              </a:xfrm>
              <a:custGeom>
                <a:avLst/>
                <a:gdLst>
                  <a:gd name="T0" fmla="*/ 19 w 21"/>
                  <a:gd name="T1" fmla="*/ 3 h 7"/>
                  <a:gd name="T2" fmla="*/ 3 w 21"/>
                  <a:gd name="T3" fmla="*/ 1 h 7"/>
                  <a:gd name="T4" fmla="*/ 2 w 21"/>
                  <a:gd name="T5" fmla="*/ 5 h 7"/>
                  <a:gd name="T6" fmla="*/ 18 w 21"/>
                  <a:gd name="T7" fmla="*/ 6 h 7"/>
                  <a:gd name="T8" fmla="*/ 19 w 21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9" y="3"/>
                    </a:moveTo>
                    <a:cubicBezTo>
                      <a:pt x="13" y="2"/>
                      <a:pt x="8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7" y="6"/>
                      <a:pt x="13" y="6"/>
                      <a:pt x="18" y="6"/>
                    </a:cubicBezTo>
                    <a:cubicBezTo>
                      <a:pt x="21" y="7"/>
                      <a:pt x="21" y="3"/>
                      <a:pt x="1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3" name="Freeform 1737">
                <a:extLst>
                  <a:ext uri="{FF2B5EF4-FFF2-40B4-BE49-F238E27FC236}">
                    <a16:creationId xmlns:a16="http://schemas.microsoft.com/office/drawing/2014/main" xmlns="" id="{8A31861F-2281-4536-B4A1-CB6809FA5D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4" y="3527"/>
                <a:ext cx="22" cy="10"/>
              </a:xfrm>
              <a:custGeom>
                <a:avLst/>
                <a:gdLst>
                  <a:gd name="T0" fmla="*/ 12 w 15"/>
                  <a:gd name="T1" fmla="*/ 1 h 7"/>
                  <a:gd name="T2" fmla="*/ 2 w 15"/>
                  <a:gd name="T3" fmla="*/ 3 h 7"/>
                  <a:gd name="T4" fmla="*/ 3 w 15"/>
                  <a:gd name="T5" fmla="*/ 6 h 7"/>
                  <a:gd name="T6" fmla="*/ 13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5" y="2"/>
                      <a:pt x="2" y="3"/>
                    </a:cubicBezTo>
                    <a:cubicBezTo>
                      <a:pt x="0" y="4"/>
                      <a:pt x="1" y="7"/>
                      <a:pt x="3" y="6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4" name="Freeform 1738">
                <a:extLst>
                  <a:ext uri="{FF2B5EF4-FFF2-40B4-BE49-F238E27FC236}">
                    <a16:creationId xmlns:a16="http://schemas.microsoft.com/office/drawing/2014/main" xmlns="" id="{D98BDFB9-9AE9-44FB-987B-2F5BFED3E0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3506"/>
                <a:ext cx="24" cy="7"/>
              </a:xfrm>
              <a:custGeom>
                <a:avLst/>
                <a:gdLst>
                  <a:gd name="T0" fmla="*/ 13 w 16"/>
                  <a:gd name="T1" fmla="*/ 1 h 5"/>
                  <a:gd name="T2" fmla="*/ 3 w 16"/>
                  <a:gd name="T3" fmla="*/ 1 h 5"/>
                  <a:gd name="T4" fmla="*/ 2 w 16"/>
                  <a:gd name="T5" fmla="*/ 5 h 5"/>
                  <a:gd name="T6" fmla="*/ 14 w 16"/>
                  <a:gd name="T7" fmla="*/ 4 h 5"/>
                  <a:gd name="T8" fmla="*/ 13 w 1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3" y="1"/>
                    </a:moveTo>
                    <a:cubicBezTo>
                      <a:pt x="10" y="1"/>
                      <a:pt x="6" y="1"/>
                      <a:pt x="3" y="1"/>
                    </a:cubicBezTo>
                    <a:cubicBezTo>
                      <a:pt x="1" y="1"/>
                      <a:pt x="0" y="5"/>
                      <a:pt x="2" y="5"/>
                    </a:cubicBezTo>
                    <a:cubicBezTo>
                      <a:pt x="6" y="5"/>
                      <a:pt x="10" y="5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5" name="Freeform 1739">
                <a:extLst>
                  <a:ext uri="{FF2B5EF4-FFF2-40B4-BE49-F238E27FC236}">
                    <a16:creationId xmlns:a16="http://schemas.microsoft.com/office/drawing/2014/main" xmlns="" id="{52F48C34-665F-469E-BF39-B8513C9B13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0" y="3478"/>
                <a:ext cx="27" cy="12"/>
              </a:xfrm>
              <a:custGeom>
                <a:avLst/>
                <a:gdLst>
                  <a:gd name="T0" fmla="*/ 14 w 18"/>
                  <a:gd name="T1" fmla="*/ 3 h 8"/>
                  <a:gd name="T2" fmla="*/ 5 w 18"/>
                  <a:gd name="T3" fmla="*/ 1 h 8"/>
                  <a:gd name="T4" fmla="*/ 2 w 18"/>
                  <a:gd name="T5" fmla="*/ 4 h 8"/>
                  <a:gd name="T6" fmla="*/ 16 w 18"/>
                  <a:gd name="T7" fmla="*/ 7 h 8"/>
                  <a:gd name="T8" fmla="*/ 14 w 1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3"/>
                    </a:moveTo>
                    <a:cubicBezTo>
                      <a:pt x="11" y="4"/>
                      <a:pt x="8" y="4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7" y="7"/>
                      <a:pt x="11" y="8"/>
                      <a:pt x="16" y="7"/>
                    </a:cubicBezTo>
                    <a:cubicBezTo>
                      <a:pt x="18" y="6"/>
                      <a:pt x="17" y="2"/>
                      <a:pt x="14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6" name="Freeform 1740">
                <a:extLst>
                  <a:ext uri="{FF2B5EF4-FFF2-40B4-BE49-F238E27FC236}">
                    <a16:creationId xmlns:a16="http://schemas.microsoft.com/office/drawing/2014/main" xmlns="" id="{2EBB62F0-4F0B-4E4F-989F-77580B2E12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0" y="3463"/>
                <a:ext cx="22" cy="8"/>
              </a:xfrm>
              <a:custGeom>
                <a:avLst/>
                <a:gdLst>
                  <a:gd name="T0" fmla="*/ 11 w 15"/>
                  <a:gd name="T1" fmla="*/ 1 h 5"/>
                  <a:gd name="T2" fmla="*/ 3 w 15"/>
                  <a:gd name="T3" fmla="*/ 1 h 5"/>
                  <a:gd name="T4" fmla="*/ 2 w 15"/>
                  <a:gd name="T5" fmla="*/ 5 h 5"/>
                  <a:gd name="T6" fmla="*/ 12 w 15"/>
                  <a:gd name="T7" fmla="*/ 4 h 5"/>
                  <a:gd name="T8" fmla="*/ 11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1" y="1"/>
                    </a:moveTo>
                    <a:cubicBezTo>
                      <a:pt x="9" y="2"/>
                      <a:pt x="6" y="1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7" name="Freeform 1741">
                <a:extLst>
                  <a:ext uri="{FF2B5EF4-FFF2-40B4-BE49-F238E27FC236}">
                    <a16:creationId xmlns:a16="http://schemas.microsoft.com/office/drawing/2014/main" xmlns="" id="{A93E6815-7BFF-4F8F-8B55-4560087B60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2" y="3444"/>
                <a:ext cx="23" cy="9"/>
              </a:xfrm>
              <a:custGeom>
                <a:avLst/>
                <a:gdLst>
                  <a:gd name="T0" fmla="*/ 13 w 16"/>
                  <a:gd name="T1" fmla="*/ 1 h 6"/>
                  <a:gd name="T2" fmla="*/ 2 w 16"/>
                  <a:gd name="T3" fmla="*/ 2 h 6"/>
                  <a:gd name="T4" fmla="*/ 3 w 16"/>
                  <a:gd name="T5" fmla="*/ 5 h 6"/>
                  <a:gd name="T6" fmla="*/ 13 w 16"/>
                  <a:gd name="T7" fmla="*/ 4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0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4"/>
                      <a:pt x="13" y="4"/>
                    </a:cubicBezTo>
                    <a:cubicBezTo>
                      <a:pt x="15" y="5"/>
                      <a:pt x="16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8" name="Freeform 1742">
                <a:extLst>
                  <a:ext uri="{FF2B5EF4-FFF2-40B4-BE49-F238E27FC236}">
                    <a16:creationId xmlns:a16="http://schemas.microsoft.com/office/drawing/2014/main" xmlns="" id="{340CD892-226D-4CCF-993B-97194A46A3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3434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2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1" y="0"/>
                      <a:pt x="7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9" name="Freeform 1743">
                <a:extLst>
                  <a:ext uri="{FF2B5EF4-FFF2-40B4-BE49-F238E27FC236}">
                    <a16:creationId xmlns:a16="http://schemas.microsoft.com/office/drawing/2014/main" xmlns="" id="{A5E5500A-025E-488D-B3A9-6586C2E648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3407"/>
                <a:ext cx="24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3 h 8"/>
                  <a:gd name="T4" fmla="*/ 4 w 16"/>
                  <a:gd name="T5" fmla="*/ 7 h 8"/>
                  <a:gd name="T6" fmla="*/ 14 w 16"/>
                  <a:gd name="T7" fmla="*/ 5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2"/>
                      <a:pt x="6" y="2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7" y="6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0" name="Freeform 1744">
                <a:extLst>
                  <a:ext uri="{FF2B5EF4-FFF2-40B4-BE49-F238E27FC236}">
                    <a16:creationId xmlns:a16="http://schemas.microsoft.com/office/drawing/2014/main" xmlns="" id="{EA7F1CE4-202F-4B71-B064-96ED990F1E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4" y="3385"/>
                <a:ext cx="28" cy="9"/>
              </a:xfrm>
              <a:custGeom>
                <a:avLst/>
                <a:gdLst>
                  <a:gd name="T0" fmla="*/ 15 w 19"/>
                  <a:gd name="T1" fmla="*/ 1 h 6"/>
                  <a:gd name="T2" fmla="*/ 3 w 19"/>
                  <a:gd name="T3" fmla="*/ 3 h 6"/>
                  <a:gd name="T4" fmla="*/ 3 w 19"/>
                  <a:gd name="T5" fmla="*/ 6 h 6"/>
                  <a:gd name="T6" fmla="*/ 17 w 19"/>
                  <a:gd name="T7" fmla="*/ 5 h 6"/>
                  <a:gd name="T8" fmla="*/ 15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8" y="6"/>
                      <a:pt x="12" y="6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1" name="Freeform 1745">
                <a:extLst>
                  <a:ext uri="{FF2B5EF4-FFF2-40B4-BE49-F238E27FC236}">
                    <a16:creationId xmlns:a16="http://schemas.microsoft.com/office/drawing/2014/main" xmlns="" id="{207793EF-8C27-442A-8003-7B914725E5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" y="3366"/>
                <a:ext cx="37" cy="12"/>
              </a:xfrm>
              <a:custGeom>
                <a:avLst/>
                <a:gdLst>
                  <a:gd name="T0" fmla="*/ 21 w 25"/>
                  <a:gd name="T1" fmla="*/ 2 h 8"/>
                  <a:gd name="T2" fmla="*/ 3 w 25"/>
                  <a:gd name="T3" fmla="*/ 4 h 8"/>
                  <a:gd name="T4" fmla="*/ 3 w 25"/>
                  <a:gd name="T5" fmla="*/ 7 h 8"/>
                  <a:gd name="T6" fmla="*/ 23 w 25"/>
                  <a:gd name="T7" fmla="*/ 5 h 8"/>
                  <a:gd name="T8" fmla="*/ 21 w 2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1" y="2"/>
                    </a:moveTo>
                    <a:cubicBezTo>
                      <a:pt x="15" y="5"/>
                      <a:pt x="10" y="4"/>
                      <a:pt x="3" y="4"/>
                    </a:cubicBezTo>
                    <a:cubicBezTo>
                      <a:pt x="1" y="4"/>
                      <a:pt x="0" y="7"/>
                      <a:pt x="3" y="7"/>
                    </a:cubicBezTo>
                    <a:cubicBezTo>
                      <a:pt x="10" y="8"/>
                      <a:pt x="17" y="8"/>
                      <a:pt x="23" y="5"/>
                    </a:cubicBezTo>
                    <a:cubicBezTo>
                      <a:pt x="25" y="4"/>
                      <a:pt x="23" y="0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2" name="Freeform 1746">
                <a:extLst>
                  <a:ext uri="{FF2B5EF4-FFF2-40B4-BE49-F238E27FC236}">
                    <a16:creationId xmlns:a16="http://schemas.microsoft.com/office/drawing/2014/main" xmlns="" id="{965F9493-1934-40C9-BB17-B5E371607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3529"/>
                <a:ext cx="37" cy="11"/>
              </a:xfrm>
              <a:custGeom>
                <a:avLst/>
                <a:gdLst>
                  <a:gd name="T0" fmla="*/ 21 w 25"/>
                  <a:gd name="T1" fmla="*/ 1 h 7"/>
                  <a:gd name="T2" fmla="*/ 4 w 25"/>
                  <a:gd name="T3" fmla="*/ 0 h 7"/>
                  <a:gd name="T4" fmla="*/ 3 w 25"/>
                  <a:gd name="T5" fmla="*/ 4 h 7"/>
                  <a:gd name="T6" fmla="*/ 23 w 25"/>
                  <a:gd name="T7" fmla="*/ 5 h 7"/>
                  <a:gd name="T8" fmla="*/ 21 w 2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">
                    <a:moveTo>
                      <a:pt x="21" y="1"/>
                    </a:moveTo>
                    <a:cubicBezTo>
                      <a:pt x="16" y="3"/>
                      <a:pt x="9" y="3"/>
                      <a:pt x="4" y="0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9" y="6"/>
                      <a:pt x="17" y="7"/>
                      <a:pt x="23" y="5"/>
                    </a:cubicBezTo>
                    <a:cubicBezTo>
                      <a:pt x="25" y="4"/>
                      <a:pt x="24" y="0"/>
                      <a:pt x="2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3" name="Freeform 1747">
                <a:extLst>
                  <a:ext uri="{FF2B5EF4-FFF2-40B4-BE49-F238E27FC236}">
                    <a16:creationId xmlns:a16="http://schemas.microsoft.com/office/drawing/2014/main" xmlns="" id="{6AF37F66-7D1B-4CD1-8493-DA850A04A2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3509"/>
                <a:ext cx="24" cy="9"/>
              </a:xfrm>
              <a:custGeom>
                <a:avLst/>
                <a:gdLst>
                  <a:gd name="T0" fmla="*/ 13 w 16"/>
                  <a:gd name="T1" fmla="*/ 2 h 6"/>
                  <a:gd name="T2" fmla="*/ 3 w 16"/>
                  <a:gd name="T3" fmla="*/ 1 h 6"/>
                  <a:gd name="T4" fmla="*/ 2 w 16"/>
                  <a:gd name="T5" fmla="*/ 5 h 6"/>
                  <a:gd name="T6" fmla="*/ 14 w 16"/>
                  <a:gd name="T7" fmla="*/ 5 h 6"/>
                  <a:gd name="T8" fmla="*/ 13 w 1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2"/>
                    </a:moveTo>
                    <a:cubicBezTo>
                      <a:pt x="10" y="2"/>
                      <a:pt x="6" y="3"/>
                      <a:pt x="3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6" y="6"/>
                      <a:pt x="10" y="6"/>
                      <a:pt x="14" y="5"/>
                    </a:cubicBezTo>
                    <a:cubicBezTo>
                      <a:pt x="16" y="5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4" name="Freeform 1748">
                <a:extLst>
                  <a:ext uri="{FF2B5EF4-FFF2-40B4-BE49-F238E27FC236}">
                    <a16:creationId xmlns:a16="http://schemas.microsoft.com/office/drawing/2014/main" xmlns="" id="{08FCBDEC-9417-4791-89BF-B6CF85D577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" y="3485"/>
                <a:ext cx="25" cy="11"/>
              </a:xfrm>
              <a:custGeom>
                <a:avLst/>
                <a:gdLst>
                  <a:gd name="T0" fmla="*/ 13 w 17"/>
                  <a:gd name="T1" fmla="*/ 2 h 7"/>
                  <a:gd name="T2" fmla="*/ 4 w 17"/>
                  <a:gd name="T3" fmla="*/ 1 h 7"/>
                  <a:gd name="T4" fmla="*/ 2 w 17"/>
                  <a:gd name="T5" fmla="*/ 4 h 7"/>
                  <a:gd name="T6" fmla="*/ 15 w 17"/>
                  <a:gd name="T7" fmla="*/ 5 h 7"/>
                  <a:gd name="T8" fmla="*/ 13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2"/>
                    </a:moveTo>
                    <a:cubicBezTo>
                      <a:pt x="10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10" y="7"/>
                      <a:pt x="15" y="5"/>
                    </a:cubicBezTo>
                    <a:cubicBezTo>
                      <a:pt x="17" y="4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5" name="Freeform 1749">
                <a:extLst>
                  <a:ext uri="{FF2B5EF4-FFF2-40B4-BE49-F238E27FC236}">
                    <a16:creationId xmlns:a16="http://schemas.microsoft.com/office/drawing/2014/main" xmlns="" id="{93ED52D0-FEE8-49DD-9378-A0BE13E13F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3" y="3466"/>
                <a:ext cx="25" cy="12"/>
              </a:xfrm>
              <a:custGeom>
                <a:avLst/>
                <a:gdLst>
                  <a:gd name="T0" fmla="*/ 14 w 17"/>
                  <a:gd name="T1" fmla="*/ 4 h 8"/>
                  <a:gd name="T2" fmla="*/ 3 w 17"/>
                  <a:gd name="T3" fmla="*/ 1 h 8"/>
                  <a:gd name="T4" fmla="*/ 2 w 17"/>
                  <a:gd name="T5" fmla="*/ 4 h 8"/>
                  <a:gd name="T6" fmla="*/ 15 w 17"/>
                  <a:gd name="T7" fmla="*/ 8 h 8"/>
                  <a:gd name="T8" fmla="*/ 14 w 17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4" y="4"/>
                    </a:moveTo>
                    <a:cubicBezTo>
                      <a:pt x="11" y="4"/>
                      <a:pt x="7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8"/>
                      <a:pt x="15" y="8"/>
                    </a:cubicBezTo>
                    <a:cubicBezTo>
                      <a:pt x="17" y="8"/>
                      <a:pt x="17" y="4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6" name="Freeform 1750">
                <a:extLst>
                  <a:ext uri="{FF2B5EF4-FFF2-40B4-BE49-F238E27FC236}">
                    <a16:creationId xmlns:a16="http://schemas.microsoft.com/office/drawing/2014/main" xmlns="" id="{E6DCC82D-60EE-4D80-8E7E-2F97F4520D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5" y="3441"/>
                <a:ext cx="31" cy="9"/>
              </a:xfrm>
              <a:custGeom>
                <a:avLst/>
                <a:gdLst>
                  <a:gd name="T0" fmla="*/ 17 w 21"/>
                  <a:gd name="T1" fmla="*/ 0 h 6"/>
                  <a:gd name="T2" fmla="*/ 3 w 21"/>
                  <a:gd name="T3" fmla="*/ 1 h 6"/>
                  <a:gd name="T4" fmla="*/ 3 w 21"/>
                  <a:gd name="T5" fmla="*/ 5 h 6"/>
                  <a:gd name="T6" fmla="*/ 19 w 21"/>
                  <a:gd name="T7" fmla="*/ 4 h 6"/>
                  <a:gd name="T8" fmla="*/ 17 w 2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17" y="0"/>
                    </a:moveTo>
                    <a:cubicBezTo>
                      <a:pt x="13" y="2"/>
                      <a:pt x="8" y="2"/>
                      <a:pt x="3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8" y="6"/>
                      <a:pt x="13" y="6"/>
                      <a:pt x="19" y="4"/>
                    </a:cubicBezTo>
                    <a:cubicBezTo>
                      <a:pt x="21" y="3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7" name="Freeform 1751">
                <a:extLst>
                  <a:ext uri="{FF2B5EF4-FFF2-40B4-BE49-F238E27FC236}">
                    <a16:creationId xmlns:a16="http://schemas.microsoft.com/office/drawing/2014/main" xmlns="" id="{C5125BCE-9415-4C13-A255-47EBA5BFA0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0" y="3410"/>
                <a:ext cx="22" cy="9"/>
              </a:xfrm>
              <a:custGeom>
                <a:avLst/>
                <a:gdLst>
                  <a:gd name="T0" fmla="*/ 11 w 15"/>
                  <a:gd name="T1" fmla="*/ 1 h 6"/>
                  <a:gd name="T2" fmla="*/ 4 w 15"/>
                  <a:gd name="T3" fmla="*/ 1 h 6"/>
                  <a:gd name="T4" fmla="*/ 2 w 15"/>
                  <a:gd name="T5" fmla="*/ 5 h 6"/>
                  <a:gd name="T6" fmla="*/ 13 w 15"/>
                  <a:gd name="T7" fmla="*/ 5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6" y="6"/>
                      <a:pt x="9" y="6"/>
                      <a:pt x="13" y="5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8" name="Freeform 1752">
                <a:extLst>
                  <a:ext uri="{FF2B5EF4-FFF2-40B4-BE49-F238E27FC236}">
                    <a16:creationId xmlns:a16="http://schemas.microsoft.com/office/drawing/2014/main" xmlns="" id="{0C18F120-2286-4C16-86E9-54EA439729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1" y="3412"/>
                <a:ext cx="19" cy="8"/>
              </a:xfrm>
              <a:custGeom>
                <a:avLst/>
                <a:gdLst>
                  <a:gd name="T0" fmla="*/ 10 w 13"/>
                  <a:gd name="T1" fmla="*/ 1 h 6"/>
                  <a:gd name="T2" fmla="*/ 4 w 13"/>
                  <a:gd name="T3" fmla="*/ 2 h 6"/>
                  <a:gd name="T4" fmla="*/ 3 w 13"/>
                  <a:gd name="T5" fmla="*/ 6 h 6"/>
                  <a:gd name="T6" fmla="*/ 11 w 13"/>
                  <a:gd name="T7" fmla="*/ 4 h 6"/>
                  <a:gd name="T8" fmla="*/ 10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1"/>
                    </a:moveTo>
                    <a:cubicBezTo>
                      <a:pt x="8" y="2"/>
                      <a:pt x="6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6"/>
                      <a:pt x="8" y="6"/>
                      <a:pt x="11" y="4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9" name="Freeform 1753">
                <a:extLst>
                  <a:ext uri="{FF2B5EF4-FFF2-40B4-BE49-F238E27FC236}">
                    <a16:creationId xmlns:a16="http://schemas.microsoft.com/office/drawing/2014/main" xmlns="" id="{8239F047-9FA5-4DD5-88F1-1FCBDF15CF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0" y="3388"/>
                <a:ext cx="21" cy="6"/>
              </a:xfrm>
              <a:custGeom>
                <a:avLst/>
                <a:gdLst>
                  <a:gd name="T0" fmla="*/ 12 w 14"/>
                  <a:gd name="T1" fmla="*/ 0 h 4"/>
                  <a:gd name="T2" fmla="*/ 3 w 14"/>
                  <a:gd name="T3" fmla="*/ 0 h 4"/>
                  <a:gd name="T4" fmla="*/ 2 w 14"/>
                  <a:gd name="T5" fmla="*/ 4 h 4"/>
                  <a:gd name="T6" fmla="*/ 11 w 14"/>
                  <a:gd name="T7" fmla="*/ 4 h 4"/>
                  <a:gd name="T8" fmla="*/ 12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2" y="0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8" y="3"/>
                      <a:pt x="11" y="4"/>
                    </a:cubicBezTo>
                    <a:cubicBezTo>
                      <a:pt x="13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0" name="Freeform 1754">
                <a:extLst>
                  <a:ext uri="{FF2B5EF4-FFF2-40B4-BE49-F238E27FC236}">
                    <a16:creationId xmlns:a16="http://schemas.microsoft.com/office/drawing/2014/main" xmlns="" id="{1627CF80-319F-4554-8748-1AED084387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7" y="3387"/>
                <a:ext cx="22" cy="8"/>
              </a:xfrm>
              <a:custGeom>
                <a:avLst/>
                <a:gdLst>
                  <a:gd name="T0" fmla="*/ 12 w 15"/>
                  <a:gd name="T1" fmla="*/ 1 h 6"/>
                  <a:gd name="T2" fmla="*/ 4 w 15"/>
                  <a:gd name="T3" fmla="*/ 1 h 6"/>
                  <a:gd name="T4" fmla="*/ 2 w 15"/>
                  <a:gd name="T5" fmla="*/ 4 h 6"/>
                  <a:gd name="T6" fmla="*/ 13 w 15"/>
                  <a:gd name="T7" fmla="*/ 4 h 6"/>
                  <a:gd name="T8" fmla="*/ 12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2" y="1"/>
                    </a:moveTo>
                    <a:cubicBezTo>
                      <a:pt x="9" y="2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1" name="Freeform 1755">
                <a:extLst>
                  <a:ext uri="{FF2B5EF4-FFF2-40B4-BE49-F238E27FC236}">
                    <a16:creationId xmlns:a16="http://schemas.microsoft.com/office/drawing/2014/main" xmlns="" id="{1E156AA7-3A7E-4D21-9E67-D0E2D353E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3363"/>
                <a:ext cx="26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2 w 18"/>
                  <a:gd name="T5" fmla="*/ 6 h 7"/>
                  <a:gd name="T6" fmla="*/ 16 w 18"/>
                  <a:gd name="T7" fmla="*/ 5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3"/>
                      <a:pt x="7" y="4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1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2" name="Freeform 1756">
                <a:extLst>
                  <a:ext uri="{FF2B5EF4-FFF2-40B4-BE49-F238E27FC236}">
                    <a16:creationId xmlns:a16="http://schemas.microsoft.com/office/drawing/2014/main" xmlns="" id="{74B3AF8B-502D-44B7-BEB0-E0D6C656B9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4" y="3354"/>
                <a:ext cx="29" cy="9"/>
              </a:xfrm>
              <a:custGeom>
                <a:avLst/>
                <a:gdLst>
                  <a:gd name="T0" fmla="*/ 16 w 20"/>
                  <a:gd name="T1" fmla="*/ 0 h 6"/>
                  <a:gd name="T2" fmla="*/ 2 w 20"/>
                  <a:gd name="T3" fmla="*/ 3 h 6"/>
                  <a:gd name="T4" fmla="*/ 2 w 20"/>
                  <a:gd name="T5" fmla="*/ 6 h 6"/>
                  <a:gd name="T6" fmla="*/ 17 w 20"/>
                  <a:gd name="T7" fmla="*/ 4 h 6"/>
                  <a:gd name="T8" fmla="*/ 16 w 2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6" y="0"/>
                    </a:moveTo>
                    <a:cubicBezTo>
                      <a:pt x="11" y="2"/>
                      <a:pt x="7" y="2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7" y="6"/>
                      <a:pt x="12" y="6"/>
                      <a:pt x="17" y="4"/>
                    </a:cubicBezTo>
                    <a:cubicBezTo>
                      <a:pt x="20" y="3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3" name="Freeform 1757">
                <a:extLst>
                  <a:ext uri="{FF2B5EF4-FFF2-40B4-BE49-F238E27FC236}">
                    <a16:creationId xmlns:a16="http://schemas.microsoft.com/office/drawing/2014/main" xmlns="" id="{8726059C-D38E-42E3-9793-22BE0A7BD6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7" y="3372"/>
                <a:ext cx="21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7 h 7"/>
                  <a:gd name="T6" fmla="*/ 12 w 14"/>
                  <a:gd name="T7" fmla="*/ 5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1" y="3"/>
                      <a:pt x="0" y="6"/>
                      <a:pt x="3" y="7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4" name="Freeform 1758">
                <a:extLst>
                  <a:ext uri="{FF2B5EF4-FFF2-40B4-BE49-F238E27FC236}">
                    <a16:creationId xmlns:a16="http://schemas.microsoft.com/office/drawing/2014/main" xmlns="" id="{D9FA5983-5F13-497E-B9FE-B593DA2AD9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3356"/>
                <a:ext cx="33" cy="7"/>
              </a:xfrm>
              <a:custGeom>
                <a:avLst/>
                <a:gdLst>
                  <a:gd name="T0" fmla="*/ 20 w 22"/>
                  <a:gd name="T1" fmla="*/ 1 h 5"/>
                  <a:gd name="T2" fmla="*/ 3 w 22"/>
                  <a:gd name="T3" fmla="*/ 1 h 5"/>
                  <a:gd name="T4" fmla="*/ 3 w 22"/>
                  <a:gd name="T5" fmla="*/ 4 h 5"/>
                  <a:gd name="T6" fmla="*/ 19 w 22"/>
                  <a:gd name="T7" fmla="*/ 4 h 5"/>
                  <a:gd name="T8" fmla="*/ 20 w 2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">
                    <a:moveTo>
                      <a:pt x="20" y="1"/>
                    </a:moveTo>
                    <a:cubicBezTo>
                      <a:pt x="14" y="0"/>
                      <a:pt x="9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9" y="4"/>
                      <a:pt x="14" y="4"/>
                      <a:pt x="19" y="4"/>
                    </a:cubicBezTo>
                    <a:cubicBezTo>
                      <a:pt x="22" y="4"/>
                      <a:pt x="22" y="1"/>
                      <a:pt x="2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5" name="Freeform 1759">
                <a:extLst>
                  <a:ext uri="{FF2B5EF4-FFF2-40B4-BE49-F238E27FC236}">
                    <a16:creationId xmlns:a16="http://schemas.microsoft.com/office/drawing/2014/main" xmlns="" id="{01D2D127-E035-4F18-B4B8-EA32B29DB7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2" y="3401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2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2" y="0"/>
                      <a:pt x="7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6" name="Freeform 1760">
                <a:extLst>
                  <a:ext uri="{FF2B5EF4-FFF2-40B4-BE49-F238E27FC236}">
                    <a16:creationId xmlns:a16="http://schemas.microsoft.com/office/drawing/2014/main" xmlns="" id="{AAC8DD2B-027E-49FA-89E2-6B569D1239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8" y="3428"/>
                <a:ext cx="24" cy="7"/>
              </a:xfrm>
              <a:custGeom>
                <a:avLst/>
                <a:gdLst>
                  <a:gd name="T0" fmla="*/ 13 w 16"/>
                  <a:gd name="T1" fmla="*/ 0 h 5"/>
                  <a:gd name="T2" fmla="*/ 3 w 16"/>
                  <a:gd name="T3" fmla="*/ 1 h 5"/>
                  <a:gd name="T4" fmla="*/ 2 w 16"/>
                  <a:gd name="T5" fmla="*/ 5 h 5"/>
                  <a:gd name="T6" fmla="*/ 12 w 16"/>
                  <a:gd name="T7" fmla="*/ 4 h 5"/>
                  <a:gd name="T8" fmla="*/ 13 w 1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10" y="0"/>
                      <a:pt x="6" y="1"/>
                      <a:pt x="3" y="1"/>
                    </a:cubicBezTo>
                    <a:cubicBezTo>
                      <a:pt x="0" y="1"/>
                      <a:pt x="0" y="4"/>
                      <a:pt x="2" y="5"/>
                    </a:cubicBezTo>
                    <a:cubicBezTo>
                      <a:pt x="6" y="5"/>
                      <a:pt x="9" y="4"/>
                      <a:pt x="12" y="4"/>
                    </a:cubicBezTo>
                    <a:cubicBezTo>
                      <a:pt x="15" y="4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7" name="Freeform 1761">
                <a:extLst>
                  <a:ext uri="{FF2B5EF4-FFF2-40B4-BE49-F238E27FC236}">
                    <a16:creationId xmlns:a16="http://schemas.microsoft.com/office/drawing/2014/main" xmlns="" id="{308474B2-C9DB-4F08-BF1E-936D4861C9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3446"/>
                <a:ext cx="28" cy="11"/>
              </a:xfrm>
              <a:custGeom>
                <a:avLst/>
                <a:gdLst>
                  <a:gd name="T0" fmla="*/ 15 w 19"/>
                  <a:gd name="T1" fmla="*/ 3 h 8"/>
                  <a:gd name="T2" fmla="*/ 4 w 19"/>
                  <a:gd name="T3" fmla="*/ 1 h 8"/>
                  <a:gd name="T4" fmla="*/ 2 w 19"/>
                  <a:gd name="T5" fmla="*/ 5 h 8"/>
                  <a:gd name="T6" fmla="*/ 16 w 19"/>
                  <a:gd name="T7" fmla="*/ 6 h 8"/>
                  <a:gd name="T8" fmla="*/ 15 w 19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3"/>
                    </a:moveTo>
                    <a:cubicBezTo>
                      <a:pt x="11" y="4"/>
                      <a:pt x="7" y="3"/>
                      <a:pt x="4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7" y="7"/>
                      <a:pt x="11" y="8"/>
                      <a:pt x="16" y="6"/>
                    </a:cubicBezTo>
                    <a:cubicBezTo>
                      <a:pt x="19" y="5"/>
                      <a:pt x="17" y="2"/>
                      <a:pt x="15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8" name="Freeform 1762">
                <a:extLst>
                  <a:ext uri="{FF2B5EF4-FFF2-40B4-BE49-F238E27FC236}">
                    <a16:creationId xmlns:a16="http://schemas.microsoft.com/office/drawing/2014/main" xmlns="" id="{A1819B86-7917-4710-A436-6F21CF1D3E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3479"/>
                <a:ext cx="25" cy="8"/>
              </a:xfrm>
              <a:custGeom>
                <a:avLst/>
                <a:gdLst>
                  <a:gd name="T0" fmla="*/ 14 w 17"/>
                  <a:gd name="T1" fmla="*/ 1 h 5"/>
                  <a:gd name="T2" fmla="*/ 3 w 17"/>
                  <a:gd name="T3" fmla="*/ 0 h 5"/>
                  <a:gd name="T4" fmla="*/ 3 w 17"/>
                  <a:gd name="T5" fmla="*/ 4 h 5"/>
                  <a:gd name="T6" fmla="*/ 14 w 17"/>
                  <a:gd name="T7" fmla="*/ 4 h 5"/>
                  <a:gd name="T8" fmla="*/ 14 w 1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1"/>
                    </a:moveTo>
                    <a:cubicBezTo>
                      <a:pt x="11" y="0"/>
                      <a:pt x="7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4"/>
                      <a:pt x="10" y="4"/>
                      <a:pt x="14" y="4"/>
                    </a:cubicBezTo>
                    <a:cubicBezTo>
                      <a:pt x="16" y="5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9" name="Freeform 1763">
                <a:extLst>
                  <a:ext uri="{FF2B5EF4-FFF2-40B4-BE49-F238E27FC236}">
                    <a16:creationId xmlns:a16="http://schemas.microsoft.com/office/drawing/2014/main" xmlns="" id="{50E0052C-ED7B-451D-911A-305A008F27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1" y="3499"/>
                <a:ext cx="31" cy="10"/>
              </a:xfrm>
              <a:custGeom>
                <a:avLst/>
                <a:gdLst>
                  <a:gd name="T0" fmla="*/ 17 w 21"/>
                  <a:gd name="T1" fmla="*/ 1 h 7"/>
                  <a:gd name="T2" fmla="*/ 3 w 21"/>
                  <a:gd name="T3" fmla="*/ 1 h 7"/>
                  <a:gd name="T4" fmla="*/ 2 w 21"/>
                  <a:gd name="T5" fmla="*/ 5 h 7"/>
                  <a:gd name="T6" fmla="*/ 19 w 21"/>
                  <a:gd name="T7" fmla="*/ 5 h 7"/>
                  <a:gd name="T8" fmla="*/ 17 w 2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3" y="3"/>
                      <a:pt x="8" y="2"/>
                      <a:pt x="3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8" y="6"/>
                      <a:pt x="13" y="7"/>
                      <a:pt x="19" y="5"/>
                    </a:cubicBezTo>
                    <a:cubicBezTo>
                      <a:pt x="21" y="4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0" name="Freeform 1764">
                <a:extLst>
                  <a:ext uri="{FF2B5EF4-FFF2-40B4-BE49-F238E27FC236}">
                    <a16:creationId xmlns:a16="http://schemas.microsoft.com/office/drawing/2014/main" xmlns="" id="{7ABE570F-8544-4138-B021-BF357BB9FC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3516"/>
                <a:ext cx="33" cy="9"/>
              </a:xfrm>
              <a:custGeom>
                <a:avLst/>
                <a:gdLst>
                  <a:gd name="T0" fmla="*/ 19 w 22"/>
                  <a:gd name="T1" fmla="*/ 1 h 6"/>
                  <a:gd name="T2" fmla="*/ 2 w 22"/>
                  <a:gd name="T3" fmla="*/ 2 h 6"/>
                  <a:gd name="T4" fmla="*/ 3 w 22"/>
                  <a:gd name="T5" fmla="*/ 6 h 6"/>
                  <a:gd name="T6" fmla="*/ 19 w 22"/>
                  <a:gd name="T7" fmla="*/ 4 h 6"/>
                  <a:gd name="T8" fmla="*/ 19 w 2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">
                    <a:moveTo>
                      <a:pt x="19" y="1"/>
                    </a:moveTo>
                    <a:cubicBezTo>
                      <a:pt x="13" y="1"/>
                      <a:pt x="8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6"/>
                      <a:pt x="14" y="5"/>
                      <a:pt x="19" y="4"/>
                    </a:cubicBezTo>
                    <a:cubicBezTo>
                      <a:pt x="22" y="4"/>
                      <a:pt x="21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1" name="Freeform 1765">
                <a:extLst>
                  <a:ext uri="{FF2B5EF4-FFF2-40B4-BE49-F238E27FC236}">
                    <a16:creationId xmlns:a16="http://schemas.microsoft.com/office/drawing/2014/main" xmlns="" id="{2D5989C8-B167-41A6-B76C-3207736230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7" y="3528"/>
                <a:ext cx="20" cy="9"/>
              </a:xfrm>
              <a:custGeom>
                <a:avLst/>
                <a:gdLst>
                  <a:gd name="T0" fmla="*/ 11 w 14"/>
                  <a:gd name="T1" fmla="*/ 0 h 6"/>
                  <a:gd name="T2" fmla="*/ 3 w 14"/>
                  <a:gd name="T3" fmla="*/ 2 h 6"/>
                  <a:gd name="T4" fmla="*/ 3 w 14"/>
                  <a:gd name="T5" fmla="*/ 6 h 6"/>
                  <a:gd name="T6" fmla="*/ 12 w 14"/>
                  <a:gd name="T7" fmla="*/ 4 h 6"/>
                  <a:gd name="T8" fmla="*/ 11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1" y="0"/>
                    </a:moveTo>
                    <a:cubicBezTo>
                      <a:pt x="8" y="1"/>
                      <a:pt x="6" y="2"/>
                      <a:pt x="3" y="2"/>
                    </a:cubicBezTo>
                    <a:cubicBezTo>
                      <a:pt x="1" y="2"/>
                      <a:pt x="0" y="5"/>
                      <a:pt x="3" y="6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4" y="3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2" name="Freeform 1766">
                <a:extLst>
                  <a:ext uri="{FF2B5EF4-FFF2-40B4-BE49-F238E27FC236}">
                    <a16:creationId xmlns:a16="http://schemas.microsoft.com/office/drawing/2014/main" xmlns="" id="{FBDFA3B7-C029-498A-9DEB-E3E774F86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3" y="3504"/>
                <a:ext cx="29" cy="9"/>
              </a:xfrm>
              <a:custGeom>
                <a:avLst/>
                <a:gdLst>
                  <a:gd name="T0" fmla="*/ 16 w 20"/>
                  <a:gd name="T1" fmla="*/ 1 h 6"/>
                  <a:gd name="T2" fmla="*/ 4 w 20"/>
                  <a:gd name="T3" fmla="*/ 1 h 6"/>
                  <a:gd name="T4" fmla="*/ 3 w 20"/>
                  <a:gd name="T5" fmla="*/ 5 h 6"/>
                  <a:gd name="T6" fmla="*/ 18 w 20"/>
                  <a:gd name="T7" fmla="*/ 4 h 6"/>
                  <a:gd name="T8" fmla="*/ 16 w 2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6" y="1"/>
                    </a:moveTo>
                    <a:cubicBezTo>
                      <a:pt x="13" y="2"/>
                      <a:pt x="8" y="3"/>
                      <a:pt x="4" y="1"/>
                    </a:cubicBezTo>
                    <a:cubicBezTo>
                      <a:pt x="2" y="0"/>
                      <a:pt x="0" y="4"/>
                      <a:pt x="3" y="5"/>
                    </a:cubicBezTo>
                    <a:cubicBezTo>
                      <a:pt x="7" y="6"/>
                      <a:pt x="13" y="6"/>
                      <a:pt x="18" y="4"/>
                    </a:cubicBezTo>
                    <a:cubicBezTo>
                      <a:pt x="20" y="3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3" name="Freeform 1767">
                <a:extLst>
                  <a:ext uri="{FF2B5EF4-FFF2-40B4-BE49-F238E27FC236}">
                    <a16:creationId xmlns:a16="http://schemas.microsoft.com/office/drawing/2014/main" xmlns="" id="{C9046A64-EC02-4AB4-BE17-BDBC689029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5" y="3476"/>
                <a:ext cx="28" cy="9"/>
              </a:xfrm>
              <a:custGeom>
                <a:avLst/>
                <a:gdLst>
                  <a:gd name="T0" fmla="*/ 15 w 19"/>
                  <a:gd name="T1" fmla="*/ 0 h 6"/>
                  <a:gd name="T2" fmla="*/ 2 w 19"/>
                  <a:gd name="T3" fmla="*/ 2 h 6"/>
                  <a:gd name="T4" fmla="*/ 3 w 19"/>
                  <a:gd name="T5" fmla="*/ 6 h 6"/>
                  <a:gd name="T6" fmla="*/ 16 w 19"/>
                  <a:gd name="T7" fmla="*/ 4 h 6"/>
                  <a:gd name="T8" fmla="*/ 15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cubicBezTo>
                      <a:pt x="11" y="2"/>
                      <a:pt x="7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6"/>
                      <a:pt x="12" y="5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4" name="Freeform 1768">
                <a:extLst>
                  <a:ext uri="{FF2B5EF4-FFF2-40B4-BE49-F238E27FC236}">
                    <a16:creationId xmlns:a16="http://schemas.microsoft.com/office/drawing/2014/main" xmlns="" id="{FF37E948-4705-4220-89DC-83B57A3168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8" y="3453"/>
                <a:ext cx="22" cy="12"/>
              </a:xfrm>
              <a:custGeom>
                <a:avLst/>
                <a:gdLst>
                  <a:gd name="T0" fmla="*/ 11 w 15"/>
                  <a:gd name="T1" fmla="*/ 1 h 8"/>
                  <a:gd name="T2" fmla="*/ 4 w 15"/>
                  <a:gd name="T3" fmla="*/ 2 h 8"/>
                  <a:gd name="T4" fmla="*/ 2 w 15"/>
                  <a:gd name="T5" fmla="*/ 4 h 8"/>
                  <a:gd name="T6" fmla="*/ 13 w 15"/>
                  <a:gd name="T7" fmla="*/ 4 h 8"/>
                  <a:gd name="T8" fmla="*/ 1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1"/>
                    </a:moveTo>
                    <a:cubicBezTo>
                      <a:pt x="9" y="3"/>
                      <a:pt x="7" y="4"/>
                      <a:pt x="4" y="2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6" y="8"/>
                      <a:pt x="10" y="7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5" name="Freeform 1769">
                <a:extLst>
                  <a:ext uri="{FF2B5EF4-FFF2-40B4-BE49-F238E27FC236}">
                    <a16:creationId xmlns:a16="http://schemas.microsoft.com/office/drawing/2014/main" xmlns="" id="{A2DFA75A-DE40-4908-886A-0A8633D1CD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3499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3 w 17"/>
                  <a:gd name="T5" fmla="*/ 5 h 5"/>
                  <a:gd name="T6" fmla="*/ 15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7" y="3"/>
                      <a:pt x="11" y="4"/>
                      <a:pt x="15" y="3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6" name="Freeform 1770">
                <a:extLst>
                  <a:ext uri="{FF2B5EF4-FFF2-40B4-BE49-F238E27FC236}">
                    <a16:creationId xmlns:a16="http://schemas.microsoft.com/office/drawing/2014/main" xmlns="" id="{921EEE4A-1A53-4C43-BC58-A3105A0FFA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3" y="3518"/>
                <a:ext cx="36" cy="13"/>
              </a:xfrm>
              <a:custGeom>
                <a:avLst/>
                <a:gdLst>
                  <a:gd name="T0" fmla="*/ 21 w 25"/>
                  <a:gd name="T1" fmla="*/ 3 h 9"/>
                  <a:gd name="T2" fmla="*/ 3 w 25"/>
                  <a:gd name="T3" fmla="*/ 1 h 9"/>
                  <a:gd name="T4" fmla="*/ 2 w 25"/>
                  <a:gd name="T5" fmla="*/ 4 h 9"/>
                  <a:gd name="T6" fmla="*/ 22 w 25"/>
                  <a:gd name="T7" fmla="*/ 6 h 9"/>
                  <a:gd name="T8" fmla="*/ 21 w 25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21" y="3"/>
                    </a:moveTo>
                    <a:cubicBezTo>
                      <a:pt x="15" y="5"/>
                      <a:pt x="9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8" y="7"/>
                      <a:pt x="15" y="9"/>
                      <a:pt x="22" y="6"/>
                    </a:cubicBezTo>
                    <a:cubicBezTo>
                      <a:pt x="25" y="6"/>
                      <a:pt x="23" y="2"/>
                      <a:pt x="2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7" name="Freeform 1771">
                <a:extLst>
                  <a:ext uri="{FF2B5EF4-FFF2-40B4-BE49-F238E27FC236}">
                    <a16:creationId xmlns:a16="http://schemas.microsoft.com/office/drawing/2014/main" xmlns="" id="{95F8A56C-5DCC-4CF6-A1AD-8C32D29E10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3507"/>
                <a:ext cx="34" cy="11"/>
              </a:xfrm>
              <a:custGeom>
                <a:avLst/>
                <a:gdLst>
                  <a:gd name="T0" fmla="*/ 19 w 23"/>
                  <a:gd name="T1" fmla="*/ 1 h 7"/>
                  <a:gd name="T2" fmla="*/ 3 w 23"/>
                  <a:gd name="T3" fmla="*/ 3 h 7"/>
                  <a:gd name="T4" fmla="*/ 2 w 23"/>
                  <a:gd name="T5" fmla="*/ 7 h 7"/>
                  <a:gd name="T6" fmla="*/ 21 w 23"/>
                  <a:gd name="T7" fmla="*/ 5 h 7"/>
                  <a:gd name="T8" fmla="*/ 19 w 2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19" y="1"/>
                    </a:moveTo>
                    <a:cubicBezTo>
                      <a:pt x="14" y="3"/>
                      <a:pt x="8" y="4"/>
                      <a:pt x="3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7"/>
                      <a:pt x="15" y="7"/>
                      <a:pt x="21" y="5"/>
                    </a:cubicBezTo>
                    <a:cubicBezTo>
                      <a:pt x="23" y="4"/>
                      <a:pt x="22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8" name="Freeform 1772">
                <a:extLst>
                  <a:ext uri="{FF2B5EF4-FFF2-40B4-BE49-F238E27FC236}">
                    <a16:creationId xmlns:a16="http://schemas.microsoft.com/office/drawing/2014/main" xmlns="" id="{3939AF69-3259-40C6-A418-AC51C39374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4" y="3485"/>
                <a:ext cx="24" cy="11"/>
              </a:xfrm>
              <a:custGeom>
                <a:avLst/>
                <a:gdLst>
                  <a:gd name="T0" fmla="*/ 12 w 16"/>
                  <a:gd name="T1" fmla="*/ 1 h 7"/>
                  <a:gd name="T2" fmla="*/ 4 w 16"/>
                  <a:gd name="T3" fmla="*/ 3 h 7"/>
                  <a:gd name="T4" fmla="*/ 3 w 16"/>
                  <a:gd name="T5" fmla="*/ 7 h 7"/>
                  <a:gd name="T6" fmla="*/ 14 w 16"/>
                  <a:gd name="T7" fmla="*/ 5 h 7"/>
                  <a:gd name="T8" fmla="*/ 12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1"/>
                    </a:moveTo>
                    <a:cubicBezTo>
                      <a:pt x="10" y="2"/>
                      <a:pt x="7" y="4"/>
                      <a:pt x="4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9" name="Freeform 1773">
                <a:extLst>
                  <a:ext uri="{FF2B5EF4-FFF2-40B4-BE49-F238E27FC236}">
                    <a16:creationId xmlns:a16="http://schemas.microsoft.com/office/drawing/2014/main" xmlns="" id="{C1F6D894-D76A-44C4-82CF-FD502C9F77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8" y="3463"/>
                <a:ext cx="25" cy="10"/>
              </a:xfrm>
              <a:custGeom>
                <a:avLst/>
                <a:gdLst>
                  <a:gd name="T0" fmla="*/ 14 w 17"/>
                  <a:gd name="T1" fmla="*/ 0 h 7"/>
                  <a:gd name="T2" fmla="*/ 2 w 17"/>
                  <a:gd name="T3" fmla="*/ 3 h 7"/>
                  <a:gd name="T4" fmla="*/ 4 w 17"/>
                  <a:gd name="T5" fmla="*/ 7 h 7"/>
                  <a:gd name="T6" fmla="*/ 15 w 17"/>
                  <a:gd name="T7" fmla="*/ 4 h 7"/>
                  <a:gd name="T8" fmla="*/ 14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0"/>
                    </a:moveTo>
                    <a:cubicBezTo>
                      <a:pt x="10" y="1"/>
                      <a:pt x="6" y="2"/>
                      <a:pt x="2" y="3"/>
                    </a:cubicBezTo>
                    <a:cubicBezTo>
                      <a:pt x="0" y="4"/>
                      <a:pt x="1" y="7"/>
                      <a:pt x="4" y="7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7" y="4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0" name="Freeform 1774">
                <a:extLst>
                  <a:ext uri="{FF2B5EF4-FFF2-40B4-BE49-F238E27FC236}">
                    <a16:creationId xmlns:a16="http://schemas.microsoft.com/office/drawing/2014/main" xmlns="" id="{796BBFF4-BFF5-4BD4-B2D9-1B69936EB1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2" y="3428"/>
                <a:ext cx="25" cy="9"/>
              </a:xfrm>
              <a:custGeom>
                <a:avLst/>
                <a:gdLst>
                  <a:gd name="T0" fmla="*/ 14 w 17"/>
                  <a:gd name="T1" fmla="*/ 1 h 6"/>
                  <a:gd name="T2" fmla="*/ 2 w 17"/>
                  <a:gd name="T3" fmla="*/ 2 h 6"/>
                  <a:gd name="T4" fmla="*/ 3 w 17"/>
                  <a:gd name="T5" fmla="*/ 5 h 6"/>
                  <a:gd name="T6" fmla="*/ 15 w 17"/>
                  <a:gd name="T7" fmla="*/ 4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6" y="2"/>
                      <a:pt x="2" y="2"/>
                    </a:cubicBezTo>
                    <a:cubicBezTo>
                      <a:pt x="0" y="2"/>
                      <a:pt x="0" y="6"/>
                      <a:pt x="3" y="5"/>
                    </a:cubicBezTo>
                    <a:cubicBezTo>
                      <a:pt x="7" y="5"/>
                      <a:pt x="11" y="5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1" name="Freeform 1775">
                <a:extLst>
                  <a:ext uri="{FF2B5EF4-FFF2-40B4-BE49-F238E27FC236}">
                    <a16:creationId xmlns:a16="http://schemas.microsoft.com/office/drawing/2014/main" xmlns="" id="{F73FEDC6-3007-4018-9C08-4FF7F17E9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0" y="3403"/>
                <a:ext cx="35" cy="12"/>
              </a:xfrm>
              <a:custGeom>
                <a:avLst/>
                <a:gdLst>
                  <a:gd name="T0" fmla="*/ 20 w 24"/>
                  <a:gd name="T1" fmla="*/ 2 h 8"/>
                  <a:gd name="T2" fmla="*/ 4 w 24"/>
                  <a:gd name="T3" fmla="*/ 1 h 8"/>
                  <a:gd name="T4" fmla="*/ 3 w 24"/>
                  <a:gd name="T5" fmla="*/ 5 h 8"/>
                  <a:gd name="T6" fmla="*/ 21 w 24"/>
                  <a:gd name="T7" fmla="*/ 6 h 8"/>
                  <a:gd name="T8" fmla="*/ 20 w 2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20" y="2"/>
                    </a:moveTo>
                    <a:cubicBezTo>
                      <a:pt x="15" y="4"/>
                      <a:pt x="9" y="3"/>
                      <a:pt x="4" y="1"/>
                    </a:cubicBezTo>
                    <a:cubicBezTo>
                      <a:pt x="2" y="0"/>
                      <a:pt x="0" y="4"/>
                      <a:pt x="3" y="5"/>
                    </a:cubicBezTo>
                    <a:cubicBezTo>
                      <a:pt x="9" y="7"/>
                      <a:pt x="15" y="8"/>
                      <a:pt x="21" y="6"/>
                    </a:cubicBezTo>
                    <a:cubicBezTo>
                      <a:pt x="24" y="5"/>
                      <a:pt x="22" y="2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2" name="Freeform 1776">
                <a:extLst>
                  <a:ext uri="{FF2B5EF4-FFF2-40B4-BE49-F238E27FC236}">
                    <a16:creationId xmlns:a16="http://schemas.microsoft.com/office/drawing/2014/main" xmlns="" id="{BA5003B1-4687-42A6-922E-2BC754376B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8" y="3378"/>
                <a:ext cx="34" cy="12"/>
              </a:xfrm>
              <a:custGeom>
                <a:avLst/>
                <a:gdLst>
                  <a:gd name="T0" fmla="*/ 19 w 23"/>
                  <a:gd name="T1" fmla="*/ 1 h 8"/>
                  <a:gd name="T2" fmla="*/ 3 w 23"/>
                  <a:gd name="T3" fmla="*/ 4 h 8"/>
                  <a:gd name="T4" fmla="*/ 2 w 23"/>
                  <a:gd name="T5" fmla="*/ 7 h 8"/>
                  <a:gd name="T6" fmla="*/ 21 w 23"/>
                  <a:gd name="T7" fmla="*/ 4 h 8"/>
                  <a:gd name="T8" fmla="*/ 19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19" y="1"/>
                    </a:moveTo>
                    <a:cubicBezTo>
                      <a:pt x="14" y="3"/>
                      <a:pt x="9" y="4"/>
                      <a:pt x="3" y="4"/>
                    </a:cubicBezTo>
                    <a:cubicBezTo>
                      <a:pt x="1" y="4"/>
                      <a:pt x="0" y="7"/>
                      <a:pt x="2" y="7"/>
                    </a:cubicBezTo>
                    <a:cubicBezTo>
                      <a:pt x="9" y="8"/>
                      <a:pt x="15" y="6"/>
                      <a:pt x="21" y="4"/>
                    </a:cubicBezTo>
                    <a:cubicBezTo>
                      <a:pt x="23" y="3"/>
                      <a:pt x="22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3" name="Freeform 1777">
                <a:extLst>
                  <a:ext uri="{FF2B5EF4-FFF2-40B4-BE49-F238E27FC236}">
                    <a16:creationId xmlns:a16="http://schemas.microsoft.com/office/drawing/2014/main" xmlns="" id="{942AAAED-66A2-4C0C-83B1-A99D69CE71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0" y="3394"/>
                <a:ext cx="26" cy="7"/>
              </a:xfrm>
              <a:custGeom>
                <a:avLst/>
                <a:gdLst>
                  <a:gd name="T0" fmla="*/ 16 w 18"/>
                  <a:gd name="T1" fmla="*/ 0 h 5"/>
                  <a:gd name="T2" fmla="*/ 2 w 18"/>
                  <a:gd name="T3" fmla="*/ 1 h 5"/>
                  <a:gd name="T4" fmla="*/ 2 w 18"/>
                  <a:gd name="T5" fmla="*/ 5 h 5"/>
                  <a:gd name="T6" fmla="*/ 16 w 18"/>
                  <a:gd name="T7" fmla="*/ 4 h 5"/>
                  <a:gd name="T8" fmla="*/ 16 w 1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16" y="0"/>
                    </a:moveTo>
                    <a:cubicBezTo>
                      <a:pt x="11" y="1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5"/>
                      <a:pt x="12" y="4"/>
                      <a:pt x="16" y="4"/>
                    </a:cubicBezTo>
                    <a:cubicBezTo>
                      <a:pt x="18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4" name="Freeform 1778">
                <a:extLst>
                  <a:ext uri="{FF2B5EF4-FFF2-40B4-BE49-F238E27FC236}">
                    <a16:creationId xmlns:a16="http://schemas.microsoft.com/office/drawing/2014/main" xmlns="" id="{04ED7B38-829A-4B12-8F32-0266069972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0" y="3348"/>
                <a:ext cx="22" cy="11"/>
              </a:xfrm>
              <a:custGeom>
                <a:avLst/>
                <a:gdLst>
                  <a:gd name="T0" fmla="*/ 11 w 15"/>
                  <a:gd name="T1" fmla="*/ 1 h 7"/>
                  <a:gd name="T2" fmla="*/ 2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1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1" y="1"/>
                    </a:moveTo>
                    <a:cubicBezTo>
                      <a:pt x="8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6"/>
                      <a:pt x="9" y="6"/>
                      <a:pt x="13" y="4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5" name="Freeform 1779">
                <a:extLst>
                  <a:ext uri="{FF2B5EF4-FFF2-40B4-BE49-F238E27FC236}">
                    <a16:creationId xmlns:a16="http://schemas.microsoft.com/office/drawing/2014/main" xmlns="" id="{F3D6048E-3E0B-403A-AD79-5ABC9B7F09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9" y="3334"/>
                <a:ext cx="22" cy="8"/>
              </a:xfrm>
              <a:custGeom>
                <a:avLst/>
                <a:gdLst>
                  <a:gd name="T0" fmla="*/ 11 w 15"/>
                  <a:gd name="T1" fmla="*/ 1 h 6"/>
                  <a:gd name="T2" fmla="*/ 3 w 15"/>
                  <a:gd name="T3" fmla="*/ 2 h 6"/>
                  <a:gd name="T4" fmla="*/ 3 w 15"/>
                  <a:gd name="T5" fmla="*/ 6 h 6"/>
                  <a:gd name="T6" fmla="*/ 12 w 15"/>
                  <a:gd name="T7" fmla="*/ 4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6"/>
                      <a:pt x="9" y="6"/>
                      <a:pt x="12" y="4"/>
                    </a:cubicBezTo>
                    <a:cubicBezTo>
                      <a:pt x="15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6" name="Freeform 1780">
                <a:extLst>
                  <a:ext uri="{FF2B5EF4-FFF2-40B4-BE49-F238E27FC236}">
                    <a16:creationId xmlns:a16="http://schemas.microsoft.com/office/drawing/2014/main" xmlns="" id="{491B36EA-CBE8-40C4-A828-B8A4EAB2AC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3366"/>
                <a:ext cx="28" cy="7"/>
              </a:xfrm>
              <a:custGeom>
                <a:avLst/>
                <a:gdLst>
                  <a:gd name="T0" fmla="*/ 16 w 19"/>
                  <a:gd name="T1" fmla="*/ 0 h 5"/>
                  <a:gd name="T2" fmla="*/ 2 w 19"/>
                  <a:gd name="T3" fmla="*/ 1 h 5"/>
                  <a:gd name="T4" fmla="*/ 3 w 19"/>
                  <a:gd name="T5" fmla="*/ 5 h 5"/>
                  <a:gd name="T6" fmla="*/ 16 w 19"/>
                  <a:gd name="T7" fmla="*/ 4 h 5"/>
                  <a:gd name="T8" fmla="*/ 16 w 1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2" y="1"/>
                      <a:pt x="7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7" name="Freeform 1781">
                <a:extLst>
                  <a:ext uri="{FF2B5EF4-FFF2-40B4-BE49-F238E27FC236}">
                    <a16:creationId xmlns:a16="http://schemas.microsoft.com/office/drawing/2014/main" xmlns="" id="{7085E7EC-6449-4012-8284-5F76F2EFF4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7" y="3334"/>
                <a:ext cx="26" cy="8"/>
              </a:xfrm>
              <a:custGeom>
                <a:avLst/>
                <a:gdLst>
                  <a:gd name="T0" fmla="*/ 15 w 18"/>
                  <a:gd name="T1" fmla="*/ 0 h 6"/>
                  <a:gd name="T2" fmla="*/ 2 w 18"/>
                  <a:gd name="T3" fmla="*/ 2 h 6"/>
                  <a:gd name="T4" fmla="*/ 2 w 18"/>
                  <a:gd name="T5" fmla="*/ 6 h 6"/>
                  <a:gd name="T6" fmla="*/ 16 w 18"/>
                  <a:gd name="T7" fmla="*/ 4 h 6"/>
                  <a:gd name="T8" fmla="*/ 15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0"/>
                    </a:moveTo>
                    <a:cubicBezTo>
                      <a:pt x="11" y="1"/>
                      <a:pt x="7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6"/>
                      <a:pt x="11" y="4"/>
                      <a:pt x="16" y="4"/>
                    </a:cubicBezTo>
                    <a:cubicBezTo>
                      <a:pt x="18" y="4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8" name="Freeform 1782">
                <a:extLst>
                  <a:ext uri="{FF2B5EF4-FFF2-40B4-BE49-F238E27FC236}">
                    <a16:creationId xmlns:a16="http://schemas.microsoft.com/office/drawing/2014/main" xmlns="" id="{711B5F1F-BF0D-41DA-9419-4902EF296E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0" y="3344"/>
                <a:ext cx="30" cy="10"/>
              </a:xfrm>
              <a:custGeom>
                <a:avLst/>
                <a:gdLst>
                  <a:gd name="T0" fmla="*/ 17 w 20"/>
                  <a:gd name="T1" fmla="*/ 0 h 7"/>
                  <a:gd name="T2" fmla="*/ 3 w 20"/>
                  <a:gd name="T3" fmla="*/ 3 h 7"/>
                  <a:gd name="T4" fmla="*/ 3 w 20"/>
                  <a:gd name="T5" fmla="*/ 6 h 7"/>
                  <a:gd name="T6" fmla="*/ 17 w 20"/>
                  <a:gd name="T7" fmla="*/ 4 h 7"/>
                  <a:gd name="T8" fmla="*/ 17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0"/>
                    </a:moveTo>
                    <a:cubicBezTo>
                      <a:pt x="12" y="1"/>
                      <a:pt x="8" y="2"/>
                      <a:pt x="3" y="3"/>
                    </a:cubicBezTo>
                    <a:cubicBezTo>
                      <a:pt x="0" y="3"/>
                      <a:pt x="1" y="7"/>
                      <a:pt x="3" y="6"/>
                    </a:cubicBezTo>
                    <a:cubicBezTo>
                      <a:pt x="8" y="6"/>
                      <a:pt x="13" y="5"/>
                      <a:pt x="17" y="4"/>
                    </a:cubicBezTo>
                    <a:cubicBezTo>
                      <a:pt x="20" y="4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9" name="Freeform 1783">
                <a:extLst>
                  <a:ext uri="{FF2B5EF4-FFF2-40B4-BE49-F238E27FC236}">
                    <a16:creationId xmlns:a16="http://schemas.microsoft.com/office/drawing/2014/main" xmlns="" id="{3AA84CCC-E2AB-43D1-9CD7-22A539524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1" y="3317"/>
                <a:ext cx="28" cy="15"/>
              </a:xfrm>
              <a:custGeom>
                <a:avLst/>
                <a:gdLst>
                  <a:gd name="T0" fmla="*/ 15 w 19"/>
                  <a:gd name="T1" fmla="*/ 1 h 10"/>
                  <a:gd name="T2" fmla="*/ 2 w 19"/>
                  <a:gd name="T3" fmla="*/ 6 h 10"/>
                  <a:gd name="T4" fmla="*/ 3 w 19"/>
                  <a:gd name="T5" fmla="*/ 10 h 10"/>
                  <a:gd name="T6" fmla="*/ 17 w 19"/>
                  <a:gd name="T7" fmla="*/ 5 h 10"/>
                  <a:gd name="T8" fmla="*/ 15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3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0" name="Freeform 1784">
                <a:extLst>
                  <a:ext uri="{FF2B5EF4-FFF2-40B4-BE49-F238E27FC236}">
                    <a16:creationId xmlns:a16="http://schemas.microsoft.com/office/drawing/2014/main" xmlns="" id="{89F90E7B-DCF6-49F4-A33B-F8B36087D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2" y="3381"/>
                <a:ext cx="22" cy="7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0 h 5"/>
                  <a:gd name="T4" fmla="*/ 2 w 15"/>
                  <a:gd name="T5" fmla="*/ 4 h 5"/>
                  <a:gd name="T6" fmla="*/ 12 w 15"/>
                  <a:gd name="T7" fmla="*/ 5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5"/>
                      <a:pt x="15" y="2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1" name="Freeform 1785">
                <a:extLst>
                  <a:ext uri="{FF2B5EF4-FFF2-40B4-BE49-F238E27FC236}">
                    <a16:creationId xmlns:a16="http://schemas.microsoft.com/office/drawing/2014/main" xmlns="" id="{51D971D3-C931-4F3F-83D2-3CDC17DB0C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0" y="3404"/>
                <a:ext cx="29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4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4"/>
                    </a:cubicBezTo>
                    <a:cubicBezTo>
                      <a:pt x="7" y="4"/>
                      <a:pt x="12" y="4"/>
                      <a:pt x="17" y="4"/>
                    </a:cubicBezTo>
                    <a:cubicBezTo>
                      <a:pt x="20" y="3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2" name="Freeform 1786">
                <a:extLst>
                  <a:ext uri="{FF2B5EF4-FFF2-40B4-BE49-F238E27FC236}">
                    <a16:creationId xmlns:a16="http://schemas.microsoft.com/office/drawing/2014/main" xmlns="" id="{C03DC126-1F56-4268-97E3-1B9202A747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6" y="3426"/>
                <a:ext cx="22" cy="11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3"/>
                      <a:pt x="3" y="3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6" y="7"/>
                      <a:pt x="9" y="6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3" name="Freeform 1787">
                <a:extLst>
                  <a:ext uri="{FF2B5EF4-FFF2-40B4-BE49-F238E27FC236}">
                    <a16:creationId xmlns:a16="http://schemas.microsoft.com/office/drawing/2014/main" xmlns="" id="{EE7BFAF1-CE05-4208-8E21-93BA4530F9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3" y="3440"/>
                <a:ext cx="26" cy="11"/>
              </a:xfrm>
              <a:custGeom>
                <a:avLst/>
                <a:gdLst>
                  <a:gd name="T0" fmla="*/ 16 w 18"/>
                  <a:gd name="T1" fmla="*/ 1 h 8"/>
                  <a:gd name="T2" fmla="*/ 2 w 18"/>
                  <a:gd name="T3" fmla="*/ 4 h 8"/>
                  <a:gd name="T4" fmla="*/ 4 w 18"/>
                  <a:gd name="T5" fmla="*/ 7 h 8"/>
                  <a:gd name="T6" fmla="*/ 16 w 18"/>
                  <a:gd name="T7" fmla="*/ 4 h 8"/>
                  <a:gd name="T8" fmla="*/ 16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6" y="1"/>
                    </a:moveTo>
                    <a:cubicBezTo>
                      <a:pt x="11" y="1"/>
                      <a:pt x="6" y="1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8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4" name="Freeform 1788">
                <a:extLst>
                  <a:ext uri="{FF2B5EF4-FFF2-40B4-BE49-F238E27FC236}">
                    <a16:creationId xmlns:a16="http://schemas.microsoft.com/office/drawing/2014/main" xmlns="" id="{7BCDAFF2-8F9B-4B89-9B7D-BB5DAC9DF8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0" y="3463"/>
                <a:ext cx="25" cy="8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3 w 17"/>
                  <a:gd name="T5" fmla="*/ 5 h 5"/>
                  <a:gd name="T6" fmla="*/ 14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7" y="4"/>
                      <a:pt x="10" y="4"/>
                      <a:pt x="14" y="3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5" name="Freeform 1789">
                <a:extLst>
                  <a:ext uri="{FF2B5EF4-FFF2-40B4-BE49-F238E27FC236}">
                    <a16:creationId xmlns:a16="http://schemas.microsoft.com/office/drawing/2014/main" xmlns="" id="{0B92C681-1321-40BA-B541-9C1EFDD7E0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6" y="3497"/>
                <a:ext cx="26" cy="6"/>
              </a:xfrm>
              <a:custGeom>
                <a:avLst/>
                <a:gdLst>
                  <a:gd name="T0" fmla="*/ 16 w 18"/>
                  <a:gd name="T1" fmla="*/ 0 h 4"/>
                  <a:gd name="T2" fmla="*/ 3 w 18"/>
                  <a:gd name="T3" fmla="*/ 0 h 4"/>
                  <a:gd name="T4" fmla="*/ 3 w 18"/>
                  <a:gd name="T5" fmla="*/ 4 h 4"/>
                  <a:gd name="T6" fmla="*/ 15 w 18"/>
                  <a:gd name="T7" fmla="*/ 4 h 4"/>
                  <a:gd name="T8" fmla="*/ 16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6" y="0"/>
                    </a:moveTo>
                    <a:cubicBezTo>
                      <a:pt x="11" y="0"/>
                      <a:pt x="7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7" y="4"/>
                      <a:pt x="11" y="4"/>
                      <a:pt x="15" y="4"/>
                    </a:cubicBezTo>
                    <a:cubicBezTo>
                      <a:pt x="17" y="4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6" name="Freeform 1790">
                <a:extLst>
                  <a:ext uri="{FF2B5EF4-FFF2-40B4-BE49-F238E27FC236}">
                    <a16:creationId xmlns:a16="http://schemas.microsoft.com/office/drawing/2014/main" xmlns="" id="{2470D739-86CA-4D10-8865-8B01AA9801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8" y="3503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2 w 18"/>
                  <a:gd name="T5" fmla="*/ 7 h 8"/>
                  <a:gd name="T6" fmla="*/ 15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3"/>
                      <a:pt x="2" y="4"/>
                    </a:cubicBezTo>
                    <a:cubicBezTo>
                      <a:pt x="0" y="4"/>
                      <a:pt x="0" y="8"/>
                      <a:pt x="2" y="7"/>
                    </a:cubicBezTo>
                    <a:cubicBezTo>
                      <a:pt x="7" y="7"/>
                      <a:pt x="11" y="6"/>
                      <a:pt x="15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7" name="Freeform 1791">
                <a:extLst>
                  <a:ext uri="{FF2B5EF4-FFF2-40B4-BE49-F238E27FC236}">
                    <a16:creationId xmlns:a16="http://schemas.microsoft.com/office/drawing/2014/main" xmlns="" id="{F437E5BF-9532-4352-A513-62D3135F6C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1" y="3479"/>
                <a:ext cx="27" cy="12"/>
              </a:xfrm>
              <a:custGeom>
                <a:avLst/>
                <a:gdLst>
                  <a:gd name="T0" fmla="*/ 15 w 18"/>
                  <a:gd name="T1" fmla="*/ 1 h 8"/>
                  <a:gd name="T2" fmla="*/ 4 w 18"/>
                  <a:gd name="T3" fmla="*/ 2 h 8"/>
                  <a:gd name="T4" fmla="*/ 3 w 18"/>
                  <a:gd name="T5" fmla="*/ 6 h 8"/>
                  <a:gd name="T6" fmla="*/ 16 w 18"/>
                  <a:gd name="T7" fmla="*/ 4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2"/>
                      <a:pt x="8" y="4"/>
                      <a:pt x="4" y="2"/>
                    </a:cubicBezTo>
                    <a:cubicBezTo>
                      <a:pt x="2" y="1"/>
                      <a:pt x="0" y="5"/>
                      <a:pt x="3" y="6"/>
                    </a:cubicBezTo>
                    <a:cubicBezTo>
                      <a:pt x="7" y="8"/>
                      <a:pt x="12" y="6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8" name="Freeform 1792">
                <a:extLst>
                  <a:ext uri="{FF2B5EF4-FFF2-40B4-BE49-F238E27FC236}">
                    <a16:creationId xmlns:a16="http://schemas.microsoft.com/office/drawing/2014/main" xmlns="" id="{259980C1-17F2-4165-9FF8-834C5A3A8D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5" y="3493"/>
                <a:ext cx="22" cy="10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2 w 15"/>
                  <a:gd name="T5" fmla="*/ 7 h 7"/>
                  <a:gd name="T6" fmla="*/ 13 w 15"/>
                  <a:gd name="T7" fmla="*/ 5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4"/>
                      <a:pt x="3" y="3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7"/>
                      <a:pt x="10" y="6"/>
                      <a:pt x="13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9" name="Freeform 1793">
                <a:extLst>
                  <a:ext uri="{FF2B5EF4-FFF2-40B4-BE49-F238E27FC236}">
                    <a16:creationId xmlns:a16="http://schemas.microsoft.com/office/drawing/2014/main" xmlns="" id="{BC089052-2066-418B-AAC6-7B17F01CAB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57" y="2726"/>
                <a:ext cx="28" cy="33"/>
              </a:xfrm>
              <a:custGeom>
                <a:avLst/>
                <a:gdLst>
                  <a:gd name="T0" fmla="*/ 15 w 19"/>
                  <a:gd name="T1" fmla="*/ 2 h 23"/>
                  <a:gd name="T2" fmla="*/ 2 w 19"/>
                  <a:gd name="T3" fmla="*/ 19 h 23"/>
                  <a:gd name="T4" fmla="*/ 4 w 19"/>
                  <a:gd name="T5" fmla="*/ 22 h 23"/>
                  <a:gd name="T6" fmla="*/ 18 w 19"/>
                  <a:gd name="T7" fmla="*/ 3 h 23"/>
                  <a:gd name="T8" fmla="*/ 15 w 19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15" y="2"/>
                    </a:moveTo>
                    <a:cubicBezTo>
                      <a:pt x="14" y="10"/>
                      <a:pt x="8" y="15"/>
                      <a:pt x="2" y="19"/>
                    </a:cubicBezTo>
                    <a:cubicBezTo>
                      <a:pt x="0" y="20"/>
                      <a:pt x="2" y="23"/>
                      <a:pt x="4" y="22"/>
                    </a:cubicBezTo>
                    <a:cubicBezTo>
                      <a:pt x="11" y="18"/>
                      <a:pt x="17" y="11"/>
                      <a:pt x="18" y="3"/>
                    </a:cubicBezTo>
                    <a:cubicBezTo>
                      <a:pt x="19" y="1"/>
                      <a:pt x="15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0" name="Freeform 1794">
                <a:extLst>
                  <a:ext uri="{FF2B5EF4-FFF2-40B4-BE49-F238E27FC236}">
                    <a16:creationId xmlns:a16="http://schemas.microsoft.com/office/drawing/2014/main" xmlns="" id="{4748644A-3EC2-49E3-B3B6-37ECA6A7AF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0" y="2776"/>
                <a:ext cx="26" cy="28"/>
              </a:xfrm>
              <a:custGeom>
                <a:avLst/>
                <a:gdLst>
                  <a:gd name="T0" fmla="*/ 13 w 18"/>
                  <a:gd name="T1" fmla="*/ 2 h 19"/>
                  <a:gd name="T2" fmla="*/ 2 w 18"/>
                  <a:gd name="T3" fmla="*/ 15 h 19"/>
                  <a:gd name="T4" fmla="*/ 4 w 18"/>
                  <a:gd name="T5" fmla="*/ 18 h 19"/>
                  <a:gd name="T6" fmla="*/ 17 w 18"/>
                  <a:gd name="T7" fmla="*/ 3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8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10" y="14"/>
                      <a:pt x="15" y="9"/>
                      <a:pt x="17" y="3"/>
                    </a:cubicBezTo>
                    <a:cubicBezTo>
                      <a:pt x="18" y="1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1" name="Freeform 1795">
                <a:extLst>
                  <a:ext uri="{FF2B5EF4-FFF2-40B4-BE49-F238E27FC236}">
                    <a16:creationId xmlns:a16="http://schemas.microsoft.com/office/drawing/2014/main" xmlns="" id="{8EA3495E-EFAA-4D8D-8BEC-8EECC63961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38" y="2773"/>
                <a:ext cx="22" cy="25"/>
              </a:xfrm>
              <a:custGeom>
                <a:avLst/>
                <a:gdLst>
                  <a:gd name="T0" fmla="*/ 11 w 15"/>
                  <a:gd name="T1" fmla="*/ 2 h 17"/>
                  <a:gd name="T2" fmla="*/ 2 w 15"/>
                  <a:gd name="T3" fmla="*/ 13 h 17"/>
                  <a:gd name="T4" fmla="*/ 4 w 15"/>
                  <a:gd name="T5" fmla="*/ 16 h 17"/>
                  <a:gd name="T6" fmla="*/ 14 w 15"/>
                  <a:gd name="T7" fmla="*/ 4 h 17"/>
                  <a:gd name="T8" fmla="*/ 11 w 15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2"/>
                    </a:moveTo>
                    <a:cubicBezTo>
                      <a:pt x="9" y="7"/>
                      <a:pt x="6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3"/>
                      <a:pt x="12" y="9"/>
                      <a:pt x="14" y="4"/>
                    </a:cubicBezTo>
                    <a:cubicBezTo>
                      <a:pt x="15" y="2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2" name="Freeform 1796">
                <a:extLst>
                  <a:ext uri="{FF2B5EF4-FFF2-40B4-BE49-F238E27FC236}">
                    <a16:creationId xmlns:a16="http://schemas.microsoft.com/office/drawing/2014/main" xmlns="" id="{5E9FB3E3-ED3D-4CC3-A892-8F3A971051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39" y="2737"/>
                <a:ext cx="19" cy="28"/>
              </a:xfrm>
              <a:custGeom>
                <a:avLst/>
                <a:gdLst>
                  <a:gd name="T0" fmla="*/ 10 w 13"/>
                  <a:gd name="T1" fmla="*/ 3 h 19"/>
                  <a:gd name="T2" fmla="*/ 2 w 13"/>
                  <a:gd name="T3" fmla="*/ 15 h 19"/>
                  <a:gd name="T4" fmla="*/ 4 w 13"/>
                  <a:gd name="T5" fmla="*/ 18 h 19"/>
                  <a:gd name="T6" fmla="*/ 13 w 13"/>
                  <a:gd name="T7" fmla="*/ 2 h 19"/>
                  <a:gd name="T8" fmla="*/ 10 w 1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10" y="3"/>
                    </a:moveTo>
                    <a:cubicBezTo>
                      <a:pt x="10" y="8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9" y="14"/>
                      <a:pt x="13" y="9"/>
                      <a:pt x="13" y="2"/>
                    </a:cubicBezTo>
                    <a:cubicBezTo>
                      <a:pt x="13" y="0"/>
                      <a:pt x="10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3" name="Freeform 1797">
                <a:extLst>
                  <a:ext uri="{FF2B5EF4-FFF2-40B4-BE49-F238E27FC236}">
                    <a16:creationId xmlns:a16="http://schemas.microsoft.com/office/drawing/2014/main" xmlns="" id="{7AF6214B-4F3E-4D13-A22A-30C563F214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2807"/>
                <a:ext cx="19" cy="25"/>
              </a:xfrm>
              <a:custGeom>
                <a:avLst/>
                <a:gdLst>
                  <a:gd name="T0" fmla="*/ 7 w 13"/>
                  <a:gd name="T1" fmla="*/ 3 h 17"/>
                  <a:gd name="T2" fmla="*/ 2 w 13"/>
                  <a:gd name="T3" fmla="*/ 13 h 17"/>
                  <a:gd name="T4" fmla="*/ 4 w 13"/>
                  <a:gd name="T5" fmla="*/ 16 h 17"/>
                  <a:gd name="T6" fmla="*/ 11 w 13"/>
                  <a:gd name="T7" fmla="*/ 2 h 17"/>
                  <a:gd name="T8" fmla="*/ 7 w 13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7" y="3"/>
                    </a:moveTo>
                    <a:cubicBezTo>
                      <a:pt x="9" y="7"/>
                      <a:pt x="4" y="11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3"/>
                      <a:pt x="13" y="8"/>
                      <a:pt x="11" y="2"/>
                    </a:cubicBezTo>
                    <a:cubicBezTo>
                      <a:pt x="10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4" name="Freeform 1798">
                <a:extLst>
                  <a:ext uri="{FF2B5EF4-FFF2-40B4-BE49-F238E27FC236}">
                    <a16:creationId xmlns:a16="http://schemas.microsoft.com/office/drawing/2014/main" xmlns="" id="{9466D5B7-019A-4A9D-A9F6-E22766F15A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26" y="2808"/>
                <a:ext cx="26" cy="28"/>
              </a:xfrm>
              <a:custGeom>
                <a:avLst/>
                <a:gdLst>
                  <a:gd name="T0" fmla="*/ 13 w 18"/>
                  <a:gd name="T1" fmla="*/ 2 h 19"/>
                  <a:gd name="T2" fmla="*/ 2 w 18"/>
                  <a:gd name="T3" fmla="*/ 14 h 19"/>
                  <a:gd name="T4" fmla="*/ 5 w 18"/>
                  <a:gd name="T5" fmla="*/ 18 h 19"/>
                  <a:gd name="T6" fmla="*/ 17 w 18"/>
                  <a:gd name="T7" fmla="*/ 3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7"/>
                      <a:pt x="7" y="11"/>
                      <a:pt x="2" y="14"/>
                    </a:cubicBezTo>
                    <a:cubicBezTo>
                      <a:pt x="0" y="16"/>
                      <a:pt x="3" y="19"/>
                      <a:pt x="5" y="18"/>
                    </a:cubicBezTo>
                    <a:cubicBezTo>
                      <a:pt x="10" y="14"/>
                      <a:pt x="15" y="9"/>
                      <a:pt x="17" y="3"/>
                    </a:cubicBezTo>
                    <a:cubicBezTo>
                      <a:pt x="18" y="0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5" name="Freeform 1799">
                <a:extLst>
                  <a:ext uri="{FF2B5EF4-FFF2-40B4-BE49-F238E27FC236}">
                    <a16:creationId xmlns:a16="http://schemas.microsoft.com/office/drawing/2014/main" xmlns="" id="{548D702A-2B92-4801-A0F9-1A82627567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1" y="2836"/>
                <a:ext cx="17" cy="22"/>
              </a:xfrm>
              <a:custGeom>
                <a:avLst/>
                <a:gdLst>
                  <a:gd name="T0" fmla="*/ 7 w 11"/>
                  <a:gd name="T1" fmla="*/ 3 h 15"/>
                  <a:gd name="T2" fmla="*/ 2 w 11"/>
                  <a:gd name="T3" fmla="*/ 11 h 15"/>
                  <a:gd name="T4" fmla="*/ 4 w 11"/>
                  <a:gd name="T5" fmla="*/ 14 h 15"/>
                  <a:gd name="T6" fmla="*/ 11 w 11"/>
                  <a:gd name="T7" fmla="*/ 2 h 15"/>
                  <a:gd name="T8" fmla="*/ 7 w 11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7" y="3"/>
                    </a:moveTo>
                    <a:cubicBezTo>
                      <a:pt x="7" y="6"/>
                      <a:pt x="5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8" y="11"/>
                      <a:pt x="11" y="8"/>
                      <a:pt x="11" y="2"/>
                    </a:cubicBezTo>
                    <a:cubicBezTo>
                      <a:pt x="11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6" name="Freeform 1800">
                <a:extLst>
                  <a:ext uri="{FF2B5EF4-FFF2-40B4-BE49-F238E27FC236}">
                    <a16:creationId xmlns:a16="http://schemas.microsoft.com/office/drawing/2014/main" xmlns="" id="{F5842CEB-DD37-425E-B81C-85DC1584C0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7" y="2812"/>
                <a:ext cx="26" cy="25"/>
              </a:xfrm>
              <a:custGeom>
                <a:avLst/>
                <a:gdLst>
                  <a:gd name="T0" fmla="*/ 17 w 18"/>
                  <a:gd name="T1" fmla="*/ 2 h 17"/>
                  <a:gd name="T2" fmla="*/ 11 w 18"/>
                  <a:gd name="T3" fmla="*/ 4 h 17"/>
                  <a:gd name="T4" fmla="*/ 2 w 18"/>
                  <a:gd name="T5" fmla="*/ 13 h 17"/>
                  <a:gd name="T6" fmla="*/ 4 w 18"/>
                  <a:gd name="T7" fmla="*/ 16 h 17"/>
                  <a:gd name="T8" fmla="*/ 10 w 18"/>
                  <a:gd name="T9" fmla="*/ 10 h 17"/>
                  <a:gd name="T10" fmla="*/ 14 w 18"/>
                  <a:gd name="T11" fmla="*/ 7 h 17"/>
                  <a:gd name="T12" fmla="*/ 15 w 18"/>
                  <a:gd name="T13" fmla="*/ 6 h 17"/>
                  <a:gd name="T14" fmla="*/ 15 w 18"/>
                  <a:gd name="T15" fmla="*/ 5 h 17"/>
                  <a:gd name="T16" fmla="*/ 17 w 18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17" y="2"/>
                    </a:moveTo>
                    <a:cubicBezTo>
                      <a:pt x="15" y="0"/>
                      <a:pt x="13" y="3"/>
                      <a:pt x="11" y="4"/>
                    </a:cubicBezTo>
                    <a:cubicBezTo>
                      <a:pt x="8" y="7"/>
                      <a:pt x="5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6" y="14"/>
                      <a:pt x="8" y="12"/>
                      <a:pt x="10" y="10"/>
                    </a:cubicBezTo>
                    <a:cubicBezTo>
                      <a:pt x="11" y="9"/>
                      <a:pt x="13" y="8"/>
                      <a:pt x="14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5"/>
                      <a:pt x="18" y="4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71" name="Group 2002">
              <a:extLst>
                <a:ext uri="{FF2B5EF4-FFF2-40B4-BE49-F238E27FC236}">
                  <a16:creationId xmlns:a16="http://schemas.microsoft.com/office/drawing/2014/main" xmlns="" id="{683729A6-E533-4303-B262-B1E7ABE955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86" y="474"/>
              <a:ext cx="2031" cy="3027"/>
              <a:chOff x="4686" y="474"/>
              <a:chExt cx="2031" cy="3027"/>
            </a:xfrm>
          </p:grpSpPr>
          <p:sp>
            <p:nvSpPr>
              <p:cNvPr id="11197" name="Freeform 1802">
                <a:extLst>
                  <a:ext uri="{FF2B5EF4-FFF2-40B4-BE49-F238E27FC236}">
                    <a16:creationId xmlns:a16="http://schemas.microsoft.com/office/drawing/2014/main" xmlns="" id="{24C7D78C-2A02-44C5-B1AA-017CF86617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3" y="2811"/>
                <a:ext cx="17" cy="19"/>
              </a:xfrm>
              <a:custGeom>
                <a:avLst/>
                <a:gdLst>
                  <a:gd name="T0" fmla="*/ 7 w 11"/>
                  <a:gd name="T1" fmla="*/ 3 h 13"/>
                  <a:gd name="T2" fmla="*/ 2 w 11"/>
                  <a:gd name="T3" fmla="*/ 8 h 13"/>
                  <a:gd name="T4" fmla="*/ 3 w 11"/>
                  <a:gd name="T5" fmla="*/ 12 h 13"/>
                  <a:gd name="T6" fmla="*/ 11 w 11"/>
                  <a:gd name="T7" fmla="*/ 4 h 13"/>
                  <a:gd name="T8" fmla="*/ 7 w 11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3"/>
                    </a:moveTo>
                    <a:cubicBezTo>
                      <a:pt x="7" y="6"/>
                      <a:pt x="5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8"/>
                      <a:pt x="11" y="4"/>
                    </a:cubicBezTo>
                    <a:cubicBezTo>
                      <a:pt x="11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8" name="Freeform 1803">
                <a:extLst>
                  <a:ext uri="{FF2B5EF4-FFF2-40B4-BE49-F238E27FC236}">
                    <a16:creationId xmlns:a16="http://schemas.microsoft.com/office/drawing/2014/main" xmlns="" id="{B765B53B-0334-484B-891C-83A14CF2E2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6" y="2839"/>
                <a:ext cx="21" cy="19"/>
              </a:xfrm>
              <a:custGeom>
                <a:avLst/>
                <a:gdLst>
                  <a:gd name="T0" fmla="*/ 9 w 14"/>
                  <a:gd name="T1" fmla="*/ 2 h 13"/>
                  <a:gd name="T2" fmla="*/ 2 w 14"/>
                  <a:gd name="T3" fmla="*/ 8 h 13"/>
                  <a:gd name="T4" fmla="*/ 4 w 14"/>
                  <a:gd name="T5" fmla="*/ 12 h 13"/>
                  <a:gd name="T6" fmla="*/ 13 w 14"/>
                  <a:gd name="T7" fmla="*/ 3 h 13"/>
                  <a:gd name="T8" fmla="*/ 9 w 14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8" y="5"/>
                      <a:pt x="6" y="7"/>
                      <a:pt x="2" y="8"/>
                    </a:cubicBezTo>
                    <a:cubicBezTo>
                      <a:pt x="0" y="9"/>
                      <a:pt x="1" y="13"/>
                      <a:pt x="4" y="12"/>
                    </a:cubicBezTo>
                    <a:cubicBezTo>
                      <a:pt x="8" y="10"/>
                      <a:pt x="11" y="8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9" name="Freeform 1804">
                <a:extLst>
                  <a:ext uri="{FF2B5EF4-FFF2-40B4-BE49-F238E27FC236}">
                    <a16:creationId xmlns:a16="http://schemas.microsoft.com/office/drawing/2014/main" xmlns="" id="{4A0AD1AB-A57A-4175-86C5-D0FA637E04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5" y="2860"/>
                <a:ext cx="22" cy="26"/>
              </a:xfrm>
              <a:custGeom>
                <a:avLst/>
                <a:gdLst>
                  <a:gd name="T0" fmla="*/ 11 w 15"/>
                  <a:gd name="T1" fmla="*/ 2 h 18"/>
                  <a:gd name="T2" fmla="*/ 2 w 15"/>
                  <a:gd name="T3" fmla="*/ 13 h 18"/>
                  <a:gd name="T4" fmla="*/ 4 w 15"/>
                  <a:gd name="T5" fmla="*/ 16 h 18"/>
                  <a:gd name="T6" fmla="*/ 14 w 15"/>
                  <a:gd name="T7" fmla="*/ 3 h 18"/>
                  <a:gd name="T8" fmla="*/ 11 w 15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11" y="2"/>
                    </a:moveTo>
                    <a:cubicBezTo>
                      <a:pt x="9" y="7"/>
                      <a:pt x="6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8"/>
                      <a:pt x="14" y="3"/>
                    </a:cubicBezTo>
                    <a:cubicBezTo>
                      <a:pt x="15" y="0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0" name="Freeform 1805">
                <a:extLst>
                  <a:ext uri="{FF2B5EF4-FFF2-40B4-BE49-F238E27FC236}">
                    <a16:creationId xmlns:a16="http://schemas.microsoft.com/office/drawing/2014/main" xmlns="" id="{8172F11E-98E3-46CB-9BA6-716376810A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1" y="2882"/>
                <a:ext cx="19" cy="23"/>
              </a:xfrm>
              <a:custGeom>
                <a:avLst/>
                <a:gdLst>
                  <a:gd name="T0" fmla="*/ 9 w 13"/>
                  <a:gd name="T1" fmla="*/ 2 h 16"/>
                  <a:gd name="T2" fmla="*/ 2 w 13"/>
                  <a:gd name="T3" fmla="*/ 12 h 16"/>
                  <a:gd name="T4" fmla="*/ 5 w 13"/>
                  <a:gd name="T5" fmla="*/ 14 h 16"/>
                  <a:gd name="T6" fmla="*/ 12 w 13"/>
                  <a:gd name="T7" fmla="*/ 3 h 16"/>
                  <a:gd name="T8" fmla="*/ 9 w 1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2"/>
                    </a:moveTo>
                    <a:cubicBezTo>
                      <a:pt x="7" y="5"/>
                      <a:pt x="5" y="9"/>
                      <a:pt x="2" y="12"/>
                    </a:cubicBezTo>
                    <a:cubicBezTo>
                      <a:pt x="0" y="13"/>
                      <a:pt x="3" y="16"/>
                      <a:pt x="5" y="14"/>
                    </a:cubicBezTo>
                    <a:cubicBezTo>
                      <a:pt x="8" y="11"/>
                      <a:pt x="10" y="7"/>
                      <a:pt x="12" y="3"/>
                    </a:cubicBezTo>
                    <a:cubicBezTo>
                      <a:pt x="13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1" name="Freeform 1806">
                <a:extLst>
                  <a:ext uri="{FF2B5EF4-FFF2-40B4-BE49-F238E27FC236}">
                    <a16:creationId xmlns:a16="http://schemas.microsoft.com/office/drawing/2014/main" xmlns="" id="{6152E020-A14C-4AAA-A6F9-270ADDA332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6" y="2893"/>
                <a:ext cx="28" cy="27"/>
              </a:xfrm>
              <a:custGeom>
                <a:avLst/>
                <a:gdLst>
                  <a:gd name="T0" fmla="*/ 14 w 19"/>
                  <a:gd name="T1" fmla="*/ 2 h 18"/>
                  <a:gd name="T2" fmla="*/ 2 w 19"/>
                  <a:gd name="T3" fmla="*/ 13 h 18"/>
                  <a:gd name="T4" fmla="*/ 5 w 19"/>
                  <a:gd name="T5" fmla="*/ 16 h 18"/>
                  <a:gd name="T6" fmla="*/ 17 w 19"/>
                  <a:gd name="T7" fmla="*/ 4 h 18"/>
                  <a:gd name="T8" fmla="*/ 14 w 1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4" y="2"/>
                    </a:moveTo>
                    <a:cubicBezTo>
                      <a:pt x="11" y="6"/>
                      <a:pt x="7" y="10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9" y="13"/>
                      <a:pt x="14" y="9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2" name="Freeform 1807">
                <a:extLst>
                  <a:ext uri="{FF2B5EF4-FFF2-40B4-BE49-F238E27FC236}">
                    <a16:creationId xmlns:a16="http://schemas.microsoft.com/office/drawing/2014/main" xmlns="" id="{E18CBA08-AB43-48D8-AEE9-03A0C908AD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6" y="2862"/>
                <a:ext cx="22" cy="21"/>
              </a:xfrm>
              <a:custGeom>
                <a:avLst/>
                <a:gdLst>
                  <a:gd name="T0" fmla="*/ 10 w 15"/>
                  <a:gd name="T1" fmla="*/ 2 h 14"/>
                  <a:gd name="T2" fmla="*/ 2 w 15"/>
                  <a:gd name="T3" fmla="*/ 9 h 14"/>
                  <a:gd name="T4" fmla="*/ 3 w 15"/>
                  <a:gd name="T5" fmla="*/ 13 h 14"/>
                  <a:gd name="T6" fmla="*/ 14 w 15"/>
                  <a:gd name="T7" fmla="*/ 4 h 14"/>
                  <a:gd name="T8" fmla="*/ 10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0" y="2"/>
                    </a:moveTo>
                    <a:cubicBezTo>
                      <a:pt x="9" y="6"/>
                      <a:pt x="6" y="8"/>
                      <a:pt x="2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1"/>
                      <a:pt x="12" y="8"/>
                      <a:pt x="14" y="4"/>
                    </a:cubicBezTo>
                    <a:cubicBezTo>
                      <a:pt x="15" y="2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3" name="Freeform 1808">
                <a:extLst>
                  <a:ext uri="{FF2B5EF4-FFF2-40B4-BE49-F238E27FC236}">
                    <a16:creationId xmlns:a16="http://schemas.microsoft.com/office/drawing/2014/main" xmlns="" id="{27FFE00D-5C63-4BB1-A6DC-8A22C7E7AC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9" y="2843"/>
                <a:ext cx="20" cy="24"/>
              </a:xfrm>
              <a:custGeom>
                <a:avLst/>
                <a:gdLst>
                  <a:gd name="T0" fmla="*/ 10 w 14"/>
                  <a:gd name="T1" fmla="*/ 3 h 16"/>
                  <a:gd name="T2" fmla="*/ 2 w 14"/>
                  <a:gd name="T3" fmla="*/ 12 h 16"/>
                  <a:gd name="T4" fmla="*/ 3 w 14"/>
                  <a:gd name="T5" fmla="*/ 15 h 16"/>
                  <a:gd name="T6" fmla="*/ 14 w 14"/>
                  <a:gd name="T7" fmla="*/ 2 h 16"/>
                  <a:gd name="T8" fmla="*/ 10 w 14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10" y="3"/>
                    </a:moveTo>
                    <a:cubicBezTo>
                      <a:pt x="10" y="7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4" y="9"/>
                      <a:pt x="14" y="2"/>
                    </a:cubicBezTo>
                    <a:cubicBezTo>
                      <a:pt x="14" y="0"/>
                      <a:pt x="10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4" name="Freeform 1809">
                <a:extLst>
                  <a:ext uri="{FF2B5EF4-FFF2-40B4-BE49-F238E27FC236}">
                    <a16:creationId xmlns:a16="http://schemas.microsoft.com/office/drawing/2014/main" xmlns="" id="{E6FEF42A-9A80-4A02-9525-41F47A8E0D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0" y="2889"/>
                <a:ext cx="29" cy="24"/>
              </a:xfrm>
              <a:custGeom>
                <a:avLst/>
                <a:gdLst>
                  <a:gd name="T0" fmla="*/ 16 w 20"/>
                  <a:gd name="T1" fmla="*/ 2 h 16"/>
                  <a:gd name="T2" fmla="*/ 2 w 20"/>
                  <a:gd name="T3" fmla="*/ 12 h 16"/>
                  <a:gd name="T4" fmla="*/ 3 w 20"/>
                  <a:gd name="T5" fmla="*/ 15 h 16"/>
                  <a:gd name="T6" fmla="*/ 19 w 20"/>
                  <a:gd name="T7" fmla="*/ 5 h 16"/>
                  <a:gd name="T8" fmla="*/ 16 w 2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16" y="2"/>
                    </a:moveTo>
                    <a:cubicBezTo>
                      <a:pt x="12" y="7"/>
                      <a:pt x="7" y="10"/>
                      <a:pt x="2" y="12"/>
                    </a:cubicBezTo>
                    <a:cubicBezTo>
                      <a:pt x="0" y="12"/>
                      <a:pt x="1" y="16"/>
                      <a:pt x="3" y="15"/>
                    </a:cubicBezTo>
                    <a:cubicBezTo>
                      <a:pt x="9" y="13"/>
                      <a:pt x="15" y="10"/>
                      <a:pt x="19" y="5"/>
                    </a:cubicBezTo>
                    <a:cubicBezTo>
                      <a:pt x="20" y="3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5" name="Freeform 1810">
                <a:extLst>
                  <a:ext uri="{FF2B5EF4-FFF2-40B4-BE49-F238E27FC236}">
                    <a16:creationId xmlns:a16="http://schemas.microsoft.com/office/drawing/2014/main" xmlns="" id="{B234DBD7-E3FA-43A2-95C6-A47A78A3AF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3" y="2899"/>
                <a:ext cx="26" cy="22"/>
              </a:xfrm>
              <a:custGeom>
                <a:avLst/>
                <a:gdLst>
                  <a:gd name="T0" fmla="*/ 12 w 17"/>
                  <a:gd name="T1" fmla="*/ 2 h 15"/>
                  <a:gd name="T2" fmla="*/ 2 w 17"/>
                  <a:gd name="T3" fmla="*/ 11 h 15"/>
                  <a:gd name="T4" fmla="*/ 3 w 17"/>
                  <a:gd name="T5" fmla="*/ 14 h 15"/>
                  <a:gd name="T6" fmla="*/ 16 w 17"/>
                  <a:gd name="T7" fmla="*/ 3 h 15"/>
                  <a:gd name="T8" fmla="*/ 12 w 17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2" y="2"/>
                    </a:moveTo>
                    <a:cubicBezTo>
                      <a:pt x="11" y="7"/>
                      <a:pt x="6" y="9"/>
                      <a:pt x="2" y="11"/>
                    </a:cubicBezTo>
                    <a:cubicBezTo>
                      <a:pt x="0" y="12"/>
                      <a:pt x="1" y="15"/>
                      <a:pt x="3" y="14"/>
                    </a:cubicBezTo>
                    <a:cubicBezTo>
                      <a:pt x="9" y="12"/>
                      <a:pt x="14" y="9"/>
                      <a:pt x="16" y="3"/>
                    </a:cubicBezTo>
                    <a:cubicBezTo>
                      <a:pt x="17" y="0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6" name="Freeform 1811">
                <a:extLst>
                  <a:ext uri="{FF2B5EF4-FFF2-40B4-BE49-F238E27FC236}">
                    <a16:creationId xmlns:a16="http://schemas.microsoft.com/office/drawing/2014/main" xmlns="" id="{6D3123F1-44D2-4B0A-B909-E2CA8B8EDD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6" y="2893"/>
                <a:ext cx="19" cy="21"/>
              </a:xfrm>
              <a:custGeom>
                <a:avLst/>
                <a:gdLst>
                  <a:gd name="T0" fmla="*/ 9 w 13"/>
                  <a:gd name="T1" fmla="*/ 2 h 14"/>
                  <a:gd name="T2" fmla="*/ 6 w 13"/>
                  <a:gd name="T3" fmla="*/ 5 h 14"/>
                  <a:gd name="T4" fmla="*/ 2 w 13"/>
                  <a:gd name="T5" fmla="*/ 10 h 14"/>
                  <a:gd name="T6" fmla="*/ 4 w 13"/>
                  <a:gd name="T7" fmla="*/ 13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8" y="0"/>
                      <a:pt x="5" y="3"/>
                      <a:pt x="6" y="5"/>
                    </a:cubicBezTo>
                    <a:cubicBezTo>
                      <a:pt x="8" y="7"/>
                      <a:pt x="4" y="9"/>
                      <a:pt x="2" y="10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8" y="11"/>
                      <a:pt x="13" y="7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7" name="Freeform 1812">
                <a:extLst>
                  <a:ext uri="{FF2B5EF4-FFF2-40B4-BE49-F238E27FC236}">
                    <a16:creationId xmlns:a16="http://schemas.microsoft.com/office/drawing/2014/main" xmlns="" id="{746A7CE1-7CB6-4318-AC3C-517179B13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7" y="2918"/>
                <a:ext cx="31" cy="27"/>
              </a:xfrm>
              <a:custGeom>
                <a:avLst/>
                <a:gdLst>
                  <a:gd name="T0" fmla="*/ 17 w 21"/>
                  <a:gd name="T1" fmla="*/ 2 h 18"/>
                  <a:gd name="T2" fmla="*/ 2 w 21"/>
                  <a:gd name="T3" fmla="*/ 13 h 18"/>
                  <a:gd name="T4" fmla="*/ 4 w 21"/>
                  <a:gd name="T5" fmla="*/ 17 h 18"/>
                  <a:gd name="T6" fmla="*/ 20 w 21"/>
                  <a:gd name="T7" fmla="*/ 4 h 18"/>
                  <a:gd name="T8" fmla="*/ 17 w 2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7" y="2"/>
                    </a:moveTo>
                    <a:cubicBezTo>
                      <a:pt x="13" y="7"/>
                      <a:pt x="8" y="11"/>
                      <a:pt x="2" y="13"/>
                    </a:cubicBezTo>
                    <a:cubicBezTo>
                      <a:pt x="0" y="14"/>
                      <a:pt x="1" y="18"/>
                      <a:pt x="4" y="17"/>
                    </a:cubicBezTo>
                    <a:cubicBezTo>
                      <a:pt x="10" y="14"/>
                      <a:pt x="16" y="10"/>
                      <a:pt x="20" y="4"/>
                    </a:cubicBezTo>
                    <a:cubicBezTo>
                      <a:pt x="21" y="2"/>
                      <a:pt x="18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8" name="Freeform 1813">
                <a:extLst>
                  <a:ext uri="{FF2B5EF4-FFF2-40B4-BE49-F238E27FC236}">
                    <a16:creationId xmlns:a16="http://schemas.microsoft.com/office/drawing/2014/main" xmlns="" id="{843D25D2-C830-4160-BE33-626902CE75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57" y="2927"/>
                <a:ext cx="19" cy="22"/>
              </a:xfrm>
              <a:custGeom>
                <a:avLst/>
                <a:gdLst>
                  <a:gd name="T0" fmla="*/ 9 w 13"/>
                  <a:gd name="T1" fmla="*/ 3 h 15"/>
                  <a:gd name="T2" fmla="*/ 2 w 13"/>
                  <a:gd name="T3" fmla="*/ 11 h 15"/>
                  <a:gd name="T4" fmla="*/ 3 w 13"/>
                  <a:gd name="T5" fmla="*/ 14 h 15"/>
                  <a:gd name="T6" fmla="*/ 13 w 13"/>
                  <a:gd name="T7" fmla="*/ 3 h 15"/>
                  <a:gd name="T8" fmla="*/ 9 w 13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3"/>
                    </a:moveTo>
                    <a:cubicBezTo>
                      <a:pt x="9" y="7"/>
                      <a:pt x="5" y="9"/>
                      <a:pt x="2" y="11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8" y="12"/>
                      <a:pt x="13" y="9"/>
                      <a:pt x="13" y="3"/>
                    </a:cubicBezTo>
                    <a:cubicBezTo>
                      <a:pt x="13" y="0"/>
                      <a:pt x="9" y="1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9" name="Freeform 1814">
                <a:extLst>
                  <a:ext uri="{FF2B5EF4-FFF2-40B4-BE49-F238E27FC236}">
                    <a16:creationId xmlns:a16="http://schemas.microsoft.com/office/drawing/2014/main" xmlns="" id="{8F16F06D-5362-45B3-AA0A-88BC7838DA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4" y="2955"/>
                <a:ext cx="21" cy="24"/>
              </a:xfrm>
              <a:custGeom>
                <a:avLst/>
                <a:gdLst>
                  <a:gd name="T0" fmla="*/ 9 w 14"/>
                  <a:gd name="T1" fmla="*/ 3 h 16"/>
                  <a:gd name="T2" fmla="*/ 2 w 14"/>
                  <a:gd name="T3" fmla="*/ 12 h 16"/>
                  <a:gd name="T4" fmla="*/ 4 w 14"/>
                  <a:gd name="T5" fmla="*/ 15 h 16"/>
                  <a:gd name="T6" fmla="*/ 13 w 14"/>
                  <a:gd name="T7" fmla="*/ 3 h 16"/>
                  <a:gd name="T8" fmla="*/ 9 w 14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9" y="3"/>
                    </a:moveTo>
                    <a:cubicBezTo>
                      <a:pt x="8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4" y="15"/>
                    </a:cubicBezTo>
                    <a:cubicBezTo>
                      <a:pt x="9" y="13"/>
                      <a:pt x="12" y="8"/>
                      <a:pt x="13" y="3"/>
                    </a:cubicBezTo>
                    <a:cubicBezTo>
                      <a:pt x="14" y="1"/>
                      <a:pt x="10" y="0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0" name="Freeform 1815">
                <a:extLst>
                  <a:ext uri="{FF2B5EF4-FFF2-40B4-BE49-F238E27FC236}">
                    <a16:creationId xmlns:a16="http://schemas.microsoft.com/office/drawing/2014/main" xmlns="" id="{5D64B690-6B05-43D6-93A9-17501E135D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7" y="2966"/>
                <a:ext cx="22" cy="25"/>
              </a:xfrm>
              <a:custGeom>
                <a:avLst/>
                <a:gdLst>
                  <a:gd name="T0" fmla="*/ 11 w 15"/>
                  <a:gd name="T1" fmla="*/ 3 h 17"/>
                  <a:gd name="T2" fmla="*/ 2 w 15"/>
                  <a:gd name="T3" fmla="*/ 12 h 17"/>
                  <a:gd name="T4" fmla="*/ 4 w 15"/>
                  <a:gd name="T5" fmla="*/ 16 h 17"/>
                  <a:gd name="T6" fmla="*/ 14 w 15"/>
                  <a:gd name="T7" fmla="*/ 3 h 17"/>
                  <a:gd name="T8" fmla="*/ 11 w 1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3"/>
                    </a:moveTo>
                    <a:cubicBezTo>
                      <a:pt x="9" y="7"/>
                      <a:pt x="7" y="11"/>
                      <a:pt x="2" y="12"/>
                    </a:cubicBezTo>
                    <a:cubicBezTo>
                      <a:pt x="0" y="13"/>
                      <a:pt x="1" y="17"/>
                      <a:pt x="4" y="16"/>
                    </a:cubicBezTo>
                    <a:cubicBezTo>
                      <a:pt x="9" y="14"/>
                      <a:pt x="13" y="9"/>
                      <a:pt x="14" y="3"/>
                    </a:cubicBezTo>
                    <a:cubicBezTo>
                      <a:pt x="15" y="1"/>
                      <a:pt x="11" y="0"/>
                      <a:pt x="1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1" name="Freeform 1816">
                <a:extLst>
                  <a:ext uri="{FF2B5EF4-FFF2-40B4-BE49-F238E27FC236}">
                    <a16:creationId xmlns:a16="http://schemas.microsoft.com/office/drawing/2014/main" xmlns="" id="{664CC8DD-7AAD-47EA-9590-6A326659EE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9" y="2954"/>
                <a:ext cx="23" cy="22"/>
              </a:xfrm>
              <a:custGeom>
                <a:avLst/>
                <a:gdLst>
                  <a:gd name="T0" fmla="*/ 12 w 16"/>
                  <a:gd name="T1" fmla="*/ 2 h 15"/>
                  <a:gd name="T2" fmla="*/ 3 w 16"/>
                  <a:gd name="T3" fmla="*/ 11 h 15"/>
                  <a:gd name="T4" fmla="*/ 4 w 16"/>
                  <a:gd name="T5" fmla="*/ 14 h 15"/>
                  <a:gd name="T6" fmla="*/ 15 w 16"/>
                  <a:gd name="T7" fmla="*/ 3 h 15"/>
                  <a:gd name="T8" fmla="*/ 12 w 16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2"/>
                    </a:moveTo>
                    <a:cubicBezTo>
                      <a:pt x="10" y="7"/>
                      <a:pt x="7" y="9"/>
                      <a:pt x="3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9" y="12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2" name="Freeform 1817">
                <a:extLst>
                  <a:ext uri="{FF2B5EF4-FFF2-40B4-BE49-F238E27FC236}">
                    <a16:creationId xmlns:a16="http://schemas.microsoft.com/office/drawing/2014/main" xmlns="" id="{05D95A40-A4FD-43BD-8B06-D5E3610F70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2940"/>
                <a:ext cx="23" cy="26"/>
              </a:xfrm>
              <a:custGeom>
                <a:avLst/>
                <a:gdLst>
                  <a:gd name="T0" fmla="*/ 12 w 16"/>
                  <a:gd name="T1" fmla="*/ 3 h 17"/>
                  <a:gd name="T2" fmla="*/ 2 w 16"/>
                  <a:gd name="T3" fmla="*/ 13 h 17"/>
                  <a:gd name="T4" fmla="*/ 3 w 16"/>
                  <a:gd name="T5" fmla="*/ 16 h 17"/>
                  <a:gd name="T6" fmla="*/ 15 w 16"/>
                  <a:gd name="T7" fmla="*/ 3 h 17"/>
                  <a:gd name="T8" fmla="*/ 12 w 16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3"/>
                    </a:moveTo>
                    <a:cubicBezTo>
                      <a:pt x="10" y="7"/>
                      <a:pt x="6" y="11"/>
                      <a:pt x="2" y="13"/>
                    </a:cubicBezTo>
                    <a:cubicBezTo>
                      <a:pt x="0" y="14"/>
                      <a:pt x="1" y="17"/>
                      <a:pt x="3" y="16"/>
                    </a:cubicBezTo>
                    <a:cubicBezTo>
                      <a:pt x="9" y="14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3" name="Freeform 1818">
                <a:extLst>
                  <a:ext uri="{FF2B5EF4-FFF2-40B4-BE49-F238E27FC236}">
                    <a16:creationId xmlns:a16="http://schemas.microsoft.com/office/drawing/2014/main" xmlns="" id="{AD979675-D7E5-4427-BFFE-BDD8E7C25E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3" y="2932"/>
                <a:ext cx="21" cy="22"/>
              </a:xfrm>
              <a:custGeom>
                <a:avLst/>
                <a:gdLst>
                  <a:gd name="T0" fmla="*/ 10 w 14"/>
                  <a:gd name="T1" fmla="*/ 2 h 15"/>
                  <a:gd name="T2" fmla="*/ 2 w 14"/>
                  <a:gd name="T3" fmla="*/ 10 h 15"/>
                  <a:gd name="T4" fmla="*/ 3 w 14"/>
                  <a:gd name="T5" fmla="*/ 14 h 15"/>
                  <a:gd name="T6" fmla="*/ 13 w 14"/>
                  <a:gd name="T7" fmla="*/ 3 h 15"/>
                  <a:gd name="T8" fmla="*/ 10 w 1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8" y="5"/>
                      <a:pt x="6" y="9"/>
                      <a:pt x="2" y="10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8" y="12"/>
                      <a:pt x="11" y="8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4" name="Freeform 1819">
                <a:extLst>
                  <a:ext uri="{FF2B5EF4-FFF2-40B4-BE49-F238E27FC236}">
                    <a16:creationId xmlns:a16="http://schemas.microsoft.com/office/drawing/2014/main" xmlns="" id="{F5C103DB-0AE8-417D-B98A-028EDE2531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2" y="2954"/>
                <a:ext cx="31" cy="26"/>
              </a:xfrm>
              <a:custGeom>
                <a:avLst/>
                <a:gdLst>
                  <a:gd name="T0" fmla="*/ 16 w 21"/>
                  <a:gd name="T1" fmla="*/ 2 h 18"/>
                  <a:gd name="T2" fmla="*/ 2 w 21"/>
                  <a:gd name="T3" fmla="*/ 13 h 18"/>
                  <a:gd name="T4" fmla="*/ 5 w 21"/>
                  <a:gd name="T5" fmla="*/ 16 h 18"/>
                  <a:gd name="T6" fmla="*/ 19 w 21"/>
                  <a:gd name="T7" fmla="*/ 5 h 18"/>
                  <a:gd name="T8" fmla="*/ 16 w 2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6" y="2"/>
                    </a:moveTo>
                    <a:cubicBezTo>
                      <a:pt x="11" y="5"/>
                      <a:pt x="6" y="9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9" y="12"/>
                      <a:pt x="14" y="8"/>
                      <a:pt x="19" y="5"/>
                    </a:cubicBezTo>
                    <a:cubicBezTo>
                      <a:pt x="21" y="3"/>
                      <a:pt x="18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5" name="Freeform 1820">
                <a:extLst>
                  <a:ext uri="{FF2B5EF4-FFF2-40B4-BE49-F238E27FC236}">
                    <a16:creationId xmlns:a16="http://schemas.microsoft.com/office/drawing/2014/main" xmlns="" id="{970B118D-A7F8-46C9-8BE8-1A42C1651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6" y="2932"/>
                <a:ext cx="21" cy="20"/>
              </a:xfrm>
              <a:custGeom>
                <a:avLst/>
                <a:gdLst>
                  <a:gd name="T0" fmla="*/ 10 w 14"/>
                  <a:gd name="T1" fmla="*/ 2 h 14"/>
                  <a:gd name="T2" fmla="*/ 2 w 14"/>
                  <a:gd name="T3" fmla="*/ 9 h 14"/>
                  <a:gd name="T4" fmla="*/ 4 w 14"/>
                  <a:gd name="T5" fmla="*/ 12 h 14"/>
                  <a:gd name="T6" fmla="*/ 13 w 14"/>
                  <a:gd name="T7" fmla="*/ 4 h 14"/>
                  <a:gd name="T8" fmla="*/ 10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2"/>
                    </a:moveTo>
                    <a:cubicBezTo>
                      <a:pt x="7" y="5"/>
                      <a:pt x="5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10" y="7"/>
                      <a:pt x="13" y="4"/>
                    </a:cubicBezTo>
                    <a:cubicBezTo>
                      <a:pt x="14" y="3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6" name="Freeform 1821">
                <a:extLst>
                  <a:ext uri="{FF2B5EF4-FFF2-40B4-BE49-F238E27FC236}">
                    <a16:creationId xmlns:a16="http://schemas.microsoft.com/office/drawing/2014/main" xmlns="" id="{9A8C119E-338C-40E0-8EE8-DFE4223D89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9" y="2907"/>
                <a:ext cx="19" cy="17"/>
              </a:xfrm>
              <a:custGeom>
                <a:avLst/>
                <a:gdLst>
                  <a:gd name="T0" fmla="*/ 9 w 13"/>
                  <a:gd name="T1" fmla="*/ 2 h 12"/>
                  <a:gd name="T2" fmla="*/ 3 w 13"/>
                  <a:gd name="T3" fmla="*/ 7 h 12"/>
                  <a:gd name="T4" fmla="*/ 4 w 13"/>
                  <a:gd name="T5" fmla="*/ 11 h 12"/>
                  <a:gd name="T6" fmla="*/ 12 w 13"/>
                  <a:gd name="T7" fmla="*/ 4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4"/>
                      <a:pt x="5" y="6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7" y="9"/>
                      <a:pt x="9" y="7"/>
                      <a:pt x="12" y="4"/>
                    </a:cubicBezTo>
                    <a:cubicBezTo>
                      <a:pt x="13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7" name="Freeform 1822">
                <a:extLst>
                  <a:ext uri="{FF2B5EF4-FFF2-40B4-BE49-F238E27FC236}">
                    <a16:creationId xmlns:a16="http://schemas.microsoft.com/office/drawing/2014/main" xmlns="" id="{45B84113-8E04-4C92-920E-133FC3DA8A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34" y="2966"/>
                <a:ext cx="22" cy="22"/>
              </a:xfrm>
              <a:custGeom>
                <a:avLst/>
                <a:gdLst>
                  <a:gd name="T0" fmla="*/ 10 w 15"/>
                  <a:gd name="T1" fmla="*/ 3 h 15"/>
                  <a:gd name="T2" fmla="*/ 3 w 15"/>
                  <a:gd name="T3" fmla="*/ 11 h 15"/>
                  <a:gd name="T4" fmla="*/ 4 w 15"/>
                  <a:gd name="T5" fmla="*/ 14 h 15"/>
                  <a:gd name="T6" fmla="*/ 14 w 15"/>
                  <a:gd name="T7" fmla="*/ 3 h 15"/>
                  <a:gd name="T8" fmla="*/ 10 w 1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3"/>
                    </a:moveTo>
                    <a:cubicBezTo>
                      <a:pt x="9" y="7"/>
                      <a:pt x="7" y="9"/>
                      <a:pt x="3" y="11"/>
                    </a:cubicBezTo>
                    <a:cubicBezTo>
                      <a:pt x="0" y="11"/>
                      <a:pt x="2" y="15"/>
                      <a:pt x="4" y="14"/>
                    </a:cubicBezTo>
                    <a:cubicBezTo>
                      <a:pt x="9" y="12"/>
                      <a:pt x="13" y="9"/>
                      <a:pt x="14" y="3"/>
                    </a:cubicBezTo>
                    <a:cubicBezTo>
                      <a:pt x="15" y="1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8" name="Freeform 1823">
                <a:extLst>
                  <a:ext uri="{FF2B5EF4-FFF2-40B4-BE49-F238E27FC236}">
                    <a16:creationId xmlns:a16="http://schemas.microsoft.com/office/drawing/2014/main" xmlns="" id="{CDEC818C-BF00-4885-A473-1FC5204CB2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2977"/>
                <a:ext cx="22" cy="25"/>
              </a:xfrm>
              <a:custGeom>
                <a:avLst/>
                <a:gdLst>
                  <a:gd name="T0" fmla="*/ 11 w 15"/>
                  <a:gd name="T1" fmla="*/ 1 h 17"/>
                  <a:gd name="T2" fmla="*/ 1 w 15"/>
                  <a:gd name="T3" fmla="*/ 12 h 17"/>
                  <a:gd name="T4" fmla="*/ 4 w 15"/>
                  <a:gd name="T5" fmla="*/ 15 h 17"/>
                  <a:gd name="T6" fmla="*/ 14 w 15"/>
                  <a:gd name="T7" fmla="*/ 4 h 17"/>
                  <a:gd name="T8" fmla="*/ 11 w 15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1"/>
                    </a:moveTo>
                    <a:cubicBezTo>
                      <a:pt x="8" y="5"/>
                      <a:pt x="5" y="9"/>
                      <a:pt x="1" y="12"/>
                    </a:cubicBezTo>
                    <a:cubicBezTo>
                      <a:pt x="0" y="14"/>
                      <a:pt x="2" y="17"/>
                      <a:pt x="4" y="15"/>
                    </a:cubicBezTo>
                    <a:cubicBezTo>
                      <a:pt x="8" y="12"/>
                      <a:pt x="11" y="8"/>
                      <a:pt x="14" y="4"/>
                    </a:cubicBezTo>
                    <a:cubicBezTo>
                      <a:pt x="15" y="2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9" name="Freeform 1824">
                <a:extLst>
                  <a:ext uri="{FF2B5EF4-FFF2-40B4-BE49-F238E27FC236}">
                    <a16:creationId xmlns:a16="http://schemas.microsoft.com/office/drawing/2014/main" xmlns="" id="{6BA16962-6100-4437-B317-0A22379AF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3001"/>
                <a:ext cx="24" cy="26"/>
              </a:xfrm>
              <a:custGeom>
                <a:avLst/>
                <a:gdLst>
                  <a:gd name="T0" fmla="*/ 12 w 16"/>
                  <a:gd name="T1" fmla="*/ 2 h 18"/>
                  <a:gd name="T2" fmla="*/ 2 w 16"/>
                  <a:gd name="T3" fmla="*/ 13 h 18"/>
                  <a:gd name="T4" fmla="*/ 5 w 16"/>
                  <a:gd name="T5" fmla="*/ 16 h 18"/>
                  <a:gd name="T6" fmla="*/ 14 w 16"/>
                  <a:gd name="T7" fmla="*/ 5 h 18"/>
                  <a:gd name="T8" fmla="*/ 12 w 1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2" y="2"/>
                    </a:moveTo>
                    <a:cubicBezTo>
                      <a:pt x="9" y="6"/>
                      <a:pt x="6" y="10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8" y="13"/>
                      <a:pt x="11" y="9"/>
                      <a:pt x="14" y="5"/>
                    </a:cubicBezTo>
                    <a:cubicBezTo>
                      <a:pt x="16" y="3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0" name="Freeform 1825">
                <a:extLst>
                  <a:ext uri="{FF2B5EF4-FFF2-40B4-BE49-F238E27FC236}">
                    <a16:creationId xmlns:a16="http://schemas.microsoft.com/office/drawing/2014/main" xmlns="" id="{B32A40FC-95E9-4693-8060-5A109F5CF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0" y="2986"/>
                <a:ext cx="17" cy="21"/>
              </a:xfrm>
              <a:custGeom>
                <a:avLst/>
                <a:gdLst>
                  <a:gd name="T0" fmla="*/ 6 w 11"/>
                  <a:gd name="T1" fmla="*/ 4 h 14"/>
                  <a:gd name="T2" fmla="*/ 2 w 11"/>
                  <a:gd name="T3" fmla="*/ 9 h 14"/>
                  <a:gd name="T4" fmla="*/ 3 w 11"/>
                  <a:gd name="T5" fmla="*/ 13 h 14"/>
                  <a:gd name="T6" fmla="*/ 9 w 11"/>
                  <a:gd name="T7" fmla="*/ 2 h 14"/>
                  <a:gd name="T8" fmla="*/ 6 w 11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4"/>
                    </a:moveTo>
                    <a:cubicBezTo>
                      <a:pt x="7" y="6"/>
                      <a:pt x="4" y="8"/>
                      <a:pt x="2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1"/>
                      <a:pt x="11" y="7"/>
                      <a:pt x="9" y="2"/>
                    </a:cubicBezTo>
                    <a:cubicBezTo>
                      <a:pt x="9" y="0"/>
                      <a:pt x="5" y="1"/>
                      <a:pt x="6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1" name="Freeform 1826">
                <a:extLst>
                  <a:ext uri="{FF2B5EF4-FFF2-40B4-BE49-F238E27FC236}">
                    <a16:creationId xmlns:a16="http://schemas.microsoft.com/office/drawing/2014/main" xmlns="" id="{F1749754-B997-451E-9A1A-9C56CF6804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3005"/>
                <a:ext cx="24" cy="25"/>
              </a:xfrm>
              <a:custGeom>
                <a:avLst/>
                <a:gdLst>
                  <a:gd name="T0" fmla="*/ 12 w 16"/>
                  <a:gd name="T1" fmla="*/ 2 h 17"/>
                  <a:gd name="T2" fmla="*/ 2 w 16"/>
                  <a:gd name="T3" fmla="*/ 13 h 17"/>
                  <a:gd name="T4" fmla="*/ 3 w 16"/>
                  <a:gd name="T5" fmla="*/ 16 h 17"/>
                  <a:gd name="T6" fmla="*/ 16 w 16"/>
                  <a:gd name="T7" fmla="*/ 3 h 17"/>
                  <a:gd name="T8" fmla="*/ 12 w 16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2"/>
                    </a:moveTo>
                    <a:cubicBezTo>
                      <a:pt x="11" y="7"/>
                      <a:pt x="7" y="11"/>
                      <a:pt x="2" y="13"/>
                    </a:cubicBezTo>
                    <a:cubicBezTo>
                      <a:pt x="0" y="13"/>
                      <a:pt x="1" y="17"/>
                      <a:pt x="3" y="16"/>
                    </a:cubicBezTo>
                    <a:cubicBezTo>
                      <a:pt x="9" y="14"/>
                      <a:pt x="14" y="9"/>
                      <a:pt x="16" y="3"/>
                    </a:cubicBezTo>
                    <a:cubicBezTo>
                      <a:pt x="16" y="1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2" name="Freeform 1827">
                <a:extLst>
                  <a:ext uri="{FF2B5EF4-FFF2-40B4-BE49-F238E27FC236}">
                    <a16:creationId xmlns:a16="http://schemas.microsoft.com/office/drawing/2014/main" xmlns="" id="{E4CC5CD5-8973-4CA2-A7A7-377C98F88B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1" y="3033"/>
                <a:ext cx="23" cy="24"/>
              </a:xfrm>
              <a:custGeom>
                <a:avLst/>
                <a:gdLst>
                  <a:gd name="T0" fmla="*/ 11 w 16"/>
                  <a:gd name="T1" fmla="*/ 2 h 16"/>
                  <a:gd name="T2" fmla="*/ 2 w 16"/>
                  <a:gd name="T3" fmla="*/ 12 h 16"/>
                  <a:gd name="T4" fmla="*/ 3 w 16"/>
                  <a:gd name="T5" fmla="*/ 15 h 16"/>
                  <a:gd name="T6" fmla="*/ 14 w 16"/>
                  <a:gd name="T7" fmla="*/ 5 h 16"/>
                  <a:gd name="T8" fmla="*/ 11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2"/>
                    </a:moveTo>
                    <a:cubicBezTo>
                      <a:pt x="9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8" y="13"/>
                      <a:pt x="11" y="9"/>
                      <a:pt x="14" y="5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3" name="Freeform 1828">
                <a:extLst>
                  <a:ext uri="{FF2B5EF4-FFF2-40B4-BE49-F238E27FC236}">
                    <a16:creationId xmlns:a16="http://schemas.microsoft.com/office/drawing/2014/main" xmlns="" id="{09383877-D620-43EE-BEAF-4EC36A4503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2" y="3045"/>
                <a:ext cx="17" cy="19"/>
              </a:xfrm>
              <a:custGeom>
                <a:avLst/>
                <a:gdLst>
                  <a:gd name="T0" fmla="*/ 7 w 11"/>
                  <a:gd name="T1" fmla="*/ 3 h 13"/>
                  <a:gd name="T2" fmla="*/ 2 w 11"/>
                  <a:gd name="T3" fmla="*/ 8 h 13"/>
                  <a:gd name="T4" fmla="*/ 3 w 11"/>
                  <a:gd name="T5" fmla="*/ 12 h 13"/>
                  <a:gd name="T6" fmla="*/ 11 w 11"/>
                  <a:gd name="T7" fmla="*/ 3 h 13"/>
                  <a:gd name="T8" fmla="*/ 7 w 11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3"/>
                    </a:moveTo>
                    <a:cubicBezTo>
                      <a:pt x="7" y="5"/>
                      <a:pt x="4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1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4" name="Freeform 1829">
                <a:extLst>
                  <a:ext uri="{FF2B5EF4-FFF2-40B4-BE49-F238E27FC236}">
                    <a16:creationId xmlns:a16="http://schemas.microsoft.com/office/drawing/2014/main" xmlns="" id="{3C9E8F27-9258-4A49-B2AA-EF8052E41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60" y="2982"/>
                <a:ext cx="28" cy="20"/>
              </a:xfrm>
              <a:custGeom>
                <a:avLst/>
                <a:gdLst>
                  <a:gd name="T0" fmla="*/ 15 w 19"/>
                  <a:gd name="T1" fmla="*/ 1 h 14"/>
                  <a:gd name="T2" fmla="*/ 2 w 19"/>
                  <a:gd name="T3" fmla="*/ 9 h 14"/>
                  <a:gd name="T4" fmla="*/ 4 w 19"/>
                  <a:gd name="T5" fmla="*/ 12 h 14"/>
                  <a:gd name="T6" fmla="*/ 17 w 19"/>
                  <a:gd name="T7" fmla="*/ 4 h 14"/>
                  <a:gd name="T8" fmla="*/ 15 w 19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5" y="1"/>
                    </a:moveTo>
                    <a:cubicBezTo>
                      <a:pt x="11" y="4"/>
                      <a:pt x="6" y="6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8" y="9"/>
                      <a:pt x="13" y="7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5" name="Freeform 1830">
                <a:extLst>
                  <a:ext uri="{FF2B5EF4-FFF2-40B4-BE49-F238E27FC236}">
                    <a16:creationId xmlns:a16="http://schemas.microsoft.com/office/drawing/2014/main" xmlns="" id="{46B1254F-1682-4C15-8370-85853825A4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1" y="2995"/>
                <a:ext cx="19" cy="19"/>
              </a:xfrm>
              <a:custGeom>
                <a:avLst/>
                <a:gdLst>
                  <a:gd name="T0" fmla="*/ 8 w 13"/>
                  <a:gd name="T1" fmla="*/ 2 h 13"/>
                  <a:gd name="T2" fmla="*/ 2 w 13"/>
                  <a:gd name="T3" fmla="*/ 9 h 13"/>
                  <a:gd name="T4" fmla="*/ 5 w 13"/>
                  <a:gd name="T5" fmla="*/ 11 h 13"/>
                  <a:gd name="T6" fmla="*/ 11 w 13"/>
                  <a:gd name="T7" fmla="*/ 4 h 13"/>
                  <a:gd name="T8" fmla="*/ 8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8" y="2"/>
                    </a:moveTo>
                    <a:cubicBezTo>
                      <a:pt x="6" y="4"/>
                      <a:pt x="4" y="7"/>
                      <a:pt x="2" y="9"/>
                    </a:cubicBezTo>
                    <a:cubicBezTo>
                      <a:pt x="0" y="11"/>
                      <a:pt x="3" y="13"/>
                      <a:pt x="5" y="11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6" name="Freeform 1831">
                <a:extLst>
                  <a:ext uri="{FF2B5EF4-FFF2-40B4-BE49-F238E27FC236}">
                    <a16:creationId xmlns:a16="http://schemas.microsoft.com/office/drawing/2014/main" xmlns="" id="{E527EBD7-E824-4276-A5EB-1134C72587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2" y="2983"/>
                <a:ext cx="15" cy="25"/>
              </a:xfrm>
              <a:custGeom>
                <a:avLst/>
                <a:gdLst>
                  <a:gd name="T0" fmla="*/ 7 w 10"/>
                  <a:gd name="T1" fmla="*/ 3 h 17"/>
                  <a:gd name="T2" fmla="*/ 2 w 10"/>
                  <a:gd name="T3" fmla="*/ 12 h 17"/>
                  <a:gd name="T4" fmla="*/ 4 w 10"/>
                  <a:gd name="T5" fmla="*/ 15 h 17"/>
                  <a:gd name="T6" fmla="*/ 10 w 10"/>
                  <a:gd name="T7" fmla="*/ 2 h 17"/>
                  <a:gd name="T8" fmla="*/ 7 w 10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7" y="3"/>
                    </a:moveTo>
                    <a:cubicBezTo>
                      <a:pt x="7" y="6"/>
                      <a:pt x="5" y="10"/>
                      <a:pt x="2" y="12"/>
                    </a:cubicBezTo>
                    <a:cubicBezTo>
                      <a:pt x="0" y="13"/>
                      <a:pt x="3" y="17"/>
                      <a:pt x="4" y="15"/>
                    </a:cubicBezTo>
                    <a:cubicBezTo>
                      <a:pt x="8" y="12"/>
                      <a:pt x="10" y="7"/>
                      <a:pt x="10" y="2"/>
                    </a:cubicBezTo>
                    <a:cubicBezTo>
                      <a:pt x="10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7" name="Freeform 1832">
                <a:extLst>
                  <a:ext uri="{FF2B5EF4-FFF2-40B4-BE49-F238E27FC236}">
                    <a16:creationId xmlns:a16="http://schemas.microsoft.com/office/drawing/2014/main" xmlns="" id="{8AAB5FA9-72BF-42F5-B6B3-B130F04274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5" y="3004"/>
                <a:ext cx="23" cy="28"/>
              </a:xfrm>
              <a:custGeom>
                <a:avLst/>
                <a:gdLst>
                  <a:gd name="T0" fmla="*/ 11 w 16"/>
                  <a:gd name="T1" fmla="*/ 2 h 19"/>
                  <a:gd name="T2" fmla="*/ 2 w 16"/>
                  <a:gd name="T3" fmla="*/ 14 h 19"/>
                  <a:gd name="T4" fmla="*/ 4 w 16"/>
                  <a:gd name="T5" fmla="*/ 17 h 19"/>
                  <a:gd name="T6" fmla="*/ 15 w 16"/>
                  <a:gd name="T7" fmla="*/ 3 h 19"/>
                  <a:gd name="T8" fmla="*/ 11 w 16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1" y="2"/>
                    </a:moveTo>
                    <a:cubicBezTo>
                      <a:pt x="10" y="7"/>
                      <a:pt x="6" y="11"/>
                      <a:pt x="2" y="14"/>
                    </a:cubicBezTo>
                    <a:cubicBezTo>
                      <a:pt x="0" y="16"/>
                      <a:pt x="2" y="19"/>
                      <a:pt x="4" y="17"/>
                    </a:cubicBezTo>
                    <a:cubicBezTo>
                      <a:pt x="9" y="14"/>
                      <a:pt x="13" y="9"/>
                      <a:pt x="15" y="3"/>
                    </a:cubicBezTo>
                    <a:cubicBezTo>
                      <a:pt x="16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8" name="Freeform 1833">
                <a:extLst>
                  <a:ext uri="{FF2B5EF4-FFF2-40B4-BE49-F238E27FC236}">
                    <a16:creationId xmlns:a16="http://schemas.microsoft.com/office/drawing/2014/main" xmlns="" id="{61A919C7-5332-47BF-8D7E-27BB66E5A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3027"/>
                <a:ext cx="21" cy="25"/>
              </a:xfrm>
              <a:custGeom>
                <a:avLst/>
                <a:gdLst>
                  <a:gd name="T0" fmla="*/ 9 w 14"/>
                  <a:gd name="T1" fmla="*/ 3 h 17"/>
                  <a:gd name="T2" fmla="*/ 2 w 14"/>
                  <a:gd name="T3" fmla="*/ 13 h 17"/>
                  <a:gd name="T4" fmla="*/ 4 w 14"/>
                  <a:gd name="T5" fmla="*/ 16 h 17"/>
                  <a:gd name="T6" fmla="*/ 13 w 14"/>
                  <a:gd name="T7" fmla="*/ 4 h 17"/>
                  <a:gd name="T8" fmla="*/ 9 w 14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9" y="3"/>
                    </a:moveTo>
                    <a:cubicBezTo>
                      <a:pt x="7" y="6"/>
                      <a:pt x="5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2"/>
                      <a:pt x="11" y="9"/>
                      <a:pt x="13" y="4"/>
                    </a:cubicBezTo>
                    <a:cubicBezTo>
                      <a:pt x="14" y="2"/>
                      <a:pt x="10" y="0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9" name="Freeform 1834">
                <a:extLst>
                  <a:ext uri="{FF2B5EF4-FFF2-40B4-BE49-F238E27FC236}">
                    <a16:creationId xmlns:a16="http://schemas.microsoft.com/office/drawing/2014/main" xmlns="" id="{67522C9D-B4BB-4390-9482-C647397B40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2" y="3052"/>
                <a:ext cx="19" cy="25"/>
              </a:xfrm>
              <a:custGeom>
                <a:avLst/>
                <a:gdLst>
                  <a:gd name="T0" fmla="*/ 9 w 13"/>
                  <a:gd name="T1" fmla="*/ 2 h 17"/>
                  <a:gd name="T2" fmla="*/ 2 w 13"/>
                  <a:gd name="T3" fmla="*/ 13 h 17"/>
                  <a:gd name="T4" fmla="*/ 5 w 13"/>
                  <a:gd name="T5" fmla="*/ 16 h 17"/>
                  <a:gd name="T6" fmla="*/ 13 w 13"/>
                  <a:gd name="T7" fmla="*/ 2 h 17"/>
                  <a:gd name="T8" fmla="*/ 9 w 13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9" y="2"/>
                    </a:moveTo>
                    <a:cubicBezTo>
                      <a:pt x="9" y="7"/>
                      <a:pt x="5" y="10"/>
                      <a:pt x="2" y="13"/>
                    </a:cubicBezTo>
                    <a:cubicBezTo>
                      <a:pt x="0" y="14"/>
                      <a:pt x="3" y="17"/>
                      <a:pt x="5" y="16"/>
                    </a:cubicBezTo>
                    <a:cubicBezTo>
                      <a:pt x="9" y="12"/>
                      <a:pt x="13" y="8"/>
                      <a:pt x="13" y="2"/>
                    </a:cubicBezTo>
                    <a:cubicBezTo>
                      <a:pt x="13" y="0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0" name="Freeform 1835">
                <a:extLst>
                  <a:ext uri="{FF2B5EF4-FFF2-40B4-BE49-F238E27FC236}">
                    <a16:creationId xmlns:a16="http://schemas.microsoft.com/office/drawing/2014/main" xmlns="" id="{D7AA2979-25FC-4DAA-8CAC-DFFD9C63DE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34" y="3072"/>
                <a:ext cx="16" cy="23"/>
              </a:xfrm>
              <a:custGeom>
                <a:avLst/>
                <a:gdLst>
                  <a:gd name="T0" fmla="*/ 8 w 11"/>
                  <a:gd name="T1" fmla="*/ 2 h 16"/>
                  <a:gd name="T2" fmla="*/ 1 w 11"/>
                  <a:gd name="T3" fmla="*/ 11 h 16"/>
                  <a:gd name="T4" fmla="*/ 4 w 11"/>
                  <a:gd name="T5" fmla="*/ 14 h 16"/>
                  <a:gd name="T6" fmla="*/ 11 w 11"/>
                  <a:gd name="T7" fmla="*/ 2 h 16"/>
                  <a:gd name="T8" fmla="*/ 8 w 1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8" y="2"/>
                    </a:moveTo>
                    <a:cubicBezTo>
                      <a:pt x="8" y="6"/>
                      <a:pt x="4" y="9"/>
                      <a:pt x="1" y="11"/>
                    </a:cubicBezTo>
                    <a:cubicBezTo>
                      <a:pt x="0" y="12"/>
                      <a:pt x="2" y="16"/>
                      <a:pt x="4" y="14"/>
                    </a:cubicBezTo>
                    <a:cubicBezTo>
                      <a:pt x="8" y="11"/>
                      <a:pt x="11" y="7"/>
                      <a:pt x="11" y="2"/>
                    </a:cubicBezTo>
                    <a:cubicBezTo>
                      <a:pt x="11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1" name="Freeform 1836">
                <a:extLst>
                  <a:ext uri="{FF2B5EF4-FFF2-40B4-BE49-F238E27FC236}">
                    <a16:creationId xmlns:a16="http://schemas.microsoft.com/office/drawing/2014/main" xmlns="" id="{0FBBA01A-7540-4E07-83F0-5ECB6894D6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2" y="3107"/>
                <a:ext cx="31" cy="23"/>
              </a:xfrm>
              <a:custGeom>
                <a:avLst/>
                <a:gdLst>
                  <a:gd name="T0" fmla="*/ 17 w 21"/>
                  <a:gd name="T1" fmla="*/ 2 h 16"/>
                  <a:gd name="T2" fmla="*/ 2 w 21"/>
                  <a:gd name="T3" fmla="*/ 12 h 16"/>
                  <a:gd name="T4" fmla="*/ 4 w 21"/>
                  <a:gd name="T5" fmla="*/ 15 h 16"/>
                  <a:gd name="T6" fmla="*/ 19 w 21"/>
                  <a:gd name="T7" fmla="*/ 5 h 16"/>
                  <a:gd name="T8" fmla="*/ 17 w 2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17" y="2"/>
                    </a:moveTo>
                    <a:cubicBezTo>
                      <a:pt x="12" y="5"/>
                      <a:pt x="7" y="8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9" y="11"/>
                      <a:pt x="14" y="8"/>
                      <a:pt x="19" y="5"/>
                    </a:cubicBezTo>
                    <a:cubicBezTo>
                      <a:pt x="21" y="3"/>
                      <a:pt x="19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2" name="Freeform 1837">
                <a:extLst>
                  <a:ext uri="{FF2B5EF4-FFF2-40B4-BE49-F238E27FC236}">
                    <a16:creationId xmlns:a16="http://schemas.microsoft.com/office/drawing/2014/main" xmlns="" id="{28B1ECB1-0036-46C1-B4E0-3BEA0B7CF2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076"/>
                <a:ext cx="16" cy="21"/>
              </a:xfrm>
              <a:custGeom>
                <a:avLst/>
                <a:gdLst>
                  <a:gd name="T0" fmla="*/ 6 w 11"/>
                  <a:gd name="T1" fmla="*/ 2 h 14"/>
                  <a:gd name="T2" fmla="*/ 2 w 11"/>
                  <a:gd name="T3" fmla="*/ 10 h 14"/>
                  <a:gd name="T4" fmla="*/ 5 w 11"/>
                  <a:gd name="T5" fmla="*/ 12 h 14"/>
                  <a:gd name="T6" fmla="*/ 10 w 11"/>
                  <a:gd name="T7" fmla="*/ 4 h 14"/>
                  <a:gd name="T8" fmla="*/ 6 w 11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2"/>
                    </a:moveTo>
                    <a:cubicBezTo>
                      <a:pt x="5" y="5"/>
                      <a:pt x="4" y="7"/>
                      <a:pt x="2" y="10"/>
                    </a:cubicBezTo>
                    <a:cubicBezTo>
                      <a:pt x="0" y="11"/>
                      <a:pt x="3" y="14"/>
                      <a:pt x="5" y="12"/>
                    </a:cubicBezTo>
                    <a:cubicBezTo>
                      <a:pt x="7" y="10"/>
                      <a:pt x="8" y="7"/>
                      <a:pt x="10" y="4"/>
                    </a:cubicBezTo>
                    <a:cubicBezTo>
                      <a:pt x="11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3" name="Freeform 1838">
                <a:extLst>
                  <a:ext uri="{FF2B5EF4-FFF2-40B4-BE49-F238E27FC236}">
                    <a16:creationId xmlns:a16="http://schemas.microsoft.com/office/drawing/2014/main" xmlns="" id="{5C0A4AFF-A7BC-4FC4-AAF2-4A0B7D7677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9" y="3026"/>
                <a:ext cx="22" cy="23"/>
              </a:xfrm>
              <a:custGeom>
                <a:avLst/>
                <a:gdLst>
                  <a:gd name="T0" fmla="*/ 10 w 15"/>
                  <a:gd name="T1" fmla="*/ 2 h 16"/>
                  <a:gd name="T2" fmla="*/ 2 w 15"/>
                  <a:gd name="T3" fmla="*/ 12 h 16"/>
                  <a:gd name="T4" fmla="*/ 3 w 15"/>
                  <a:gd name="T5" fmla="*/ 15 h 16"/>
                  <a:gd name="T6" fmla="*/ 14 w 15"/>
                  <a:gd name="T7" fmla="*/ 2 h 16"/>
                  <a:gd name="T8" fmla="*/ 10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0" y="2"/>
                    </a:moveTo>
                    <a:cubicBezTo>
                      <a:pt x="9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3" y="8"/>
                      <a:pt x="14" y="2"/>
                    </a:cubicBezTo>
                    <a:cubicBezTo>
                      <a:pt x="15" y="0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4" name="Freeform 1839">
                <a:extLst>
                  <a:ext uri="{FF2B5EF4-FFF2-40B4-BE49-F238E27FC236}">
                    <a16:creationId xmlns:a16="http://schemas.microsoft.com/office/drawing/2014/main" xmlns="" id="{0B09297C-CE6A-4788-A8CC-7B6A26D715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0" y="3033"/>
                <a:ext cx="26" cy="24"/>
              </a:xfrm>
              <a:custGeom>
                <a:avLst/>
                <a:gdLst>
                  <a:gd name="T0" fmla="*/ 13 w 17"/>
                  <a:gd name="T1" fmla="*/ 3 h 16"/>
                  <a:gd name="T2" fmla="*/ 2 w 17"/>
                  <a:gd name="T3" fmla="*/ 12 h 16"/>
                  <a:gd name="T4" fmla="*/ 4 w 17"/>
                  <a:gd name="T5" fmla="*/ 15 h 16"/>
                  <a:gd name="T6" fmla="*/ 16 w 17"/>
                  <a:gd name="T7" fmla="*/ 3 h 16"/>
                  <a:gd name="T8" fmla="*/ 13 w 17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3"/>
                    </a:moveTo>
                    <a:cubicBezTo>
                      <a:pt x="12" y="7"/>
                      <a:pt x="6" y="10"/>
                      <a:pt x="2" y="12"/>
                    </a:cubicBezTo>
                    <a:cubicBezTo>
                      <a:pt x="0" y="12"/>
                      <a:pt x="1" y="16"/>
                      <a:pt x="4" y="15"/>
                    </a:cubicBezTo>
                    <a:cubicBezTo>
                      <a:pt x="8" y="13"/>
                      <a:pt x="15" y="9"/>
                      <a:pt x="16" y="3"/>
                    </a:cubicBezTo>
                    <a:cubicBezTo>
                      <a:pt x="17" y="1"/>
                      <a:pt x="13" y="0"/>
                      <a:pt x="1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5" name="Freeform 1840">
                <a:extLst>
                  <a:ext uri="{FF2B5EF4-FFF2-40B4-BE49-F238E27FC236}">
                    <a16:creationId xmlns:a16="http://schemas.microsoft.com/office/drawing/2014/main" xmlns="" id="{B7193F86-1437-477E-BE96-5343BCF426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2" y="3017"/>
                <a:ext cx="29" cy="22"/>
              </a:xfrm>
              <a:custGeom>
                <a:avLst/>
                <a:gdLst>
                  <a:gd name="T0" fmla="*/ 15 w 20"/>
                  <a:gd name="T1" fmla="*/ 2 h 15"/>
                  <a:gd name="T2" fmla="*/ 2 w 20"/>
                  <a:gd name="T3" fmla="*/ 11 h 15"/>
                  <a:gd name="T4" fmla="*/ 4 w 20"/>
                  <a:gd name="T5" fmla="*/ 14 h 15"/>
                  <a:gd name="T6" fmla="*/ 18 w 20"/>
                  <a:gd name="T7" fmla="*/ 4 h 15"/>
                  <a:gd name="T8" fmla="*/ 15 w 20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15" y="2"/>
                    </a:moveTo>
                    <a:cubicBezTo>
                      <a:pt x="11" y="6"/>
                      <a:pt x="7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9" y="12"/>
                      <a:pt x="14" y="9"/>
                      <a:pt x="18" y="4"/>
                    </a:cubicBezTo>
                    <a:cubicBezTo>
                      <a:pt x="20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6" name="Freeform 1841">
                <a:extLst>
                  <a:ext uri="{FF2B5EF4-FFF2-40B4-BE49-F238E27FC236}">
                    <a16:creationId xmlns:a16="http://schemas.microsoft.com/office/drawing/2014/main" xmlns="" id="{7F316365-D185-4B93-B95D-C789395EBF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7" y="3008"/>
                <a:ext cx="16" cy="18"/>
              </a:xfrm>
              <a:custGeom>
                <a:avLst/>
                <a:gdLst>
                  <a:gd name="T0" fmla="*/ 7 w 11"/>
                  <a:gd name="T1" fmla="*/ 3 h 12"/>
                  <a:gd name="T2" fmla="*/ 3 w 11"/>
                  <a:gd name="T3" fmla="*/ 8 h 12"/>
                  <a:gd name="T4" fmla="*/ 4 w 11"/>
                  <a:gd name="T5" fmla="*/ 11 h 12"/>
                  <a:gd name="T6" fmla="*/ 10 w 11"/>
                  <a:gd name="T7" fmla="*/ 4 h 12"/>
                  <a:gd name="T8" fmla="*/ 7 w 11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7" y="3"/>
                    </a:moveTo>
                    <a:cubicBezTo>
                      <a:pt x="6" y="5"/>
                      <a:pt x="5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10" y="7"/>
                      <a:pt x="10" y="4"/>
                    </a:cubicBezTo>
                    <a:cubicBezTo>
                      <a:pt x="11" y="1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7" name="Freeform 1842">
                <a:extLst>
                  <a:ext uri="{FF2B5EF4-FFF2-40B4-BE49-F238E27FC236}">
                    <a16:creationId xmlns:a16="http://schemas.microsoft.com/office/drawing/2014/main" xmlns="" id="{96534EEB-554F-471A-9537-F3640FC60C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7" y="3033"/>
                <a:ext cx="20" cy="21"/>
              </a:xfrm>
              <a:custGeom>
                <a:avLst/>
                <a:gdLst>
                  <a:gd name="T0" fmla="*/ 9 w 14"/>
                  <a:gd name="T1" fmla="*/ 2 h 14"/>
                  <a:gd name="T2" fmla="*/ 2 w 14"/>
                  <a:gd name="T3" fmla="*/ 10 h 14"/>
                  <a:gd name="T4" fmla="*/ 3 w 14"/>
                  <a:gd name="T5" fmla="*/ 13 h 14"/>
                  <a:gd name="T6" fmla="*/ 13 w 14"/>
                  <a:gd name="T7" fmla="*/ 3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8" y="6"/>
                      <a:pt x="6" y="8"/>
                      <a:pt x="2" y="10"/>
                    </a:cubicBezTo>
                    <a:cubicBezTo>
                      <a:pt x="0" y="11"/>
                      <a:pt x="1" y="14"/>
                      <a:pt x="3" y="13"/>
                    </a:cubicBezTo>
                    <a:cubicBezTo>
                      <a:pt x="8" y="11"/>
                      <a:pt x="12" y="8"/>
                      <a:pt x="13" y="3"/>
                    </a:cubicBezTo>
                    <a:cubicBezTo>
                      <a:pt x="14" y="0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8" name="Freeform 1843">
                <a:extLst>
                  <a:ext uri="{FF2B5EF4-FFF2-40B4-BE49-F238E27FC236}">
                    <a16:creationId xmlns:a16="http://schemas.microsoft.com/office/drawing/2014/main" xmlns="" id="{4C9AE716-57B6-46D6-A23E-FB06B4823D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5" y="3057"/>
                <a:ext cx="25" cy="23"/>
              </a:xfrm>
              <a:custGeom>
                <a:avLst/>
                <a:gdLst>
                  <a:gd name="T0" fmla="*/ 13 w 17"/>
                  <a:gd name="T1" fmla="*/ 2 h 16"/>
                  <a:gd name="T2" fmla="*/ 2 w 17"/>
                  <a:gd name="T3" fmla="*/ 12 h 16"/>
                  <a:gd name="T4" fmla="*/ 4 w 17"/>
                  <a:gd name="T5" fmla="*/ 15 h 16"/>
                  <a:gd name="T6" fmla="*/ 16 w 17"/>
                  <a:gd name="T7" fmla="*/ 4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0" y="6"/>
                      <a:pt x="6" y="8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8" y="11"/>
                      <a:pt x="13" y="8"/>
                      <a:pt x="16" y="4"/>
                    </a:cubicBezTo>
                    <a:cubicBezTo>
                      <a:pt x="17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9" name="Freeform 1844">
                <a:extLst>
                  <a:ext uri="{FF2B5EF4-FFF2-40B4-BE49-F238E27FC236}">
                    <a16:creationId xmlns:a16="http://schemas.microsoft.com/office/drawing/2014/main" xmlns="" id="{F6E9A26F-76D5-4913-A8AB-44AD437017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0" y="3074"/>
                <a:ext cx="26" cy="26"/>
              </a:xfrm>
              <a:custGeom>
                <a:avLst/>
                <a:gdLst>
                  <a:gd name="T0" fmla="*/ 14 w 18"/>
                  <a:gd name="T1" fmla="*/ 2 h 17"/>
                  <a:gd name="T2" fmla="*/ 2 w 18"/>
                  <a:gd name="T3" fmla="*/ 13 h 17"/>
                  <a:gd name="T4" fmla="*/ 5 w 18"/>
                  <a:gd name="T5" fmla="*/ 15 h 17"/>
                  <a:gd name="T6" fmla="*/ 16 w 18"/>
                  <a:gd name="T7" fmla="*/ 5 h 17"/>
                  <a:gd name="T8" fmla="*/ 14 w 1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4" y="2"/>
                    </a:moveTo>
                    <a:cubicBezTo>
                      <a:pt x="10" y="5"/>
                      <a:pt x="6" y="9"/>
                      <a:pt x="2" y="13"/>
                    </a:cubicBezTo>
                    <a:cubicBezTo>
                      <a:pt x="0" y="14"/>
                      <a:pt x="3" y="17"/>
                      <a:pt x="5" y="15"/>
                    </a:cubicBezTo>
                    <a:cubicBezTo>
                      <a:pt x="9" y="11"/>
                      <a:pt x="12" y="8"/>
                      <a:pt x="16" y="5"/>
                    </a:cubicBezTo>
                    <a:cubicBezTo>
                      <a:pt x="18" y="4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0" name="Freeform 1845">
                <a:extLst>
                  <a:ext uri="{FF2B5EF4-FFF2-40B4-BE49-F238E27FC236}">
                    <a16:creationId xmlns:a16="http://schemas.microsoft.com/office/drawing/2014/main" xmlns="" id="{454EDF70-E222-4015-A036-53FA48E326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4" y="3094"/>
                <a:ext cx="24" cy="20"/>
              </a:xfrm>
              <a:custGeom>
                <a:avLst/>
                <a:gdLst>
                  <a:gd name="T0" fmla="*/ 11 w 16"/>
                  <a:gd name="T1" fmla="*/ 2 h 14"/>
                  <a:gd name="T2" fmla="*/ 2 w 16"/>
                  <a:gd name="T3" fmla="*/ 10 h 14"/>
                  <a:gd name="T4" fmla="*/ 5 w 16"/>
                  <a:gd name="T5" fmla="*/ 12 h 14"/>
                  <a:gd name="T6" fmla="*/ 9 w 16"/>
                  <a:gd name="T7" fmla="*/ 9 h 14"/>
                  <a:gd name="T8" fmla="*/ 14 w 16"/>
                  <a:gd name="T9" fmla="*/ 4 h 14"/>
                  <a:gd name="T10" fmla="*/ 11 w 16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11" y="2"/>
                    </a:moveTo>
                    <a:cubicBezTo>
                      <a:pt x="9" y="5"/>
                      <a:pt x="5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6" y="11"/>
                      <a:pt x="8" y="10"/>
                      <a:pt x="9" y="9"/>
                    </a:cubicBezTo>
                    <a:cubicBezTo>
                      <a:pt x="11" y="8"/>
                      <a:pt x="13" y="6"/>
                      <a:pt x="14" y="4"/>
                    </a:cubicBezTo>
                    <a:cubicBezTo>
                      <a:pt x="16" y="2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1" name="Freeform 1846">
                <a:extLst>
                  <a:ext uri="{FF2B5EF4-FFF2-40B4-BE49-F238E27FC236}">
                    <a16:creationId xmlns:a16="http://schemas.microsoft.com/office/drawing/2014/main" xmlns="" id="{62E49BF6-C561-4FAC-9F5F-A43515F18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3" y="3085"/>
                <a:ext cx="22" cy="22"/>
              </a:xfrm>
              <a:custGeom>
                <a:avLst/>
                <a:gdLst>
                  <a:gd name="T0" fmla="*/ 10 w 15"/>
                  <a:gd name="T1" fmla="*/ 2 h 15"/>
                  <a:gd name="T2" fmla="*/ 2 w 15"/>
                  <a:gd name="T3" fmla="*/ 11 h 15"/>
                  <a:gd name="T4" fmla="*/ 4 w 15"/>
                  <a:gd name="T5" fmla="*/ 14 h 15"/>
                  <a:gd name="T6" fmla="*/ 14 w 15"/>
                  <a:gd name="T7" fmla="*/ 3 h 15"/>
                  <a:gd name="T8" fmla="*/ 10 w 15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2"/>
                    </a:moveTo>
                    <a:cubicBezTo>
                      <a:pt x="8" y="6"/>
                      <a:pt x="5" y="8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8" y="11"/>
                      <a:pt x="12" y="8"/>
                      <a:pt x="14" y="3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2" name="Freeform 1847">
                <a:extLst>
                  <a:ext uri="{FF2B5EF4-FFF2-40B4-BE49-F238E27FC236}">
                    <a16:creationId xmlns:a16="http://schemas.microsoft.com/office/drawing/2014/main" xmlns="" id="{D9C8EADC-FD6A-47F9-9E7A-BC4A61F795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3" y="3120"/>
                <a:ext cx="25" cy="27"/>
              </a:xfrm>
              <a:custGeom>
                <a:avLst/>
                <a:gdLst>
                  <a:gd name="T0" fmla="*/ 13 w 17"/>
                  <a:gd name="T1" fmla="*/ 2 h 18"/>
                  <a:gd name="T2" fmla="*/ 2 w 17"/>
                  <a:gd name="T3" fmla="*/ 13 h 18"/>
                  <a:gd name="T4" fmla="*/ 4 w 17"/>
                  <a:gd name="T5" fmla="*/ 16 h 18"/>
                  <a:gd name="T6" fmla="*/ 16 w 17"/>
                  <a:gd name="T7" fmla="*/ 4 h 18"/>
                  <a:gd name="T8" fmla="*/ 13 w 17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3" y="2"/>
                    </a:moveTo>
                    <a:cubicBezTo>
                      <a:pt x="10" y="7"/>
                      <a:pt x="6" y="10"/>
                      <a:pt x="2" y="13"/>
                    </a:cubicBezTo>
                    <a:cubicBezTo>
                      <a:pt x="0" y="15"/>
                      <a:pt x="3" y="18"/>
                      <a:pt x="4" y="16"/>
                    </a:cubicBezTo>
                    <a:cubicBezTo>
                      <a:pt x="9" y="13"/>
                      <a:pt x="13" y="9"/>
                      <a:pt x="16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3" name="Freeform 1848">
                <a:extLst>
                  <a:ext uri="{FF2B5EF4-FFF2-40B4-BE49-F238E27FC236}">
                    <a16:creationId xmlns:a16="http://schemas.microsoft.com/office/drawing/2014/main" xmlns="" id="{EA0E7142-5CFF-45FA-AA82-7D0FF526D6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4" y="3147"/>
                <a:ext cx="27" cy="26"/>
              </a:xfrm>
              <a:custGeom>
                <a:avLst/>
                <a:gdLst>
                  <a:gd name="T0" fmla="*/ 14 w 18"/>
                  <a:gd name="T1" fmla="*/ 2 h 18"/>
                  <a:gd name="T2" fmla="*/ 2 w 18"/>
                  <a:gd name="T3" fmla="*/ 13 h 18"/>
                  <a:gd name="T4" fmla="*/ 4 w 18"/>
                  <a:gd name="T5" fmla="*/ 16 h 18"/>
                  <a:gd name="T6" fmla="*/ 17 w 18"/>
                  <a:gd name="T7" fmla="*/ 4 h 18"/>
                  <a:gd name="T8" fmla="*/ 14 w 1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4" y="2"/>
                    </a:moveTo>
                    <a:cubicBezTo>
                      <a:pt x="10" y="6"/>
                      <a:pt x="7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9"/>
                      <a:pt x="17" y="4"/>
                    </a:cubicBezTo>
                    <a:cubicBezTo>
                      <a:pt x="18" y="2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4" name="Freeform 1849">
                <a:extLst>
                  <a:ext uri="{FF2B5EF4-FFF2-40B4-BE49-F238E27FC236}">
                    <a16:creationId xmlns:a16="http://schemas.microsoft.com/office/drawing/2014/main" xmlns="" id="{2699D3EF-4ECB-48B2-B43F-165B54C68A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1" y="3142"/>
                <a:ext cx="24" cy="18"/>
              </a:xfrm>
              <a:custGeom>
                <a:avLst/>
                <a:gdLst>
                  <a:gd name="T0" fmla="*/ 12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5 w 16"/>
                  <a:gd name="T7" fmla="*/ 4 h 12"/>
                  <a:gd name="T8" fmla="*/ 12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2" y="2"/>
                    </a:moveTo>
                    <a:cubicBezTo>
                      <a:pt x="9" y="4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2" y="7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5" name="Freeform 1850">
                <a:extLst>
                  <a:ext uri="{FF2B5EF4-FFF2-40B4-BE49-F238E27FC236}">
                    <a16:creationId xmlns:a16="http://schemas.microsoft.com/office/drawing/2014/main" xmlns="" id="{26421861-D7F6-4C53-AFFF-CE348B7A01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5" y="3083"/>
                <a:ext cx="22" cy="24"/>
              </a:xfrm>
              <a:custGeom>
                <a:avLst/>
                <a:gdLst>
                  <a:gd name="T0" fmla="*/ 11 w 15"/>
                  <a:gd name="T1" fmla="*/ 2 h 16"/>
                  <a:gd name="T2" fmla="*/ 2 w 15"/>
                  <a:gd name="T3" fmla="*/ 11 h 16"/>
                  <a:gd name="T4" fmla="*/ 4 w 15"/>
                  <a:gd name="T5" fmla="*/ 15 h 16"/>
                  <a:gd name="T6" fmla="*/ 14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8" y="6"/>
                      <a:pt x="6" y="9"/>
                      <a:pt x="2" y="11"/>
                    </a:cubicBezTo>
                    <a:cubicBezTo>
                      <a:pt x="0" y="13"/>
                      <a:pt x="3" y="16"/>
                      <a:pt x="4" y="15"/>
                    </a:cubicBezTo>
                    <a:cubicBezTo>
                      <a:pt x="8" y="12"/>
                      <a:pt x="11" y="8"/>
                      <a:pt x="14" y="5"/>
                    </a:cubicBezTo>
                    <a:cubicBezTo>
                      <a:pt x="15" y="3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6" name="Freeform 1851">
                <a:extLst>
                  <a:ext uri="{FF2B5EF4-FFF2-40B4-BE49-F238E27FC236}">
                    <a16:creationId xmlns:a16="http://schemas.microsoft.com/office/drawing/2014/main" xmlns="" id="{992AA69A-C04E-4B27-B8B3-B5B5F06829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" y="3064"/>
                <a:ext cx="23" cy="22"/>
              </a:xfrm>
              <a:custGeom>
                <a:avLst/>
                <a:gdLst>
                  <a:gd name="T0" fmla="*/ 12 w 16"/>
                  <a:gd name="T1" fmla="*/ 3 h 15"/>
                  <a:gd name="T2" fmla="*/ 3 w 16"/>
                  <a:gd name="T3" fmla="*/ 11 h 15"/>
                  <a:gd name="T4" fmla="*/ 4 w 16"/>
                  <a:gd name="T5" fmla="*/ 15 h 15"/>
                  <a:gd name="T6" fmla="*/ 15 w 16"/>
                  <a:gd name="T7" fmla="*/ 3 h 15"/>
                  <a:gd name="T8" fmla="*/ 12 w 16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3"/>
                    </a:moveTo>
                    <a:cubicBezTo>
                      <a:pt x="10" y="7"/>
                      <a:pt x="7" y="9"/>
                      <a:pt x="3" y="11"/>
                    </a:cubicBezTo>
                    <a:cubicBezTo>
                      <a:pt x="0" y="12"/>
                      <a:pt x="2" y="15"/>
                      <a:pt x="4" y="15"/>
                    </a:cubicBezTo>
                    <a:cubicBezTo>
                      <a:pt x="9" y="12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7" name="Freeform 1852">
                <a:extLst>
                  <a:ext uri="{FF2B5EF4-FFF2-40B4-BE49-F238E27FC236}">
                    <a16:creationId xmlns:a16="http://schemas.microsoft.com/office/drawing/2014/main" xmlns="" id="{96E90C1F-B5BB-4787-BB74-4AAF5CA6DE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1" y="3035"/>
                <a:ext cx="23" cy="20"/>
              </a:xfrm>
              <a:custGeom>
                <a:avLst/>
                <a:gdLst>
                  <a:gd name="T0" fmla="*/ 12 w 16"/>
                  <a:gd name="T1" fmla="*/ 2 h 14"/>
                  <a:gd name="T2" fmla="*/ 2 w 16"/>
                  <a:gd name="T3" fmla="*/ 10 h 14"/>
                  <a:gd name="T4" fmla="*/ 5 w 16"/>
                  <a:gd name="T5" fmla="*/ 13 h 14"/>
                  <a:gd name="T6" fmla="*/ 14 w 16"/>
                  <a:gd name="T7" fmla="*/ 5 h 14"/>
                  <a:gd name="T8" fmla="*/ 12 w 16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2" y="2"/>
                    </a:moveTo>
                    <a:cubicBezTo>
                      <a:pt x="8" y="4"/>
                      <a:pt x="5" y="7"/>
                      <a:pt x="2" y="10"/>
                    </a:cubicBezTo>
                    <a:cubicBezTo>
                      <a:pt x="0" y="12"/>
                      <a:pt x="3" y="14"/>
                      <a:pt x="5" y="13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8" name="Freeform 1853">
                <a:extLst>
                  <a:ext uri="{FF2B5EF4-FFF2-40B4-BE49-F238E27FC236}">
                    <a16:creationId xmlns:a16="http://schemas.microsoft.com/office/drawing/2014/main" xmlns="" id="{5AEEC167-0CA5-44C4-A4F1-C5BAF10DD5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3072"/>
                <a:ext cx="17" cy="16"/>
              </a:xfrm>
              <a:custGeom>
                <a:avLst/>
                <a:gdLst>
                  <a:gd name="T0" fmla="*/ 6 w 11"/>
                  <a:gd name="T1" fmla="*/ 2 h 11"/>
                  <a:gd name="T2" fmla="*/ 2 w 11"/>
                  <a:gd name="T3" fmla="*/ 7 h 11"/>
                  <a:gd name="T4" fmla="*/ 5 w 11"/>
                  <a:gd name="T5" fmla="*/ 9 h 11"/>
                  <a:gd name="T6" fmla="*/ 9 w 11"/>
                  <a:gd name="T7" fmla="*/ 4 h 11"/>
                  <a:gd name="T8" fmla="*/ 6 w 11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6" y="2"/>
                    </a:moveTo>
                    <a:cubicBezTo>
                      <a:pt x="5" y="4"/>
                      <a:pt x="3" y="5"/>
                      <a:pt x="2" y="7"/>
                    </a:cubicBezTo>
                    <a:cubicBezTo>
                      <a:pt x="0" y="9"/>
                      <a:pt x="4" y="11"/>
                      <a:pt x="5" y="9"/>
                    </a:cubicBezTo>
                    <a:cubicBezTo>
                      <a:pt x="6" y="7"/>
                      <a:pt x="8" y="6"/>
                      <a:pt x="9" y="4"/>
                    </a:cubicBezTo>
                    <a:cubicBezTo>
                      <a:pt x="11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9" name="Freeform 1854">
                <a:extLst>
                  <a:ext uri="{FF2B5EF4-FFF2-40B4-BE49-F238E27FC236}">
                    <a16:creationId xmlns:a16="http://schemas.microsoft.com/office/drawing/2014/main" xmlns="" id="{1A91AA14-E102-441E-B0A3-9EACBD6824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7" y="3114"/>
                <a:ext cx="21" cy="22"/>
              </a:xfrm>
              <a:custGeom>
                <a:avLst/>
                <a:gdLst>
                  <a:gd name="T0" fmla="*/ 10 w 14"/>
                  <a:gd name="T1" fmla="*/ 2 h 15"/>
                  <a:gd name="T2" fmla="*/ 2 w 14"/>
                  <a:gd name="T3" fmla="*/ 11 h 15"/>
                  <a:gd name="T4" fmla="*/ 4 w 14"/>
                  <a:gd name="T5" fmla="*/ 14 h 15"/>
                  <a:gd name="T6" fmla="*/ 13 w 14"/>
                  <a:gd name="T7" fmla="*/ 4 h 15"/>
                  <a:gd name="T8" fmla="*/ 10 w 1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8" y="5"/>
                      <a:pt x="5" y="8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7" y="11"/>
                      <a:pt x="10" y="8"/>
                      <a:pt x="13" y="4"/>
                    </a:cubicBezTo>
                    <a:cubicBezTo>
                      <a:pt x="14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0" name="Freeform 1855">
                <a:extLst>
                  <a:ext uri="{FF2B5EF4-FFF2-40B4-BE49-F238E27FC236}">
                    <a16:creationId xmlns:a16="http://schemas.microsoft.com/office/drawing/2014/main" xmlns="" id="{A06319EC-A08E-4E7A-81C5-F08F108973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6" y="3144"/>
                <a:ext cx="28" cy="20"/>
              </a:xfrm>
              <a:custGeom>
                <a:avLst/>
                <a:gdLst>
                  <a:gd name="T0" fmla="*/ 14 w 19"/>
                  <a:gd name="T1" fmla="*/ 2 h 14"/>
                  <a:gd name="T2" fmla="*/ 2 w 19"/>
                  <a:gd name="T3" fmla="*/ 9 h 14"/>
                  <a:gd name="T4" fmla="*/ 4 w 19"/>
                  <a:gd name="T5" fmla="*/ 12 h 14"/>
                  <a:gd name="T6" fmla="*/ 17 w 19"/>
                  <a:gd name="T7" fmla="*/ 5 h 14"/>
                  <a:gd name="T8" fmla="*/ 14 w 19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4" y="2"/>
                    </a:moveTo>
                    <a:cubicBezTo>
                      <a:pt x="11" y="5"/>
                      <a:pt x="6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8" y="10"/>
                      <a:pt x="13" y="8"/>
                      <a:pt x="17" y="5"/>
                    </a:cubicBezTo>
                    <a:cubicBezTo>
                      <a:pt x="19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1" name="Freeform 1856">
                <a:extLst>
                  <a:ext uri="{FF2B5EF4-FFF2-40B4-BE49-F238E27FC236}">
                    <a16:creationId xmlns:a16="http://schemas.microsoft.com/office/drawing/2014/main" xmlns="" id="{9B8FDBF6-C02B-436F-8691-13D31D8A8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9" y="3169"/>
                <a:ext cx="26" cy="19"/>
              </a:xfrm>
              <a:custGeom>
                <a:avLst/>
                <a:gdLst>
                  <a:gd name="T0" fmla="*/ 14 w 18"/>
                  <a:gd name="T1" fmla="*/ 1 h 13"/>
                  <a:gd name="T2" fmla="*/ 1 w 18"/>
                  <a:gd name="T3" fmla="*/ 9 h 13"/>
                  <a:gd name="T4" fmla="*/ 4 w 18"/>
                  <a:gd name="T5" fmla="*/ 12 h 13"/>
                  <a:gd name="T6" fmla="*/ 16 w 18"/>
                  <a:gd name="T7" fmla="*/ 4 h 13"/>
                  <a:gd name="T8" fmla="*/ 14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1"/>
                    </a:moveTo>
                    <a:cubicBezTo>
                      <a:pt x="10" y="3"/>
                      <a:pt x="5" y="5"/>
                      <a:pt x="1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9"/>
                      <a:pt x="11" y="6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2" name="Freeform 1857">
                <a:extLst>
                  <a:ext uri="{FF2B5EF4-FFF2-40B4-BE49-F238E27FC236}">
                    <a16:creationId xmlns:a16="http://schemas.microsoft.com/office/drawing/2014/main" xmlns="" id="{0DBFC275-50E3-4C62-81A2-B2CDE9152C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6" y="3183"/>
                <a:ext cx="25" cy="24"/>
              </a:xfrm>
              <a:custGeom>
                <a:avLst/>
                <a:gdLst>
                  <a:gd name="T0" fmla="*/ 13 w 17"/>
                  <a:gd name="T1" fmla="*/ 2 h 16"/>
                  <a:gd name="T2" fmla="*/ 2 w 17"/>
                  <a:gd name="T3" fmla="*/ 12 h 16"/>
                  <a:gd name="T4" fmla="*/ 3 w 17"/>
                  <a:gd name="T5" fmla="*/ 15 h 16"/>
                  <a:gd name="T6" fmla="*/ 15 w 17"/>
                  <a:gd name="T7" fmla="*/ 4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0" y="6"/>
                      <a:pt x="7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2" y="9"/>
                      <a:pt x="15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3" name="Freeform 1858">
                <a:extLst>
                  <a:ext uri="{FF2B5EF4-FFF2-40B4-BE49-F238E27FC236}">
                    <a16:creationId xmlns:a16="http://schemas.microsoft.com/office/drawing/2014/main" xmlns="" id="{672615F9-61BA-48CC-9D07-1D8A957108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1" y="3185"/>
                <a:ext cx="25" cy="25"/>
              </a:xfrm>
              <a:custGeom>
                <a:avLst/>
                <a:gdLst>
                  <a:gd name="T0" fmla="*/ 13 w 17"/>
                  <a:gd name="T1" fmla="*/ 2 h 17"/>
                  <a:gd name="T2" fmla="*/ 1 w 17"/>
                  <a:gd name="T3" fmla="*/ 13 h 17"/>
                  <a:gd name="T4" fmla="*/ 4 w 17"/>
                  <a:gd name="T5" fmla="*/ 15 h 17"/>
                  <a:gd name="T6" fmla="*/ 15 w 17"/>
                  <a:gd name="T7" fmla="*/ 5 h 17"/>
                  <a:gd name="T8" fmla="*/ 13 w 1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9" y="5"/>
                      <a:pt x="5" y="8"/>
                      <a:pt x="1" y="13"/>
                    </a:cubicBezTo>
                    <a:cubicBezTo>
                      <a:pt x="0" y="15"/>
                      <a:pt x="3" y="17"/>
                      <a:pt x="4" y="15"/>
                    </a:cubicBezTo>
                    <a:cubicBezTo>
                      <a:pt x="7" y="11"/>
                      <a:pt x="11" y="8"/>
                      <a:pt x="15" y="5"/>
                    </a:cubicBezTo>
                    <a:cubicBezTo>
                      <a:pt x="17" y="3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4" name="Freeform 1859">
                <a:extLst>
                  <a:ext uri="{FF2B5EF4-FFF2-40B4-BE49-F238E27FC236}">
                    <a16:creationId xmlns:a16="http://schemas.microsoft.com/office/drawing/2014/main" xmlns="" id="{33B3C680-369F-4307-B6D8-1D7716AF4C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4" y="3069"/>
                <a:ext cx="19" cy="23"/>
              </a:xfrm>
              <a:custGeom>
                <a:avLst/>
                <a:gdLst>
                  <a:gd name="T0" fmla="*/ 9 w 13"/>
                  <a:gd name="T1" fmla="*/ 2 h 16"/>
                  <a:gd name="T2" fmla="*/ 2 w 13"/>
                  <a:gd name="T3" fmla="*/ 12 h 16"/>
                  <a:gd name="T4" fmla="*/ 4 w 13"/>
                  <a:gd name="T5" fmla="*/ 15 h 16"/>
                  <a:gd name="T6" fmla="*/ 13 w 13"/>
                  <a:gd name="T7" fmla="*/ 3 h 16"/>
                  <a:gd name="T8" fmla="*/ 9 w 1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2"/>
                    </a:moveTo>
                    <a:cubicBezTo>
                      <a:pt x="8" y="7"/>
                      <a:pt x="5" y="9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8" y="12"/>
                      <a:pt x="11" y="8"/>
                      <a:pt x="13" y="3"/>
                    </a:cubicBezTo>
                    <a:cubicBezTo>
                      <a:pt x="13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5" name="Freeform 1860">
                <a:extLst>
                  <a:ext uri="{FF2B5EF4-FFF2-40B4-BE49-F238E27FC236}">
                    <a16:creationId xmlns:a16="http://schemas.microsoft.com/office/drawing/2014/main" xmlns="" id="{50FCDEEB-E290-479C-B872-FE01D1BD72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7" y="3088"/>
                <a:ext cx="26" cy="19"/>
              </a:xfrm>
              <a:custGeom>
                <a:avLst/>
                <a:gdLst>
                  <a:gd name="T0" fmla="*/ 14 w 18"/>
                  <a:gd name="T1" fmla="*/ 2 h 13"/>
                  <a:gd name="T2" fmla="*/ 2 w 18"/>
                  <a:gd name="T3" fmla="*/ 9 h 13"/>
                  <a:gd name="T4" fmla="*/ 3 w 18"/>
                  <a:gd name="T5" fmla="*/ 13 h 13"/>
                  <a:gd name="T6" fmla="*/ 16 w 18"/>
                  <a:gd name="T7" fmla="*/ 5 h 13"/>
                  <a:gd name="T8" fmla="*/ 14 w 1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2"/>
                    </a:moveTo>
                    <a:cubicBezTo>
                      <a:pt x="11" y="6"/>
                      <a:pt x="7" y="9"/>
                      <a:pt x="2" y="9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8" y="13"/>
                      <a:pt x="13" y="9"/>
                      <a:pt x="16" y="5"/>
                    </a:cubicBezTo>
                    <a:cubicBezTo>
                      <a:pt x="18" y="3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6" name="Freeform 1861">
                <a:extLst>
                  <a:ext uri="{FF2B5EF4-FFF2-40B4-BE49-F238E27FC236}">
                    <a16:creationId xmlns:a16="http://schemas.microsoft.com/office/drawing/2014/main" xmlns="" id="{60880939-4321-4B3F-9516-696BDA4B8B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9" y="3101"/>
                <a:ext cx="27" cy="22"/>
              </a:xfrm>
              <a:custGeom>
                <a:avLst/>
                <a:gdLst>
                  <a:gd name="T0" fmla="*/ 14 w 18"/>
                  <a:gd name="T1" fmla="*/ 1 h 15"/>
                  <a:gd name="T2" fmla="*/ 2 w 18"/>
                  <a:gd name="T3" fmla="*/ 10 h 15"/>
                  <a:gd name="T4" fmla="*/ 4 w 18"/>
                  <a:gd name="T5" fmla="*/ 13 h 15"/>
                  <a:gd name="T6" fmla="*/ 16 w 18"/>
                  <a:gd name="T7" fmla="*/ 4 h 15"/>
                  <a:gd name="T8" fmla="*/ 14 w 18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4" y="1"/>
                    </a:moveTo>
                    <a:cubicBezTo>
                      <a:pt x="10" y="4"/>
                      <a:pt x="6" y="7"/>
                      <a:pt x="2" y="10"/>
                    </a:cubicBezTo>
                    <a:cubicBezTo>
                      <a:pt x="0" y="12"/>
                      <a:pt x="3" y="15"/>
                      <a:pt x="4" y="13"/>
                    </a:cubicBezTo>
                    <a:cubicBezTo>
                      <a:pt x="8" y="10"/>
                      <a:pt x="12" y="7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7" name="Freeform 1862">
                <a:extLst>
                  <a:ext uri="{FF2B5EF4-FFF2-40B4-BE49-F238E27FC236}">
                    <a16:creationId xmlns:a16="http://schemas.microsoft.com/office/drawing/2014/main" xmlns="" id="{083BFB5A-134F-4277-9A52-7ED36945F8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0" y="3111"/>
                <a:ext cx="25" cy="24"/>
              </a:xfrm>
              <a:custGeom>
                <a:avLst/>
                <a:gdLst>
                  <a:gd name="T0" fmla="*/ 13 w 17"/>
                  <a:gd name="T1" fmla="*/ 2 h 16"/>
                  <a:gd name="T2" fmla="*/ 3 w 17"/>
                  <a:gd name="T3" fmla="*/ 11 h 16"/>
                  <a:gd name="T4" fmla="*/ 4 w 17"/>
                  <a:gd name="T5" fmla="*/ 15 h 16"/>
                  <a:gd name="T6" fmla="*/ 17 w 17"/>
                  <a:gd name="T7" fmla="*/ 3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2" y="7"/>
                      <a:pt x="7" y="10"/>
                      <a:pt x="3" y="11"/>
                    </a:cubicBezTo>
                    <a:cubicBezTo>
                      <a:pt x="0" y="12"/>
                      <a:pt x="2" y="16"/>
                      <a:pt x="4" y="15"/>
                    </a:cubicBezTo>
                    <a:cubicBezTo>
                      <a:pt x="10" y="13"/>
                      <a:pt x="15" y="9"/>
                      <a:pt x="17" y="3"/>
                    </a:cubicBezTo>
                    <a:cubicBezTo>
                      <a:pt x="17" y="1"/>
                      <a:pt x="13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8" name="Freeform 1863">
                <a:extLst>
                  <a:ext uri="{FF2B5EF4-FFF2-40B4-BE49-F238E27FC236}">
                    <a16:creationId xmlns:a16="http://schemas.microsoft.com/office/drawing/2014/main" xmlns="" id="{693860A2-BAE8-41CA-A323-BF4D453D5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7" y="3130"/>
                <a:ext cx="25" cy="18"/>
              </a:xfrm>
              <a:custGeom>
                <a:avLst/>
                <a:gdLst>
                  <a:gd name="T0" fmla="*/ 12 w 17"/>
                  <a:gd name="T1" fmla="*/ 1 h 12"/>
                  <a:gd name="T2" fmla="*/ 2 w 17"/>
                  <a:gd name="T3" fmla="*/ 8 h 12"/>
                  <a:gd name="T4" fmla="*/ 3 w 17"/>
                  <a:gd name="T5" fmla="*/ 12 h 12"/>
                  <a:gd name="T6" fmla="*/ 15 w 17"/>
                  <a:gd name="T7" fmla="*/ 4 h 12"/>
                  <a:gd name="T8" fmla="*/ 12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2" y="1"/>
                    </a:moveTo>
                    <a:cubicBezTo>
                      <a:pt x="9" y="4"/>
                      <a:pt x="6" y="6"/>
                      <a:pt x="2" y="8"/>
                    </a:cubicBezTo>
                    <a:cubicBezTo>
                      <a:pt x="0" y="9"/>
                      <a:pt x="1" y="12"/>
                      <a:pt x="3" y="12"/>
                    </a:cubicBezTo>
                    <a:cubicBezTo>
                      <a:pt x="7" y="10"/>
                      <a:pt x="11" y="7"/>
                      <a:pt x="15" y="4"/>
                    </a:cubicBezTo>
                    <a:cubicBezTo>
                      <a:pt x="17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9" name="Freeform 1864">
                <a:extLst>
                  <a:ext uri="{FF2B5EF4-FFF2-40B4-BE49-F238E27FC236}">
                    <a16:creationId xmlns:a16="http://schemas.microsoft.com/office/drawing/2014/main" xmlns="" id="{EB93D880-D2DB-4F23-B855-9E7A0AB71C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8" y="3153"/>
                <a:ext cx="27" cy="22"/>
              </a:xfrm>
              <a:custGeom>
                <a:avLst/>
                <a:gdLst>
                  <a:gd name="T0" fmla="*/ 13 w 18"/>
                  <a:gd name="T1" fmla="*/ 2 h 15"/>
                  <a:gd name="T2" fmla="*/ 2 w 18"/>
                  <a:gd name="T3" fmla="*/ 10 h 15"/>
                  <a:gd name="T4" fmla="*/ 3 w 18"/>
                  <a:gd name="T5" fmla="*/ 14 h 15"/>
                  <a:gd name="T6" fmla="*/ 16 w 18"/>
                  <a:gd name="T7" fmla="*/ 4 h 15"/>
                  <a:gd name="T8" fmla="*/ 13 w 18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3" y="2"/>
                    </a:moveTo>
                    <a:cubicBezTo>
                      <a:pt x="10" y="6"/>
                      <a:pt x="7" y="9"/>
                      <a:pt x="2" y="10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9" y="12"/>
                      <a:pt x="13" y="9"/>
                      <a:pt x="16" y="4"/>
                    </a:cubicBezTo>
                    <a:cubicBezTo>
                      <a:pt x="18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0" name="Freeform 1865">
                <a:extLst>
                  <a:ext uri="{FF2B5EF4-FFF2-40B4-BE49-F238E27FC236}">
                    <a16:creationId xmlns:a16="http://schemas.microsoft.com/office/drawing/2014/main" xmlns="" id="{68AD997D-7F19-4F6C-B28F-D0CE307AFC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0" y="3147"/>
                <a:ext cx="25" cy="17"/>
              </a:xfrm>
              <a:custGeom>
                <a:avLst/>
                <a:gdLst>
                  <a:gd name="T0" fmla="*/ 12 w 17"/>
                  <a:gd name="T1" fmla="*/ 2 h 12"/>
                  <a:gd name="T2" fmla="*/ 3 w 17"/>
                  <a:gd name="T3" fmla="*/ 8 h 12"/>
                  <a:gd name="T4" fmla="*/ 3 w 17"/>
                  <a:gd name="T5" fmla="*/ 12 h 12"/>
                  <a:gd name="T6" fmla="*/ 16 w 17"/>
                  <a:gd name="T7" fmla="*/ 4 h 12"/>
                  <a:gd name="T8" fmla="*/ 12 w 17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2" y="2"/>
                    </a:moveTo>
                    <a:cubicBezTo>
                      <a:pt x="10" y="6"/>
                      <a:pt x="7" y="8"/>
                      <a:pt x="3" y="8"/>
                    </a:cubicBezTo>
                    <a:cubicBezTo>
                      <a:pt x="0" y="8"/>
                      <a:pt x="1" y="12"/>
                      <a:pt x="3" y="12"/>
                    </a:cubicBezTo>
                    <a:cubicBezTo>
                      <a:pt x="8" y="12"/>
                      <a:pt x="13" y="8"/>
                      <a:pt x="16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1" name="Freeform 1866">
                <a:extLst>
                  <a:ext uri="{FF2B5EF4-FFF2-40B4-BE49-F238E27FC236}">
                    <a16:creationId xmlns:a16="http://schemas.microsoft.com/office/drawing/2014/main" xmlns="" id="{24F97BD4-171D-47BD-A5BD-F85AB18C17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" y="3136"/>
                <a:ext cx="25" cy="19"/>
              </a:xfrm>
              <a:custGeom>
                <a:avLst/>
                <a:gdLst>
                  <a:gd name="T0" fmla="*/ 12 w 17"/>
                  <a:gd name="T1" fmla="*/ 2 h 13"/>
                  <a:gd name="T2" fmla="*/ 2 w 17"/>
                  <a:gd name="T3" fmla="*/ 9 h 13"/>
                  <a:gd name="T4" fmla="*/ 3 w 17"/>
                  <a:gd name="T5" fmla="*/ 13 h 13"/>
                  <a:gd name="T6" fmla="*/ 15 w 17"/>
                  <a:gd name="T7" fmla="*/ 5 h 13"/>
                  <a:gd name="T8" fmla="*/ 12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2" y="2"/>
                    </a:moveTo>
                    <a:cubicBezTo>
                      <a:pt x="10" y="6"/>
                      <a:pt x="6" y="8"/>
                      <a:pt x="2" y="9"/>
                    </a:cubicBezTo>
                    <a:cubicBezTo>
                      <a:pt x="0" y="10"/>
                      <a:pt x="1" y="13"/>
                      <a:pt x="3" y="13"/>
                    </a:cubicBezTo>
                    <a:cubicBezTo>
                      <a:pt x="8" y="11"/>
                      <a:pt x="12" y="9"/>
                      <a:pt x="15" y="5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2" name="Freeform 1867">
                <a:extLst>
                  <a:ext uri="{FF2B5EF4-FFF2-40B4-BE49-F238E27FC236}">
                    <a16:creationId xmlns:a16="http://schemas.microsoft.com/office/drawing/2014/main" xmlns="" id="{4E0099DF-E3FD-4D76-92D5-3C4E6F28E5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7" y="3123"/>
                <a:ext cx="29" cy="19"/>
              </a:xfrm>
              <a:custGeom>
                <a:avLst/>
                <a:gdLst>
                  <a:gd name="T0" fmla="*/ 15 w 20"/>
                  <a:gd name="T1" fmla="*/ 1 h 13"/>
                  <a:gd name="T2" fmla="*/ 2 w 20"/>
                  <a:gd name="T3" fmla="*/ 9 h 13"/>
                  <a:gd name="T4" fmla="*/ 4 w 20"/>
                  <a:gd name="T5" fmla="*/ 12 h 13"/>
                  <a:gd name="T6" fmla="*/ 18 w 20"/>
                  <a:gd name="T7" fmla="*/ 4 h 13"/>
                  <a:gd name="T8" fmla="*/ 15 w 20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15" y="1"/>
                    </a:moveTo>
                    <a:cubicBezTo>
                      <a:pt x="12" y="5"/>
                      <a:pt x="7" y="7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9" y="10"/>
                      <a:pt x="14" y="8"/>
                      <a:pt x="18" y="4"/>
                    </a:cubicBezTo>
                    <a:cubicBezTo>
                      <a:pt x="20" y="2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3" name="Freeform 1868">
                <a:extLst>
                  <a:ext uri="{FF2B5EF4-FFF2-40B4-BE49-F238E27FC236}">
                    <a16:creationId xmlns:a16="http://schemas.microsoft.com/office/drawing/2014/main" xmlns="" id="{E5FAC610-5361-4546-B555-FA1FE49F99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4" y="3139"/>
                <a:ext cx="25" cy="19"/>
              </a:xfrm>
              <a:custGeom>
                <a:avLst/>
                <a:gdLst>
                  <a:gd name="T0" fmla="*/ 12 w 17"/>
                  <a:gd name="T1" fmla="*/ 2 h 13"/>
                  <a:gd name="T2" fmla="*/ 2 w 17"/>
                  <a:gd name="T3" fmla="*/ 9 h 13"/>
                  <a:gd name="T4" fmla="*/ 3 w 17"/>
                  <a:gd name="T5" fmla="*/ 12 h 13"/>
                  <a:gd name="T6" fmla="*/ 15 w 17"/>
                  <a:gd name="T7" fmla="*/ 5 h 13"/>
                  <a:gd name="T8" fmla="*/ 12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2" y="2"/>
                    </a:moveTo>
                    <a:cubicBezTo>
                      <a:pt x="9" y="6"/>
                      <a:pt x="6" y="7"/>
                      <a:pt x="2" y="9"/>
                    </a:cubicBezTo>
                    <a:cubicBezTo>
                      <a:pt x="0" y="10"/>
                      <a:pt x="1" y="13"/>
                      <a:pt x="3" y="12"/>
                    </a:cubicBezTo>
                    <a:cubicBezTo>
                      <a:pt x="8" y="11"/>
                      <a:pt x="12" y="9"/>
                      <a:pt x="15" y="5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4" name="Freeform 1869">
                <a:extLst>
                  <a:ext uri="{FF2B5EF4-FFF2-40B4-BE49-F238E27FC236}">
                    <a16:creationId xmlns:a16="http://schemas.microsoft.com/office/drawing/2014/main" xmlns="" id="{950B1403-1F70-4F5A-9511-03E8DD3DF3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3107"/>
                <a:ext cx="19" cy="22"/>
              </a:xfrm>
              <a:custGeom>
                <a:avLst/>
                <a:gdLst>
                  <a:gd name="T0" fmla="*/ 9 w 13"/>
                  <a:gd name="T1" fmla="*/ 2 h 15"/>
                  <a:gd name="T2" fmla="*/ 2 w 13"/>
                  <a:gd name="T3" fmla="*/ 11 h 15"/>
                  <a:gd name="T4" fmla="*/ 4 w 13"/>
                  <a:gd name="T5" fmla="*/ 13 h 15"/>
                  <a:gd name="T6" fmla="*/ 12 w 13"/>
                  <a:gd name="T7" fmla="*/ 4 h 15"/>
                  <a:gd name="T8" fmla="*/ 9 w 13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2"/>
                    </a:moveTo>
                    <a:cubicBezTo>
                      <a:pt x="6" y="5"/>
                      <a:pt x="4" y="8"/>
                      <a:pt x="2" y="11"/>
                    </a:cubicBezTo>
                    <a:cubicBezTo>
                      <a:pt x="0" y="12"/>
                      <a:pt x="3" y="15"/>
                      <a:pt x="4" y="13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3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5" name="Freeform 1870">
                <a:extLst>
                  <a:ext uri="{FF2B5EF4-FFF2-40B4-BE49-F238E27FC236}">
                    <a16:creationId xmlns:a16="http://schemas.microsoft.com/office/drawing/2014/main" xmlns="" id="{117030DB-22D7-4943-8C79-627374483A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1" y="3178"/>
                <a:ext cx="33" cy="17"/>
              </a:xfrm>
              <a:custGeom>
                <a:avLst/>
                <a:gdLst>
                  <a:gd name="T0" fmla="*/ 18 w 22"/>
                  <a:gd name="T1" fmla="*/ 1 h 12"/>
                  <a:gd name="T2" fmla="*/ 3 w 22"/>
                  <a:gd name="T3" fmla="*/ 8 h 12"/>
                  <a:gd name="T4" fmla="*/ 4 w 22"/>
                  <a:gd name="T5" fmla="*/ 12 h 12"/>
                  <a:gd name="T6" fmla="*/ 20 w 22"/>
                  <a:gd name="T7" fmla="*/ 4 h 12"/>
                  <a:gd name="T8" fmla="*/ 18 w 2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2">
                    <a:moveTo>
                      <a:pt x="18" y="1"/>
                    </a:moveTo>
                    <a:cubicBezTo>
                      <a:pt x="13" y="4"/>
                      <a:pt x="8" y="6"/>
                      <a:pt x="3" y="8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10" y="10"/>
                      <a:pt x="15" y="7"/>
                      <a:pt x="20" y="4"/>
                    </a:cubicBezTo>
                    <a:cubicBezTo>
                      <a:pt x="22" y="3"/>
                      <a:pt x="20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6" name="Freeform 1871">
                <a:extLst>
                  <a:ext uri="{FF2B5EF4-FFF2-40B4-BE49-F238E27FC236}">
                    <a16:creationId xmlns:a16="http://schemas.microsoft.com/office/drawing/2014/main" xmlns="" id="{783C3563-45C7-4E16-847C-6FC37F530A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9" y="3198"/>
                <a:ext cx="25" cy="15"/>
              </a:xfrm>
              <a:custGeom>
                <a:avLst/>
                <a:gdLst>
                  <a:gd name="T0" fmla="*/ 14 w 17"/>
                  <a:gd name="T1" fmla="*/ 1 h 10"/>
                  <a:gd name="T2" fmla="*/ 2 w 17"/>
                  <a:gd name="T3" fmla="*/ 6 h 10"/>
                  <a:gd name="T4" fmla="*/ 3 w 17"/>
                  <a:gd name="T5" fmla="*/ 9 h 10"/>
                  <a:gd name="T6" fmla="*/ 15 w 17"/>
                  <a:gd name="T7" fmla="*/ 5 h 10"/>
                  <a:gd name="T8" fmla="*/ 14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4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3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7" name="Freeform 1872">
                <a:extLst>
                  <a:ext uri="{FF2B5EF4-FFF2-40B4-BE49-F238E27FC236}">
                    <a16:creationId xmlns:a16="http://schemas.microsoft.com/office/drawing/2014/main" xmlns="" id="{9460D418-B08E-45E4-BBFA-7BACCC8AC0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2" y="3178"/>
                <a:ext cx="17" cy="16"/>
              </a:xfrm>
              <a:custGeom>
                <a:avLst/>
                <a:gdLst>
                  <a:gd name="T0" fmla="*/ 7 w 12"/>
                  <a:gd name="T1" fmla="*/ 3 h 11"/>
                  <a:gd name="T2" fmla="*/ 3 w 12"/>
                  <a:gd name="T3" fmla="*/ 7 h 11"/>
                  <a:gd name="T4" fmla="*/ 4 w 12"/>
                  <a:gd name="T5" fmla="*/ 10 h 11"/>
                  <a:gd name="T6" fmla="*/ 11 w 12"/>
                  <a:gd name="T7" fmla="*/ 4 h 11"/>
                  <a:gd name="T8" fmla="*/ 7 w 12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3"/>
                    </a:moveTo>
                    <a:cubicBezTo>
                      <a:pt x="6" y="5"/>
                      <a:pt x="5" y="6"/>
                      <a:pt x="3" y="7"/>
                    </a:cubicBezTo>
                    <a:cubicBezTo>
                      <a:pt x="0" y="8"/>
                      <a:pt x="2" y="11"/>
                      <a:pt x="4" y="10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8" name="Freeform 1873">
                <a:extLst>
                  <a:ext uri="{FF2B5EF4-FFF2-40B4-BE49-F238E27FC236}">
                    <a16:creationId xmlns:a16="http://schemas.microsoft.com/office/drawing/2014/main" xmlns="" id="{040A6AF2-07E1-4447-AAFD-5D9881A1C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" y="3201"/>
                <a:ext cx="20" cy="16"/>
              </a:xfrm>
              <a:custGeom>
                <a:avLst/>
                <a:gdLst>
                  <a:gd name="T0" fmla="*/ 9 w 14"/>
                  <a:gd name="T1" fmla="*/ 2 h 11"/>
                  <a:gd name="T2" fmla="*/ 2 w 14"/>
                  <a:gd name="T3" fmla="*/ 7 h 11"/>
                  <a:gd name="T4" fmla="*/ 3 w 14"/>
                  <a:gd name="T5" fmla="*/ 11 h 11"/>
                  <a:gd name="T6" fmla="*/ 13 w 14"/>
                  <a:gd name="T7" fmla="*/ 3 h 11"/>
                  <a:gd name="T8" fmla="*/ 9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9" y="2"/>
                    </a:moveTo>
                    <a:cubicBezTo>
                      <a:pt x="8" y="5"/>
                      <a:pt x="5" y="6"/>
                      <a:pt x="2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7" y="9"/>
                      <a:pt x="11" y="7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9" name="Freeform 1874">
                <a:extLst>
                  <a:ext uri="{FF2B5EF4-FFF2-40B4-BE49-F238E27FC236}">
                    <a16:creationId xmlns:a16="http://schemas.microsoft.com/office/drawing/2014/main" xmlns="" id="{B4204029-87EC-497F-BD03-A0822561F5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9" y="3220"/>
                <a:ext cx="24" cy="19"/>
              </a:xfrm>
              <a:custGeom>
                <a:avLst/>
                <a:gdLst>
                  <a:gd name="T0" fmla="*/ 12 w 16"/>
                  <a:gd name="T1" fmla="*/ 1 h 13"/>
                  <a:gd name="T2" fmla="*/ 2 w 16"/>
                  <a:gd name="T3" fmla="*/ 8 h 13"/>
                  <a:gd name="T4" fmla="*/ 4 w 16"/>
                  <a:gd name="T5" fmla="*/ 11 h 13"/>
                  <a:gd name="T6" fmla="*/ 14 w 16"/>
                  <a:gd name="T7" fmla="*/ 5 h 13"/>
                  <a:gd name="T8" fmla="*/ 12 w 16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2" y="1"/>
                    </a:moveTo>
                    <a:cubicBezTo>
                      <a:pt x="8" y="3"/>
                      <a:pt x="5" y="6"/>
                      <a:pt x="2" y="8"/>
                    </a:cubicBezTo>
                    <a:cubicBezTo>
                      <a:pt x="0" y="10"/>
                      <a:pt x="2" y="13"/>
                      <a:pt x="4" y="11"/>
                    </a:cubicBezTo>
                    <a:cubicBezTo>
                      <a:pt x="7" y="9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0" name="Freeform 1875">
                <a:extLst>
                  <a:ext uri="{FF2B5EF4-FFF2-40B4-BE49-F238E27FC236}">
                    <a16:creationId xmlns:a16="http://schemas.microsoft.com/office/drawing/2014/main" xmlns="" id="{0E217E1B-6AB3-4616-91D0-127166B769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3" y="3247"/>
                <a:ext cx="41" cy="19"/>
              </a:xfrm>
              <a:custGeom>
                <a:avLst/>
                <a:gdLst>
                  <a:gd name="T0" fmla="*/ 25 w 28"/>
                  <a:gd name="T1" fmla="*/ 1 h 13"/>
                  <a:gd name="T2" fmla="*/ 2 w 28"/>
                  <a:gd name="T3" fmla="*/ 9 h 13"/>
                  <a:gd name="T4" fmla="*/ 3 w 28"/>
                  <a:gd name="T5" fmla="*/ 13 h 13"/>
                  <a:gd name="T6" fmla="*/ 26 w 28"/>
                  <a:gd name="T7" fmla="*/ 4 h 13"/>
                  <a:gd name="T8" fmla="*/ 25 w 2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25" y="1"/>
                    </a:moveTo>
                    <a:cubicBezTo>
                      <a:pt x="17" y="3"/>
                      <a:pt x="10" y="7"/>
                      <a:pt x="2" y="9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11" y="11"/>
                      <a:pt x="18" y="7"/>
                      <a:pt x="26" y="4"/>
                    </a:cubicBezTo>
                    <a:cubicBezTo>
                      <a:pt x="28" y="3"/>
                      <a:pt x="27" y="0"/>
                      <a:pt x="2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1" name="Freeform 1876">
                <a:extLst>
                  <a:ext uri="{FF2B5EF4-FFF2-40B4-BE49-F238E27FC236}">
                    <a16:creationId xmlns:a16="http://schemas.microsoft.com/office/drawing/2014/main" xmlns="" id="{010664B5-3301-4A53-8733-091C2C88B3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5" y="3225"/>
                <a:ext cx="23" cy="16"/>
              </a:xfrm>
              <a:custGeom>
                <a:avLst/>
                <a:gdLst>
                  <a:gd name="T0" fmla="*/ 11 w 16"/>
                  <a:gd name="T1" fmla="*/ 2 h 11"/>
                  <a:gd name="T2" fmla="*/ 2 w 16"/>
                  <a:gd name="T3" fmla="*/ 7 h 11"/>
                  <a:gd name="T4" fmla="*/ 3 w 16"/>
                  <a:gd name="T5" fmla="*/ 10 h 11"/>
                  <a:gd name="T6" fmla="*/ 14 w 16"/>
                  <a:gd name="T7" fmla="*/ 4 h 11"/>
                  <a:gd name="T8" fmla="*/ 11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1" y="2"/>
                    </a:moveTo>
                    <a:cubicBezTo>
                      <a:pt x="9" y="5"/>
                      <a:pt x="6" y="6"/>
                      <a:pt x="2" y="7"/>
                    </a:cubicBezTo>
                    <a:cubicBezTo>
                      <a:pt x="0" y="7"/>
                      <a:pt x="0" y="11"/>
                      <a:pt x="3" y="10"/>
                    </a:cubicBezTo>
                    <a:cubicBezTo>
                      <a:pt x="7" y="10"/>
                      <a:pt x="11" y="8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2" name="Freeform 1877">
                <a:extLst>
                  <a:ext uri="{FF2B5EF4-FFF2-40B4-BE49-F238E27FC236}">
                    <a16:creationId xmlns:a16="http://schemas.microsoft.com/office/drawing/2014/main" xmlns="" id="{963E1A96-31E4-4920-BC3C-DF1E78C273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0" y="3418"/>
                <a:ext cx="16" cy="10"/>
              </a:xfrm>
              <a:custGeom>
                <a:avLst/>
                <a:gdLst>
                  <a:gd name="T0" fmla="*/ 8 w 11"/>
                  <a:gd name="T1" fmla="*/ 1 h 7"/>
                  <a:gd name="T2" fmla="*/ 5 w 11"/>
                  <a:gd name="T3" fmla="*/ 3 h 7"/>
                  <a:gd name="T4" fmla="*/ 4 w 11"/>
                  <a:gd name="T5" fmla="*/ 3 h 7"/>
                  <a:gd name="T6" fmla="*/ 0 w 11"/>
                  <a:gd name="T7" fmla="*/ 2 h 7"/>
                  <a:gd name="T8" fmla="*/ 3 w 11"/>
                  <a:gd name="T9" fmla="*/ 6 h 7"/>
                  <a:gd name="T10" fmla="*/ 9 w 11"/>
                  <a:gd name="T11" fmla="*/ 5 h 7"/>
                  <a:gd name="T12" fmla="*/ 8 w 11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8" y="1"/>
                    </a:moveTo>
                    <a:cubicBezTo>
                      <a:pt x="7" y="2"/>
                      <a:pt x="6" y="2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0"/>
                      <a:pt x="0" y="0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5" y="7"/>
                      <a:pt x="7" y="6"/>
                      <a:pt x="9" y="5"/>
                    </a:cubicBezTo>
                    <a:cubicBezTo>
                      <a:pt x="11" y="4"/>
                      <a:pt x="10" y="1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3" name="Freeform 1878">
                <a:extLst>
                  <a:ext uri="{FF2B5EF4-FFF2-40B4-BE49-F238E27FC236}">
                    <a16:creationId xmlns:a16="http://schemas.microsoft.com/office/drawing/2014/main" xmlns="" id="{49BF8488-1C2D-43DE-88A3-7D9E5CC569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9" y="3400"/>
                <a:ext cx="23" cy="9"/>
              </a:xfrm>
              <a:custGeom>
                <a:avLst/>
                <a:gdLst>
                  <a:gd name="T0" fmla="*/ 12 w 16"/>
                  <a:gd name="T1" fmla="*/ 0 h 6"/>
                  <a:gd name="T2" fmla="*/ 3 w 16"/>
                  <a:gd name="T3" fmla="*/ 2 h 6"/>
                  <a:gd name="T4" fmla="*/ 3 w 16"/>
                  <a:gd name="T5" fmla="*/ 6 h 6"/>
                  <a:gd name="T6" fmla="*/ 14 w 16"/>
                  <a:gd name="T7" fmla="*/ 4 h 6"/>
                  <a:gd name="T8" fmla="*/ 12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2" y="0"/>
                    </a:moveTo>
                    <a:cubicBezTo>
                      <a:pt x="10" y="1"/>
                      <a:pt x="6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4" name="Freeform 1879">
                <a:extLst>
                  <a:ext uri="{FF2B5EF4-FFF2-40B4-BE49-F238E27FC236}">
                    <a16:creationId xmlns:a16="http://schemas.microsoft.com/office/drawing/2014/main" xmlns="" id="{6284BA01-CED3-4AD4-844D-E48614A60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8" y="3367"/>
                <a:ext cx="28" cy="15"/>
              </a:xfrm>
              <a:custGeom>
                <a:avLst/>
                <a:gdLst>
                  <a:gd name="T0" fmla="*/ 16 w 19"/>
                  <a:gd name="T1" fmla="*/ 1 h 10"/>
                  <a:gd name="T2" fmla="*/ 2 w 19"/>
                  <a:gd name="T3" fmla="*/ 6 h 10"/>
                  <a:gd name="T4" fmla="*/ 4 w 19"/>
                  <a:gd name="T5" fmla="*/ 9 h 10"/>
                  <a:gd name="T6" fmla="*/ 17 w 19"/>
                  <a:gd name="T7" fmla="*/ 4 h 10"/>
                  <a:gd name="T8" fmla="*/ 16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6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5" name="Freeform 1880">
                <a:extLst>
                  <a:ext uri="{FF2B5EF4-FFF2-40B4-BE49-F238E27FC236}">
                    <a16:creationId xmlns:a16="http://schemas.microsoft.com/office/drawing/2014/main" xmlns="" id="{9304F1A8-A200-4D0F-BAEE-3D0CB1C1CB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5" y="3354"/>
                <a:ext cx="23" cy="13"/>
              </a:xfrm>
              <a:custGeom>
                <a:avLst/>
                <a:gdLst>
                  <a:gd name="T0" fmla="*/ 12 w 16"/>
                  <a:gd name="T1" fmla="*/ 1 h 9"/>
                  <a:gd name="T2" fmla="*/ 2 w 16"/>
                  <a:gd name="T3" fmla="*/ 5 h 9"/>
                  <a:gd name="T4" fmla="*/ 2 w 16"/>
                  <a:gd name="T5" fmla="*/ 8 h 9"/>
                  <a:gd name="T6" fmla="*/ 14 w 16"/>
                  <a:gd name="T7" fmla="*/ 4 h 9"/>
                  <a:gd name="T8" fmla="*/ 12 w 1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1"/>
                    </a:moveTo>
                    <a:cubicBezTo>
                      <a:pt x="9" y="4"/>
                      <a:pt x="5" y="5"/>
                      <a:pt x="2" y="5"/>
                    </a:cubicBezTo>
                    <a:cubicBezTo>
                      <a:pt x="0" y="5"/>
                      <a:pt x="0" y="9"/>
                      <a:pt x="2" y="8"/>
                    </a:cubicBezTo>
                    <a:cubicBezTo>
                      <a:pt x="7" y="8"/>
                      <a:pt x="11" y="7"/>
                      <a:pt x="14" y="4"/>
                    </a:cubicBezTo>
                    <a:cubicBezTo>
                      <a:pt x="16" y="2"/>
                      <a:pt x="13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6" name="Freeform 1881">
                <a:extLst>
                  <a:ext uri="{FF2B5EF4-FFF2-40B4-BE49-F238E27FC236}">
                    <a16:creationId xmlns:a16="http://schemas.microsoft.com/office/drawing/2014/main" xmlns="" id="{CD24B54F-AE69-4ACB-9005-0FFE9FE30E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6" y="3329"/>
                <a:ext cx="30" cy="13"/>
              </a:xfrm>
              <a:custGeom>
                <a:avLst/>
                <a:gdLst>
                  <a:gd name="T0" fmla="*/ 16 w 20"/>
                  <a:gd name="T1" fmla="*/ 1 h 9"/>
                  <a:gd name="T2" fmla="*/ 4 w 20"/>
                  <a:gd name="T3" fmla="*/ 5 h 9"/>
                  <a:gd name="T4" fmla="*/ 3 w 20"/>
                  <a:gd name="T5" fmla="*/ 8 h 9"/>
                  <a:gd name="T6" fmla="*/ 18 w 20"/>
                  <a:gd name="T7" fmla="*/ 5 h 9"/>
                  <a:gd name="T8" fmla="*/ 16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16" y="1"/>
                    </a:moveTo>
                    <a:cubicBezTo>
                      <a:pt x="13" y="3"/>
                      <a:pt x="8" y="5"/>
                      <a:pt x="4" y="5"/>
                    </a:cubicBezTo>
                    <a:cubicBezTo>
                      <a:pt x="1" y="4"/>
                      <a:pt x="0" y="8"/>
                      <a:pt x="3" y="8"/>
                    </a:cubicBezTo>
                    <a:cubicBezTo>
                      <a:pt x="8" y="9"/>
                      <a:pt x="13" y="6"/>
                      <a:pt x="18" y="5"/>
                    </a:cubicBezTo>
                    <a:cubicBezTo>
                      <a:pt x="20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7" name="Freeform 1882">
                <a:extLst>
                  <a:ext uri="{FF2B5EF4-FFF2-40B4-BE49-F238E27FC236}">
                    <a16:creationId xmlns:a16="http://schemas.microsoft.com/office/drawing/2014/main" xmlns="" id="{0707B2A0-3D58-4D59-B5C9-CFEB348C1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3316"/>
                <a:ext cx="28" cy="9"/>
              </a:xfrm>
              <a:custGeom>
                <a:avLst/>
                <a:gdLst>
                  <a:gd name="T0" fmla="*/ 15 w 19"/>
                  <a:gd name="T1" fmla="*/ 0 h 6"/>
                  <a:gd name="T2" fmla="*/ 2 w 19"/>
                  <a:gd name="T3" fmla="*/ 2 h 6"/>
                  <a:gd name="T4" fmla="*/ 3 w 19"/>
                  <a:gd name="T5" fmla="*/ 6 h 6"/>
                  <a:gd name="T6" fmla="*/ 16 w 19"/>
                  <a:gd name="T7" fmla="*/ 4 h 6"/>
                  <a:gd name="T8" fmla="*/ 15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cubicBezTo>
                      <a:pt x="11" y="2"/>
                      <a:pt x="7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6"/>
                      <a:pt x="12" y="5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8" name="Freeform 1883">
                <a:extLst>
                  <a:ext uri="{FF2B5EF4-FFF2-40B4-BE49-F238E27FC236}">
                    <a16:creationId xmlns:a16="http://schemas.microsoft.com/office/drawing/2014/main" xmlns="" id="{D389EE21-AD4C-4288-985B-2153DE98F0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11" y="3306"/>
                <a:ext cx="28" cy="7"/>
              </a:xfrm>
              <a:custGeom>
                <a:avLst/>
                <a:gdLst>
                  <a:gd name="T0" fmla="*/ 18 w 19"/>
                  <a:gd name="T1" fmla="*/ 1 h 5"/>
                  <a:gd name="T2" fmla="*/ 12 w 19"/>
                  <a:gd name="T3" fmla="*/ 0 h 5"/>
                  <a:gd name="T4" fmla="*/ 4 w 19"/>
                  <a:gd name="T5" fmla="*/ 1 h 5"/>
                  <a:gd name="T6" fmla="*/ 3 w 19"/>
                  <a:gd name="T7" fmla="*/ 5 h 5"/>
                  <a:gd name="T8" fmla="*/ 10 w 19"/>
                  <a:gd name="T9" fmla="*/ 4 h 5"/>
                  <a:gd name="T10" fmla="*/ 15 w 19"/>
                  <a:gd name="T11" fmla="*/ 4 h 5"/>
                  <a:gd name="T12" fmla="*/ 16 w 19"/>
                  <a:gd name="T13" fmla="*/ 4 h 5"/>
                  <a:gd name="T14" fmla="*/ 17 w 19"/>
                  <a:gd name="T15" fmla="*/ 4 h 5"/>
                  <a:gd name="T16" fmla="*/ 18 w 19"/>
                  <a:gd name="T17" fmla="*/ 3 h 5"/>
                  <a:gd name="T18" fmla="*/ 18 w 19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8" y="1"/>
                    </a:moveTo>
                    <a:cubicBezTo>
                      <a:pt x="17" y="0"/>
                      <a:pt x="14" y="0"/>
                      <a:pt x="12" y="0"/>
                    </a:cubicBezTo>
                    <a:cubicBezTo>
                      <a:pt x="9" y="1"/>
                      <a:pt x="6" y="1"/>
                      <a:pt x="4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5" y="5"/>
                      <a:pt x="8" y="4"/>
                      <a:pt x="10" y="4"/>
                    </a:cubicBezTo>
                    <a:cubicBezTo>
                      <a:pt x="12" y="4"/>
                      <a:pt x="13" y="4"/>
                      <a:pt x="15" y="4"/>
                    </a:cubicBezTo>
                    <a:cubicBezTo>
                      <a:pt x="15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3"/>
                    </a:cubicBezTo>
                    <a:cubicBezTo>
                      <a:pt x="19" y="3"/>
                      <a:pt x="19" y="1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9" name="Freeform 1884">
                <a:extLst>
                  <a:ext uri="{FF2B5EF4-FFF2-40B4-BE49-F238E27FC236}">
                    <a16:creationId xmlns:a16="http://schemas.microsoft.com/office/drawing/2014/main" xmlns="" id="{04A9856F-EFD9-4C38-89D1-B4C13C102E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328"/>
                <a:ext cx="26" cy="12"/>
              </a:xfrm>
              <a:custGeom>
                <a:avLst/>
                <a:gdLst>
                  <a:gd name="T0" fmla="*/ 17 w 18"/>
                  <a:gd name="T1" fmla="*/ 1 h 8"/>
                  <a:gd name="T2" fmla="*/ 13 w 18"/>
                  <a:gd name="T3" fmla="*/ 1 h 8"/>
                  <a:gd name="T4" fmla="*/ 8 w 18"/>
                  <a:gd name="T5" fmla="*/ 3 h 8"/>
                  <a:gd name="T6" fmla="*/ 3 w 18"/>
                  <a:gd name="T7" fmla="*/ 5 h 8"/>
                  <a:gd name="T8" fmla="*/ 3 w 18"/>
                  <a:gd name="T9" fmla="*/ 8 h 8"/>
                  <a:gd name="T10" fmla="*/ 9 w 18"/>
                  <a:gd name="T11" fmla="*/ 7 h 8"/>
                  <a:gd name="T12" fmla="*/ 13 w 18"/>
                  <a:gd name="T13" fmla="*/ 5 h 8"/>
                  <a:gd name="T14" fmla="*/ 15 w 18"/>
                  <a:gd name="T15" fmla="*/ 5 h 8"/>
                  <a:gd name="T16" fmla="*/ 17 w 18"/>
                  <a:gd name="T17" fmla="*/ 4 h 8"/>
                  <a:gd name="T18" fmla="*/ 17 w 18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8">
                    <a:moveTo>
                      <a:pt x="17" y="1"/>
                    </a:moveTo>
                    <a:cubicBezTo>
                      <a:pt x="16" y="0"/>
                      <a:pt x="14" y="1"/>
                      <a:pt x="13" y="1"/>
                    </a:cubicBezTo>
                    <a:cubicBezTo>
                      <a:pt x="11" y="2"/>
                      <a:pt x="10" y="3"/>
                      <a:pt x="8" y="3"/>
                    </a:cubicBezTo>
                    <a:cubicBezTo>
                      <a:pt x="7" y="4"/>
                      <a:pt x="5" y="5"/>
                      <a:pt x="3" y="5"/>
                    </a:cubicBezTo>
                    <a:cubicBezTo>
                      <a:pt x="1" y="4"/>
                      <a:pt x="0" y="8"/>
                      <a:pt x="3" y="8"/>
                    </a:cubicBezTo>
                    <a:cubicBezTo>
                      <a:pt x="5" y="8"/>
                      <a:pt x="7" y="8"/>
                      <a:pt x="9" y="7"/>
                    </a:cubicBezTo>
                    <a:cubicBezTo>
                      <a:pt x="11" y="6"/>
                      <a:pt x="12" y="6"/>
                      <a:pt x="13" y="5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5" y="5"/>
                      <a:pt x="16" y="5"/>
                      <a:pt x="17" y="4"/>
                    </a:cubicBezTo>
                    <a:cubicBezTo>
                      <a:pt x="18" y="4"/>
                      <a:pt x="18" y="2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0" name="Freeform 1885">
                <a:extLst>
                  <a:ext uri="{FF2B5EF4-FFF2-40B4-BE49-F238E27FC236}">
                    <a16:creationId xmlns:a16="http://schemas.microsoft.com/office/drawing/2014/main" xmlns="" id="{C54C3C1E-85E8-4C0C-BBD4-37076E1F15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3353"/>
                <a:ext cx="22" cy="9"/>
              </a:xfrm>
              <a:custGeom>
                <a:avLst/>
                <a:gdLst>
                  <a:gd name="T0" fmla="*/ 14 w 15"/>
                  <a:gd name="T1" fmla="*/ 0 h 6"/>
                  <a:gd name="T2" fmla="*/ 9 w 15"/>
                  <a:gd name="T3" fmla="*/ 1 h 6"/>
                  <a:gd name="T4" fmla="*/ 3 w 15"/>
                  <a:gd name="T5" fmla="*/ 2 h 6"/>
                  <a:gd name="T6" fmla="*/ 4 w 15"/>
                  <a:gd name="T7" fmla="*/ 6 h 6"/>
                  <a:gd name="T8" fmla="*/ 9 w 15"/>
                  <a:gd name="T9" fmla="*/ 4 h 6"/>
                  <a:gd name="T10" fmla="*/ 12 w 15"/>
                  <a:gd name="T11" fmla="*/ 4 h 6"/>
                  <a:gd name="T12" fmla="*/ 13 w 15"/>
                  <a:gd name="T13" fmla="*/ 4 h 6"/>
                  <a:gd name="T14" fmla="*/ 14 w 15"/>
                  <a:gd name="T15" fmla="*/ 4 h 6"/>
                  <a:gd name="T16" fmla="*/ 14 w 15"/>
                  <a:gd name="T17" fmla="*/ 3 h 6"/>
                  <a:gd name="T18" fmla="*/ 15 w 15"/>
                  <a:gd name="T19" fmla="*/ 1 h 6"/>
                  <a:gd name="T20" fmla="*/ 15 w 15"/>
                  <a:gd name="T21" fmla="*/ 1 h 6"/>
                  <a:gd name="T22" fmla="*/ 14 w 1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6">
                    <a:moveTo>
                      <a:pt x="14" y="0"/>
                    </a:moveTo>
                    <a:cubicBezTo>
                      <a:pt x="12" y="0"/>
                      <a:pt x="10" y="0"/>
                      <a:pt x="9" y="1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3"/>
                      <a:pt x="2" y="6"/>
                      <a:pt x="4" y="6"/>
                    </a:cubicBezTo>
                    <a:cubicBezTo>
                      <a:pt x="6" y="5"/>
                      <a:pt x="7" y="5"/>
                      <a:pt x="9" y="4"/>
                    </a:cubicBezTo>
                    <a:cubicBezTo>
                      <a:pt x="10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3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1" name="Freeform 1886">
                <a:extLst>
                  <a:ext uri="{FF2B5EF4-FFF2-40B4-BE49-F238E27FC236}">
                    <a16:creationId xmlns:a16="http://schemas.microsoft.com/office/drawing/2014/main" xmlns="" id="{E3AFDBDE-F4D9-45F9-8FD6-401A92B1AF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1" y="3397"/>
                <a:ext cx="26" cy="10"/>
              </a:xfrm>
              <a:custGeom>
                <a:avLst/>
                <a:gdLst>
                  <a:gd name="T0" fmla="*/ 13 w 17"/>
                  <a:gd name="T1" fmla="*/ 0 h 7"/>
                  <a:gd name="T2" fmla="*/ 2 w 17"/>
                  <a:gd name="T3" fmla="*/ 3 h 7"/>
                  <a:gd name="T4" fmla="*/ 3 w 17"/>
                  <a:gd name="T5" fmla="*/ 7 h 7"/>
                  <a:gd name="T6" fmla="*/ 15 w 17"/>
                  <a:gd name="T7" fmla="*/ 4 h 7"/>
                  <a:gd name="T8" fmla="*/ 13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0"/>
                    </a:moveTo>
                    <a:cubicBezTo>
                      <a:pt x="10" y="2"/>
                      <a:pt x="6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7" y="7"/>
                      <a:pt x="11" y="5"/>
                      <a:pt x="15" y="4"/>
                    </a:cubicBezTo>
                    <a:cubicBezTo>
                      <a:pt x="17" y="3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2" name="Freeform 1887">
                <a:extLst>
                  <a:ext uri="{FF2B5EF4-FFF2-40B4-BE49-F238E27FC236}">
                    <a16:creationId xmlns:a16="http://schemas.microsoft.com/office/drawing/2014/main" xmlns="" id="{B1AF2BB2-A106-4061-A99F-1FA57236D4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9" y="3426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7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3" name="Freeform 1888">
                <a:extLst>
                  <a:ext uri="{FF2B5EF4-FFF2-40B4-BE49-F238E27FC236}">
                    <a16:creationId xmlns:a16="http://schemas.microsoft.com/office/drawing/2014/main" xmlns="" id="{8CB68223-7940-4EF3-B1F8-03600CF05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0" y="3450"/>
                <a:ext cx="30" cy="10"/>
              </a:xfrm>
              <a:custGeom>
                <a:avLst/>
                <a:gdLst>
                  <a:gd name="T0" fmla="*/ 17 w 20"/>
                  <a:gd name="T1" fmla="*/ 1 h 7"/>
                  <a:gd name="T2" fmla="*/ 3 w 20"/>
                  <a:gd name="T3" fmla="*/ 2 h 7"/>
                  <a:gd name="T4" fmla="*/ 2 w 20"/>
                  <a:gd name="T5" fmla="*/ 6 h 7"/>
                  <a:gd name="T6" fmla="*/ 18 w 20"/>
                  <a:gd name="T7" fmla="*/ 5 h 7"/>
                  <a:gd name="T8" fmla="*/ 17 w 2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1"/>
                    </a:moveTo>
                    <a:cubicBezTo>
                      <a:pt x="12" y="3"/>
                      <a:pt x="7" y="3"/>
                      <a:pt x="3" y="2"/>
                    </a:cubicBezTo>
                    <a:cubicBezTo>
                      <a:pt x="0" y="1"/>
                      <a:pt x="0" y="5"/>
                      <a:pt x="2" y="6"/>
                    </a:cubicBezTo>
                    <a:cubicBezTo>
                      <a:pt x="7" y="7"/>
                      <a:pt x="13" y="7"/>
                      <a:pt x="18" y="5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4" name="Freeform 1889">
                <a:extLst>
                  <a:ext uri="{FF2B5EF4-FFF2-40B4-BE49-F238E27FC236}">
                    <a16:creationId xmlns:a16="http://schemas.microsoft.com/office/drawing/2014/main" xmlns="" id="{1D23EC64-4F8C-45F6-A519-D6ED6536C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0" y="3450"/>
                <a:ext cx="32" cy="16"/>
              </a:xfrm>
              <a:custGeom>
                <a:avLst/>
                <a:gdLst>
                  <a:gd name="T0" fmla="*/ 19 w 22"/>
                  <a:gd name="T1" fmla="*/ 1 h 11"/>
                  <a:gd name="T2" fmla="*/ 2 w 22"/>
                  <a:gd name="T3" fmla="*/ 7 h 11"/>
                  <a:gd name="T4" fmla="*/ 4 w 22"/>
                  <a:gd name="T5" fmla="*/ 11 h 11"/>
                  <a:gd name="T6" fmla="*/ 20 w 22"/>
                  <a:gd name="T7" fmla="*/ 5 h 11"/>
                  <a:gd name="T8" fmla="*/ 19 w 22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19" y="1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8"/>
                      <a:pt x="2" y="11"/>
                      <a:pt x="4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2" y="4"/>
                      <a:pt x="21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5" name="Freeform 1890">
                <a:extLst>
                  <a:ext uri="{FF2B5EF4-FFF2-40B4-BE49-F238E27FC236}">
                    <a16:creationId xmlns:a16="http://schemas.microsoft.com/office/drawing/2014/main" xmlns="" id="{0B9E2591-9844-46EC-846F-3E738F6F6E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3475"/>
                <a:ext cx="25" cy="12"/>
              </a:xfrm>
              <a:custGeom>
                <a:avLst/>
                <a:gdLst>
                  <a:gd name="T0" fmla="*/ 13 w 17"/>
                  <a:gd name="T1" fmla="*/ 1 h 8"/>
                  <a:gd name="T2" fmla="*/ 3 w 17"/>
                  <a:gd name="T3" fmla="*/ 4 h 8"/>
                  <a:gd name="T4" fmla="*/ 3 w 17"/>
                  <a:gd name="T5" fmla="*/ 7 h 8"/>
                  <a:gd name="T6" fmla="*/ 15 w 17"/>
                  <a:gd name="T7" fmla="*/ 5 h 8"/>
                  <a:gd name="T8" fmla="*/ 13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0" y="2"/>
                      <a:pt x="7" y="4"/>
                      <a:pt x="3" y="4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8"/>
                      <a:pt x="11" y="6"/>
                      <a:pt x="15" y="5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6" name="Freeform 1891">
                <a:extLst>
                  <a:ext uri="{FF2B5EF4-FFF2-40B4-BE49-F238E27FC236}">
                    <a16:creationId xmlns:a16="http://schemas.microsoft.com/office/drawing/2014/main" xmlns="" id="{A3BEBEE2-3DEC-414B-8E97-35F5CD0C86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0" y="3491"/>
                <a:ext cx="29" cy="10"/>
              </a:xfrm>
              <a:custGeom>
                <a:avLst/>
                <a:gdLst>
                  <a:gd name="T0" fmla="*/ 18 w 20"/>
                  <a:gd name="T1" fmla="*/ 0 h 7"/>
                  <a:gd name="T2" fmla="*/ 3 w 20"/>
                  <a:gd name="T3" fmla="*/ 3 h 7"/>
                  <a:gd name="T4" fmla="*/ 4 w 20"/>
                  <a:gd name="T5" fmla="*/ 6 h 7"/>
                  <a:gd name="T6" fmla="*/ 18 w 20"/>
                  <a:gd name="T7" fmla="*/ 4 h 7"/>
                  <a:gd name="T8" fmla="*/ 18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8" y="0"/>
                    </a:moveTo>
                    <a:cubicBezTo>
                      <a:pt x="13" y="0"/>
                      <a:pt x="7" y="1"/>
                      <a:pt x="3" y="3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8" y="5"/>
                      <a:pt x="13" y="4"/>
                      <a:pt x="18" y="4"/>
                    </a:cubicBezTo>
                    <a:cubicBezTo>
                      <a:pt x="20" y="4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7" name="Freeform 1892">
                <a:extLst>
                  <a:ext uri="{FF2B5EF4-FFF2-40B4-BE49-F238E27FC236}">
                    <a16:creationId xmlns:a16="http://schemas.microsoft.com/office/drawing/2014/main" xmlns="" id="{248CA696-8C2E-4334-82FB-56048886DB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8" y="3472"/>
                <a:ext cx="26" cy="12"/>
              </a:xfrm>
              <a:custGeom>
                <a:avLst/>
                <a:gdLst>
                  <a:gd name="T0" fmla="*/ 15 w 18"/>
                  <a:gd name="T1" fmla="*/ 1 h 8"/>
                  <a:gd name="T2" fmla="*/ 3 w 18"/>
                  <a:gd name="T3" fmla="*/ 4 h 8"/>
                  <a:gd name="T4" fmla="*/ 3 w 18"/>
                  <a:gd name="T5" fmla="*/ 8 h 8"/>
                  <a:gd name="T6" fmla="*/ 16 w 18"/>
                  <a:gd name="T7" fmla="*/ 5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3"/>
                      <a:pt x="7" y="4"/>
                      <a:pt x="3" y="4"/>
                    </a:cubicBezTo>
                    <a:cubicBezTo>
                      <a:pt x="0" y="4"/>
                      <a:pt x="1" y="8"/>
                      <a:pt x="3" y="8"/>
                    </a:cubicBezTo>
                    <a:cubicBezTo>
                      <a:pt x="8" y="8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8" name="Freeform 1893">
                <a:extLst>
                  <a:ext uri="{FF2B5EF4-FFF2-40B4-BE49-F238E27FC236}">
                    <a16:creationId xmlns:a16="http://schemas.microsoft.com/office/drawing/2014/main" xmlns="" id="{0799CF0D-8A05-4B6A-A951-2C499436F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6" y="3448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7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2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9" name="Freeform 1894">
                <a:extLst>
                  <a:ext uri="{FF2B5EF4-FFF2-40B4-BE49-F238E27FC236}">
                    <a16:creationId xmlns:a16="http://schemas.microsoft.com/office/drawing/2014/main" xmlns="" id="{40F47189-F5D5-4911-B9E1-9ABD6E54B9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4" y="3425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7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0" name="Freeform 1895">
                <a:extLst>
                  <a:ext uri="{FF2B5EF4-FFF2-40B4-BE49-F238E27FC236}">
                    <a16:creationId xmlns:a16="http://schemas.microsoft.com/office/drawing/2014/main" xmlns="" id="{528EE86C-1D2B-401A-B83B-F0A56E95B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7" y="3390"/>
                <a:ext cx="27" cy="11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5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3"/>
                      <a:pt x="6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8"/>
                      <a:pt x="11" y="6"/>
                      <a:pt x="16" y="5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1" name="Freeform 1896">
                <a:extLst>
                  <a:ext uri="{FF2B5EF4-FFF2-40B4-BE49-F238E27FC236}">
                    <a16:creationId xmlns:a16="http://schemas.microsoft.com/office/drawing/2014/main" xmlns="" id="{18B0E8CA-4E37-4AB0-935A-75184FC3C2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57" y="3367"/>
                <a:ext cx="25" cy="11"/>
              </a:xfrm>
              <a:custGeom>
                <a:avLst/>
                <a:gdLst>
                  <a:gd name="T0" fmla="*/ 13 w 17"/>
                  <a:gd name="T1" fmla="*/ 2 h 7"/>
                  <a:gd name="T2" fmla="*/ 4 w 17"/>
                  <a:gd name="T3" fmla="*/ 1 h 7"/>
                  <a:gd name="T4" fmla="*/ 2 w 17"/>
                  <a:gd name="T5" fmla="*/ 4 h 7"/>
                  <a:gd name="T6" fmla="*/ 15 w 17"/>
                  <a:gd name="T7" fmla="*/ 5 h 7"/>
                  <a:gd name="T8" fmla="*/ 13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2"/>
                    </a:moveTo>
                    <a:cubicBezTo>
                      <a:pt x="10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10" y="7"/>
                      <a:pt x="15" y="5"/>
                    </a:cubicBezTo>
                    <a:cubicBezTo>
                      <a:pt x="17" y="4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2" name="Freeform 1897">
                <a:extLst>
                  <a:ext uri="{FF2B5EF4-FFF2-40B4-BE49-F238E27FC236}">
                    <a16:creationId xmlns:a16="http://schemas.microsoft.com/office/drawing/2014/main" xmlns="" id="{56048133-F02A-477E-8018-1D159782FA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55" y="3345"/>
                <a:ext cx="30" cy="15"/>
              </a:xfrm>
              <a:custGeom>
                <a:avLst/>
                <a:gdLst>
                  <a:gd name="T0" fmla="*/ 16 w 20"/>
                  <a:gd name="T1" fmla="*/ 1 h 10"/>
                  <a:gd name="T2" fmla="*/ 3 w 20"/>
                  <a:gd name="T3" fmla="*/ 6 h 10"/>
                  <a:gd name="T4" fmla="*/ 4 w 20"/>
                  <a:gd name="T5" fmla="*/ 9 h 10"/>
                  <a:gd name="T6" fmla="*/ 17 w 20"/>
                  <a:gd name="T7" fmla="*/ 4 h 10"/>
                  <a:gd name="T8" fmla="*/ 16 w 2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16" y="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2" y="10"/>
                      <a:pt x="4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3" name="Freeform 1898">
                <a:extLst>
                  <a:ext uri="{FF2B5EF4-FFF2-40B4-BE49-F238E27FC236}">
                    <a16:creationId xmlns:a16="http://schemas.microsoft.com/office/drawing/2014/main" xmlns="" id="{1E5CF339-18A7-4493-BF75-F3E543A058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6" y="3317"/>
                <a:ext cx="26" cy="15"/>
              </a:xfrm>
              <a:custGeom>
                <a:avLst/>
                <a:gdLst>
                  <a:gd name="T0" fmla="*/ 14 w 18"/>
                  <a:gd name="T1" fmla="*/ 1 h 10"/>
                  <a:gd name="T2" fmla="*/ 2 w 18"/>
                  <a:gd name="T3" fmla="*/ 5 h 10"/>
                  <a:gd name="T4" fmla="*/ 4 w 18"/>
                  <a:gd name="T5" fmla="*/ 9 h 10"/>
                  <a:gd name="T6" fmla="*/ 16 w 18"/>
                  <a:gd name="T7" fmla="*/ 4 h 10"/>
                  <a:gd name="T8" fmla="*/ 14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4" name="Freeform 1899">
                <a:extLst>
                  <a:ext uri="{FF2B5EF4-FFF2-40B4-BE49-F238E27FC236}">
                    <a16:creationId xmlns:a16="http://schemas.microsoft.com/office/drawing/2014/main" xmlns="" id="{AA5B2AEA-FE04-431E-A49A-487344C309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3" y="3301"/>
                <a:ext cx="25" cy="11"/>
              </a:xfrm>
              <a:custGeom>
                <a:avLst/>
                <a:gdLst>
                  <a:gd name="T0" fmla="*/ 14 w 17"/>
                  <a:gd name="T1" fmla="*/ 1 h 7"/>
                  <a:gd name="T2" fmla="*/ 3 w 17"/>
                  <a:gd name="T3" fmla="*/ 3 h 7"/>
                  <a:gd name="T4" fmla="*/ 3 w 17"/>
                  <a:gd name="T5" fmla="*/ 7 h 7"/>
                  <a:gd name="T6" fmla="*/ 15 w 17"/>
                  <a:gd name="T7" fmla="*/ 4 h 7"/>
                  <a:gd name="T8" fmla="*/ 14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1" y="6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5" name="Freeform 1900">
                <a:extLst>
                  <a:ext uri="{FF2B5EF4-FFF2-40B4-BE49-F238E27FC236}">
                    <a16:creationId xmlns:a16="http://schemas.microsoft.com/office/drawing/2014/main" xmlns="" id="{92F2B5B6-A6D0-471D-9778-FBE736A0A7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4" y="3275"/>
                <a:ext cx="30" cy="12"/>
              </a:xfrm>
              <a:custGeom>
                <a:avLst/>
                <a:gdLst>
                  <a:gd name="T0" fmla="*/ 16 w 20"/>
                  <a:gd name="T1" fmla="*/ 1 h 8"/>
                  <a:gd name="T2" fmla="*/ 3 w 20"/>
                  <a:gd name="T3" fmla="*/ 4 h 8"/>
                  <a:gd name="T4" fmla="*/ 3 w 20"/>
                  <a:gd name="T5" fmla="*/ 8 h 8"/>
                  <a:gd name="T6" fmla="*/ 17 w 20"/>
                  <a:gd name="T7" fmla="*/ 4 h 8"/>
                  <a:gd name="T8" fmla="*/ 16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6" y="1"/>
                    </a:moveTo>
                    <a:cubicBezTo>
                      <a:pt x="12" y="3"/>
                      <a:pt x="7" y="4"/>
                      <a:pt x="3" y="4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8" y="8"/>
                      <a:pt x="13" y="6"/>
                      <a:pt x="17" y="4"/>
                    </a:cubicBezTo>
                    <a:cubicBezTo>
                      <a:pt x="20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6" name="Freeform 1901">
                <a:extLst>
                  <a:ext uri="{FF2B5EF4-FFF2-40B4-BE49-F238E27FC236}">
                    <a16:creationId xmlns:a16="http://schemas.microsoft.com/office/drawing/2014/main" xmlns="" id="{0EA41BA7-11F4-4BAB-963A-D11D646C8D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7" y="3287"/>
                <a:ext cx="28" cy="10"/>
              </a:xfrm>
              <a:custGeom>
                <a:avLst/>
                <a:gdLst>
                  <a:gd name="T0" fmla="*/ 15 w 19"/>
                  <a:gd name="T1" fmla="*/ 0 h 7"/>
                  <a:gd name="T2" fmla="*/ 4 w 19"/>
                  <a:gd name="T3" fmla="*/ 3 h 7"/>
                  <a:gd name="T4" fmla="*/ 3 w 19"/>
                  <a:gd name="T5" fmla="*/ 7 h 7"/>
                  <a:gd name="T6" fmla="*/ 16 w 19"/>
                  <a:gd name="T7" fmla="*/ 4 h 7"/>
                  <a:gd name="T8" fmla="*/ 15 w 1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5" y="0"/>
                    </a:moveTo>
                    <a:cubicBezTo>
                      <a:pt x="12" y="2"/>
                      <a:pt x="7" y="4"/>
                      <a:pt x="4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7" name="Freeform 1902">
                <a:extLst>
                  <a:ext uri="{FF2B5EF4-FFF2-40B4-BE49-F238E27FC236}">
                    <a16:creationId xmlns:a16="http://schemas.microsoft.com/office/drawing/2014/main" xmlns="" id="{C6011025-31CC-4C39-BE1A-DC7D3C29D8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5" y="3263"/>
                <a:ext cx="29" cy="12"/>
              </a:xfrm>
              <a:custGeom>
                <a:avLst/>
                <a:gdLst>
                  <a:gd name="T0" fmla="*/ 16 w 20"/>
                  <a:gd name="T1" fmla="*/ 2 h 8"/>
                  <a:gd name="T2" fmla="*/ 11 w 20"/>
                  <a:gd name="T3" fmla="*/ 4 h 8"/>
                  <a:gd name="T4" fmla="*/ 3 w 20"/>
                  <a:gd name="T5" fmla="*/ 3 h 8"/>
                  <a:gd name="T6" fmla="*/ 2 w 20"/>
                  <a:gd name="T7" fmla="*/ 7 h 8"/>
                  <a:gd name="T8" fmla="*/ 12 w 20"/>
                  <a:gd name="T9" fmla="*/ 7 h 8"/>
                  <a:gd name="T10" fmla="*/ 19 w 20"/>
                  <a:gd name="T11" fmla="*/ 4 h 8"/>
                  <a:gd name="T12" fmla="*/ 16 w 20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16" y="2"/>
                    </a:moveTo>
                    <a:cubicBezTo>
                      <a:pt x="15" y="3"/>
                      <a:pt x="12" y="3"/>
                      <a:pt x="11" y="4"/>
                    </a:cubicBezTo>
                    <a:cubicBezTo>
                      <a:pt x="8" y="4"/>
                      <a:pt x="6" y="4"/>
                      <a:pt x="3" y="3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8"/>
                      <a:pt x="9" y="8"/>
                      <a:pt x="12" y="7"/>
                    </a:cubicBezTo>
                    <a:cubicBezTo>
                      <a:pt x="14" y="7"/>
                      <a:pt x="17" y="6"/>
                      <a:pt x="19" y="4"/>
                    </a:cubicBezTo>
                    <a:cubicBezTo>
                      <a:pt x="20" y="2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8" name="Freeform 1903">
                <a:extLst>
                  <a:ext uri="{FF2B5EF4-FFF2-40B4-BE49-F238E27FC236}">
                    <a16:creationId xmlns:a16="http://schemas.microsoft.com/office/drawing/2014/main" xmlns="" id="{1A08A0C7-E50B-48F3-983A-7A534F3B31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1" y="3250"/>
                <a:ext cx="22" cy="10"/>
              </a:xfrm>
              <a:custGeom>
                <a:avLst/>
                <a:gdLst>
                  <a:gd name="T0" fmla="*/ 10 w 15"/>
                  <a:gd name="T1" fmla="*/ 1 h 7"/>
                  <a:gd name="T2" fmla="*/ 4 w 15"/>
                  <a:gd name="T3" fmla="*/ 2 h 7"/>
                  <a:gd name="T4" fmla="*/ 3 w 15"/>
                  <a:gd name="T5" fmla="*/ 6 h 7"/>
                  <a:gd name="T6" fmla="*/ 13 w 15"/>
                  <a:gd name="T7" fmla="*/ 4 h 7"/>
                  <a:gd name="T8" fmla="*/ 10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0" y="1"/>
                    </a:moveTo>
                    <a:cubicBezTo>
                      <a:pt x="9" y="3"/>
                      <a:pt x="6" y="3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0" y="7"/>
                      <a:pt x="13" y="4"/>
                    </a:cubicBezTo>
                    <a:cubicBezTo>
                      <a:pt x="15" y="2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9" name="Freeform 1904">
                <a:extLst>
                  <a:ext uri="{FF2B5EF4-FFF2-40B4-BE49-F238E27FC236}">
                    <a16:creationId xmlns:a16="http://schemas.microsoft.com/office/drawing/2014/main" xmlns="" id="{4CB2B532-9643-4342-B7B0-511AA73968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9" y="3303"/>
                <a:ext cx="32" cy="13"/>
              </a:xfrm>
              <a:custGeom>
                <a:avLst/>
                <a:gdLst>
                  <a:gd name="T0" fmla="*/ 18 w 22"/>
                  <a:gd name="T1" fmla="*/ 1 h 9"/>
                  <a:gd name="T2" fmla="*/ 18 w 22"/>
                  <a:gd name="T3" fmla="*/ 1 h 9"/>
                  <a:gd name="T4" fmla="*/ 16 w 22"/>
                  <a:gd name="T5" fmla="*/ 2 h 9"/>
                  <a:gd name="T6" fmla="*/ 13 w 22"/>
                  <a:gd name="T7" fmla="*/ 3 h 9"/>
                  <a:gd name="T8" fmla="*/ 3 w 22"/>
                  <a:gd name="T9" fmla="*/ 5 h 9"/>
                  <a:gd name="T10" fmla="*/ 3 w 22"/>
                  <a:gd name="T11" fmla="*/ 9 h 9"/>
                  <a:gd name="T12" fmla="*/ 17 w 22"/>
                  <a:gd name="T13" fmla="*/ 6 h 9"/>
                  <a:gd name="T14" fmla="*/ 21 w 22"/>
                  <a:gd name="T15" fmla="*/ 2 h 9"/>
                  <a:gd name="T16" fmla="*/ 18 w 2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9"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2"/>
                      <a:pt x="14" y="3"/>
                      <a:pt x="13" y="3"/>
                    </a:cubicBezTo>
                    <a:cubicBezTo>
                      <a:pt x="10" y="4"/>
                      <a:pt x="6" y="4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8" y="8"/>
                      <a:pt x="12" y="7"/>
                      <a:pt x="17" y="6"/>
                    </a:cubicBezTo>
                    <a:cubicBezTo>
                      <a:pt x="19" y="5"/>
                      <a:pt x="22" y="4"/>
                      <a:pt x="21" y="2"/>
                    </a:cubicBezTo>
                    <a:cubicBezTo>
                      <a:pt x="21" y="0"/>
                      <a:pt x="19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0" name="Freeform 1905">
                <a:extLst>
                  <a:ext uri="{FF2B5EF4-FFF2-40B4-BE49-F238E27FC236}">
                    <a16:creationId xmlns:a16="http://schemas.microsoft.com/office/drawing/2014/main" xmlns="" id="{6FAE381F-3A95-4CB3-BBFE-BCD2FBD41E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8" y="3331"/>
                <a:ext cx="27" cy="14"/>
              </a:xfrm>
              <a:custGeom>
                <a:avLst/>
                <a:gdLst>
                  <a:gd name="T0" fmla="*/ 15 w 18"/>
                  <a:gd name="T1" fmla="*/ 1 h 10"/>
                  <a:gd name="T2" fmla="*/ 3 w 18"/>
                  <a:gd name="T3" fmla="*/ 5 h 10"/>
                  <a:gd name="T4" fmla="*/ 4 w 18"/>
                  <a:gd name="T5" fmla="*/ 9 h 10"/>
                  <a:gd name="T6" fmla="*/ 16 w 18"/>
                  <a:gd name="T7" fmla="*/ 4 h 10"/>
                  <a:gd name="T8" fmla="*/ 15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6"/>
                      <a:pt x="2" y="10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1" name="Freeform 1906">
                <a:extLst>
                  <a:ext uri="{FF2B5EF4-FFF2-40B4-BE49-F238E27FC236}">
                    <a16:creationId xmlns:a16="http://schemas.microsoft.com/office/drawing/2014/main" xmlns="" id="{838B3541-C372-4CDC-A3FE-E6C2B4AFE9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3360"/>
                <a:ext cx="24" cy="9"/>
              </a:xfrm>
              <a:custGeom>
                <a:avLst/>
                <a:gdLst>
                  <a:gd name="T0" fmla="*/ 14 w 16"/>
                  <a:gd name="T1" fmla="*/ 1 h 6"/>
                  <a:gd name="T2" fmla="*/ 2 w 16"/>
                  <a:gd name="T3" fmla="*/ 2 h 6"/>
                  <a:gd name="T4" fmla="*/ 3 w 16"/>
                  <a:gd name="T5" fmla="*/ 5 h 6"/>
                  <a:gd name="T6" fmla="*/ 8 w 16"/>
                  <a:gd name="T7" fmla="*/ 4 h 6"/>
                  <a:gd name="T8" fmla="*/ 12 w 16"/>
                  <a:gd name="T9" fmla="*/ 5 h 6"/>
                  <a:gd name="T10" fmla="*/ 14 w 1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4" y="1"/>
                    </a:moveTo>
                    <a:cubicBezTo>
                      <a:pt x="10" y="0"/>
                      <a:pt x="5" y="1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11" y="4"/>
                      <a:pt x="12" y="5"/>
                    </a:cubicBezTo>
                    <a:cubicBezTo>
                      <a:pt x="15" y="5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2" name="Freeform 1907">
                <a:extLst>
                  <a:ext uri="{FF2B5EF4-FFF2-40B4-BE49-F238E27FC236}">
                    <a16:creationId xmlns:a16="http://schemas.microsoft.com/office/drawing/2014/main" xmlns="" id="{5E229884-DE0C-47BF-AC7A-FA945B145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0" y="3391"/>
                <a:ext cx="20" cy="12"/>
              </a:xfrm>
              <a:custGeom>
                <a:avLst/>
                <a:gdLst>
                  <a:gd name="T0" fmla="*/ 9 w 13"/>
                  <a:gd name="T1" fmla="*/ 1 h 8"/>
                  <a:gd name="T2" fmla="*/ 3 w 13"/>
                  <a:gd name="T3" fmla="*/ 4 h 8"/>
                  <a:gd name="T4" fmla="*/ 4 w 13"/>
                  <a:gd name="T5" fmla="*/ 7 h 8"/>
                  <a:gd name="T6" fmla="*/ 11 w 13"/>
                  <a:gd name="T7" fmla="*/ 4 h 8"/>
                  <a:gd name="T8" fmla="*/ 9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9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3" name="Freeform 1908">
                <a:extLst>
                  <a:ext uri="{FF2B5EF4-FFF2-40B4-BE49-F238E27FC236}">
                    <a16:creationId xmlns:a16="http://schemas.microsoft.com/office/drawing/2014/main" xmlns="" id="{E4C9709B-80F9-48BB-8EE6-6DDE5E0DEB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0" y="3410"/>
                <a:ext cx="28" cy="10"/>
              </a:xfrm>
              <a:custGeom>
                <a:avLst/>
                <a:gdLst>
                  <a:gd name="T0" fmla="*/ 16 w 19"/>
                  <a:gd name="T1" fmla="*/ 1 h 7"/>
                  <a:gd name="T2" fmla="*/ 3 w 19"/>
                  <a:gd name="T3" fmla="*/ 1 h 7"/>
                  <a:gd name="T4" fmla="*/ 2 w 19"/>
                  <a:gd name="T5" fmla="*/ 5 h 7"/>
                  <a:gd name="T6" fmla="*/ 17 w 19"/>
                  <a:gd name="T7" fmla="*/ 5 h 7"/>
                  <a:gd name="T8" fmla="*/ 16 w 1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6" y="1"/>
                    </a:moveTo>
                    <a:cubicBezTo>
                      <a:pt x="12" y="2"/>
                      <a:pt x="7" y="3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7" y="7"/>
                      <a:pt x="12" y="6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4" name="Freeform 1909">
                <a:extLst>
                  <a:ext uri="{FF2B5EF4-FFF2-40B4-BE49-F238E27FC236}">
                    <a16:creationId xmlns:a16="http://schemas.microsoft.com/office/drawing/2014/main" xmlns="" id="{2817A0DB-DB62-4E03-B3F9-FE47219E3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5" y="3435"/>
                <a:ext cx="21" cy="12"/>
              </a:xfrm>
              <a:custGeom>
                <a:avLst/>
                <a:gdLst>
                  <a:gd name="T0" fmla="*/ 10 w 14"/>
                  <a:gd name="T1" fmla="*/ 1 h 8"/>
                  <a:gd name="T2" fmla="*/ 2 w 14"/>
                  <a:gd name="T3" fmla="*/ 4 h 8"/>
                  <a:gd name="T4" fmla="*/ 3 w 14"/>
                  <a:gd name="T5" fmla="*/ 7 h 8"/>
                  <a:gd name="T6" fmla="*/ 11 w 14"/>
                  <a:gd name="T7" fmla="*/ 4 h 8"/>
                  <a:gd name="T8" fmla="*/ 10 w 1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0" y="1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5" name="Freeform 1910">
                <a:extLst>
                  <a:ext uri="{FF2B5EF4-FFF2-40B4-BE49-F238E27FC236}">
                    <a16:creationId xmlns:a16="http://schemas.microsoft.com/office/drawing/2014/main" xmlns="" id="{7BE0BBCD-93E2-4C9D-AB35-56A79F9976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3453"/>
                <a:ext cx="28" cy="12"/>
              </a:xfrm>
              <a:custGeom>
                <a:avLst/>
                <a:gdLst>
                  <a:gd name="T0" fmla="*/ 16 w 19"/>
                  <a:gd name="T1" fmla="*/ 1 h 8"/>
                  <a:gd name="T2" fmla="*/ 2 w 19"/>
                  <a:gd name="T3" fmla="*/ 5 h 8"/>
                  <a:gd name="T4" fmla="*/ 3 w 19"/>
                  <a:gd name="T5" fmla="*/ 8 h 8"/>
                  <a:gd name="T6" fmla="*/ 17 w 19"/>
                  <a:gd name="T7" fmla="*/ 5 h 8"/>
                  <a:gd name="T8" fmla="*/ 16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1"/>
                    </a:moveTo>
                    <a:cubicBezTo>
                      <a:pt x="12" y="3"/>
                      <a:pt x="7" y="4"/>
                      <a:pt x="2" y="5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8" y="8"/>
                      <a:pt x="13" y="6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6" name="Freeform 1911">
                <a:extLst>
                  <a:ext uri="{FF2B5EF4-FFF2-40B4-BE49-F238E27FC236}">
                    <a16:creationId xmlns:a16="http://schemas.microsoft.com/office/drawing/2014/main" xmlns="" id="{5D83F270-4720-4336-B930-E7E2C5716E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9" y="3457"/>
                <a:ext cx="22" cy="6"/>
              </a:xfrm>
              <a:custGeom>
                <a:avLst/>
                <a:gdLst>
                  <a:gd name="T0" fmla="*/ 12 w 15"/>
                  <a:gd name="T1" fmla="*/ 0 h 4"/>
                  <a:gd name="T2" fmla="*/ 3 w 15"/>
                  <a:gd name="T3" fmla="*/ 0 h 4"/>
                  <a:gd name="T4" fmla="*/ 3 w 15"/>
                  <a:gd name="T5" fmla="*/ 4 h 4"/>
                  <a:gd name="T6" fmla="*/ 12 w 15"/>
                  <a:gd name="T7" fmla="*/ 4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4"/>
                      <a:pt x="9" y="4"/>
                      <a:pt x="12" y="4"/>
                    </a:cubicBezTo>
                    <a:cubicBezTo>
                      <a:pt x="15" y="3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7" name="Freeform 1912">
                <a:extLst>
                  <a:ext uri="{FF2B5EF4-FFF2-40B4-BE49-F238E27FC236}">
                    <a16:creationId xmlns:a16="http://schemas.microsoft.com/office/drawing/2014/main" xmlns="" id="{66F28E8B-838A-449A-A362-CD08710698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45" y="3426"/>
                <a:ext cx="24" cy="14"/>
              </a:xfrm>
              <a:custGeom>
                <a:avLst/>
                <a:gdLst>
                  <a:gd name="T0" fmla="*/ 12 w 16"/>
                  <a:gd name="T1" fmla="*/ 1 h 9"/>
                  <a:gd name="T2" fmla="*/ 4 w 16"/>
                  <a:gd name="T3" fmla="*/ 4 h 9"/>
                  <a:gd name="T4" fmla="*/ 3 w 16"/>
                  <a:gd name="T5" fmla="*/ 8 h 9"/>
                  <a:gd name="T6" fmla="*/ 14 w 16"/>
                  <a:gd name="T7" fmla="*/ 4 h 9"/>
                  <a:gd name="T8" fmla="*/ 12 w 1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1"/>
                    </a:moveTo>
                    <a:cubicBezTo>
                      <a:pt x="10" y="2"/>
                      <a:pt x="7" y="5"/>
                      <a:pt x="4" y="4"/>
                    </a:cubicBezTo>
                    <a:cubicBezTo>
                      <a:pt x="2" y="4"/>
                      <a:pt x="0" y="7"/>
                      <a:pt x="3" y="8"/>
                    </a:cubicBezTo>
                    <a:cubicBezTo>
                      <a:pt x="7" y="9"/>
                      <a:pt x="11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8" name="Freeform 1913">
                <a:extLst>
                  <a:ext uri="{FF2B5EF4-FFF2-40B4-BE49-F238E27FC236}">
                    <a16:creationId xmlns:a16="http://schemas.microsoft.com/office/drawing/2014/main" xmlns="" id="{758C625A-C1E5-4048-B8C3-619FF2E62D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3" y="3404"/>
                <a:ext cx="26" cy="16"/>
              </a:xfrm>
              <a:custGeom>
                <a:avLst/>
                <a:gdLst>
                  <a:gd name="T0" fmla="*/ 13 w 17"/>
                  <a:gd name="T1" fmla="*/ 2 h 11"/>
                  <a:gd name="T2" fmla="*/ 2 w 17"/>
                  <a:gd name="T3" fmla="*/ 7 h 11"/>
                  <a:gd name="T4" fmla="*/ 3 w 17"/>
                  <a:gd name="T5" fmla="*/ 11 h 11"/>
                  <a:gd name="T6" fmla="*/ 16 w 17"/>
                  <a:gd name="T7" fmla="*/ 5 h 11"/>
                  <a:gd name="T8" fmla="*/ 13 w 1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10" y="5"/>
                      <a:pt x="6" y="7"/>
                      <a:pt x="2" y="7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8" y="11"/>
                      <a:pt x="12" y="8"/>
                      <a:pt x="16" y="5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9" name="Freeform 1914">
                <a:extLst>
                  <a:ext uri="{FF2B5EF4-FFF2-40B4-BE49-F238E27FC236}">
                    <a16:creationId xmlns:a16="http://schemas.microsoft.com/office/drawing/2014/main" xmlns="" id="{DDE7E646-4F6E-4CC0-8890-215EE1AF5D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1" y="3378"/>
                <a:ext cx="25" cy="10"/>
              </a:xfrm>
              <a:custGeom>
                <a:avLst/>
                <a:gdLst>
                  <a:gd name="T0" fmla="*/ 13 w 17"/>
                  <a:gd name="T1" fmla="*/ 1 h 7"/>
                  <a:gd name="T2" fmla="*/ 2 w 17"/>
                  <a:gd name="T3" fmla="*/ 3 h 7"/>
                  <a:gd name="T4" fmla="*/ 3 w 17"/>
                  <a:gd name="T5" fmla="*/ 7 h 7"/>
                  <a:gd name="T6" fmla="*/ 14 w 17"/>
                  <a:gd name="T7" fmla="*/ 4 h 7"/>
                  <a:gd name="T8" fmla="*/ 13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1"/>
                    </a:moveTo>
                    <a:cubicBezTo>
                      <a:pt x="9" y="2"/>
                      <a:pt x="6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7" y="7"/>
                      <a:pt x="10" y="6"/>
                      <a:pt x="14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0" name="Freeform 1915">
                <a:extLst>
                  <a:ext uri="{FF2B5EF4-FFF2-40B4-BE49-F238E27FC236}">
                    <a16:creationId xmlns:a16="http://schemas.microsoft.com/office/drawing/2014/main" xmlns="" id="{9C125281-3997-4CD3-82DA-A83AE2A04B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9" y="3351"/>
                <a:ext cx="25" cy="14"/>
              </a:xfrm>
              <a:custGeom>
                <a:avLst/>
                <a:gdLst>
                  <a:gd name="T0" fmla="*/ 14 w 17"/>
                  <a:gd name="T1" fmla="*/ 1 h 9"/>
                  <a:gd name="T2" fmla="*/ 3 w 17"/>
                  <a:gd name="T3" fmla="*/ 5 h 9"/>
                  <a:gd name="T4" fmla="*/ 4 w 17"/>
                  <a:gd name="T5" fmla="*/ 8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1" name="Freeform 1916">
                <a:extLst>
                  <a:ext uri="{FF2B5EF4-FFF2-40B4-BE49-F238E27FC236}">
                    <a16:creationId xmlns:a16="http://schemas.microsoft.com/office/drawing/2014/main" xmlns="" id="{DCEF6185-4AD7-48A7-B8DE-454DB100F3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3335"/>
                <a:ext cx="28" cy="19"/>
              </a:xfrm>
              <a:custGeom>
                <a:avLst/>
                <a:gdLst>
                  <a:gd name="T0" fmla="*/ 15 w 19"/>
                  <a:gd name="T1" fmla="*/ 1 h 13"/>
                  <a:gd name="T2" fmla="*/ 2 w 19"/>
                  <a:gd name="T3" fmla="*/ 9 h 13"/>
                  <a:gd name="T4" fmla="*/ 4 w 19"/>
                  <a:gd name="T5" fmla="*/ 12 h 13"/>
                  <a:gd name="T6" fmla="*/ 16 w 19"/>
                  <a:gd name="T7" fmla="*/ 4 h 13"/>
                  <a:gd name="T8" fmla="*/ 15 w 19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5" y="1"/>
                    </a:moveTo>
                    <a:cubicBezTo>
                      <a:pt x="10" y="3"/>
                      <a:pt x="6" y="6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8" y="9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2" name="Freeform 1917">
                <a:extLst>
                  <a:ext uri="{FF2B5EF4-FFF2-40B4-BE49-F238E27FC236}">
                    <a16:creationId xmlns:a16="http://schemas.microsoft.com/office/drawing/2014/main" xmlns="" id="{47FFA622-FD9D-467D-A4B1-67984515A3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3304"/>
                <a:ext cx="28" cy="16"/>
              </a:xfrm>
              <a:custGeom>
                <a:avLst/>
                <a:gdLst>
                  <a:gd name="T0" fmla="*/ 15 w 19"/>
                  <a:gd name="T1" fmla="*/ 1 h 11"/>
                  <a:gd name="T2" fmla="*/ 2 w 19"/>
                  <a:gd name="T3" fmla="*/ 6 h 11"/>
                  <a:gd name="T4" fmla="*/ 3 w 19"/>
                  <a:gd name="T5" fmla="*/ 10 h 11"/>
                  <a:gd name="T6" fmla="*/ 17 w 19"/>
                  <a:gd name="T7" fmla="*/ 5 h 11"/>
                  <a:gd name="T8" fmla="*/ 15 w 1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1"/>
                      <a:pt x="3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3" name="Freeform 1918">
                <a:extLst>
                  <a:ext uri="{FF2B5EF4-FFF2-40B4-BE49-F238E27FC236}">
                    <a16:creationId xmlns:a16="http://schemas.microsoft.com/office/drawing/2014/main" xmlns="" id="{D0C6F726-A95F-4081-A9BE-BB4C7C7474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3285"/>
                <a:ext cx="26" cy="12"/>
              </a:xfrm>
              <a:custGeom>
                <a:avLst/>
                <a:gdLst>
                  <a:gd name="T0" fmla="*/ 15 w 18"/>
                  <a:gd name="T1" fmla="*/ 1 h 8"/>
                  <a:gd name="T2" fmla="*/ 2 w 18"/>
                  <a:gd name="T3" fmla="*/ 4 h 8"/>
                  <a:gd name="T4" fmla="*/ 4 w 18"/>
                  <a:gd name="T5" fmla="*/ 7 h 8"/>
                  <a:gd name="T6" fmla="*/ 16 w 18"/>
                  <a:gd name="T7" fmla="*/ 4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1"/>
                      <a:pt x="7" y="2"/>
                      <a:pt x="2" y="4"/>
                    </a:cubicBezTo>
                    <a:cubicBezTo>
                      <a:pt x="0" y="5"/>
                      <a:pt x="1" y="8"/>
                      <a:pt x="4" y="7"/>
                    </a:cubicBezTo>
                    <a:cubicBezTo>
                      <a:pt x="8" y="6"/>
                      <a:pt x="11" y="4"/>
                      <a:pt x="16" y="4"/>
                    </a:cubicBezTo>
                    <a:cubicBezTo>
                      <a:pt x="18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4" name="Freeform 1919">
                <a:extLst>
                  <a:ext uri="{FF2B5EF4-FFF2-40B4-BE49-F238E27FC236}">
                    <a16:creationId xmlns:a16="http://schemas.microsoft.com/office/drawing/2014/main" xmlns="" id="{696E29A4-1DD3-442E-9C8B-2136711D14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2" y="3247"/>
                <a:ext cx="22" cy="13"/>
              </a:xfrm>
              <a:custGeom>
                <a:avLst/>
                <a:gdLst>
                  <a:gd name="T0" fmla="*/ 11 w 15"/>
                  <a:gd name="T1" fmla="*/ 2 h 9"/>
                  <a:gd name="T2" fmla="*/ 3 w 15"/>
                  <a:gd name="T3" fmla="*/ 5 h 9"/>
                  <a:gd name="T4" fmla="*/ 3 w 15"/>
                  <a:gd name="T5" fmla="*/ 8 h 9"/>
                  <a:gd name="T6" fmla="*/ 14 w 15"/>
                  <a:gd name="T7" fmla="*/ 4 h 9"/>
                  <a:gd name="T8" fmla="*/ 11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2"/>
                    </a:moveTo>
                    <a:cubicBezTo>
                      <a:pt x="9" y="4"/>
                      <a:pt x="6" y="5"/>
                      <a:pt x="3" y="5"/>
                    </a:cubicBezTo>
                    <a:cubicBezTo>
                      <a:pt x="1" y="5"/>
                      <a:pt x="0" y="8"/>
                      <a:pt x="3" y="8"/>
                    </a:cubicBezTo>
                    <a:cubicBezTo>
                      <a:pt x="7" y="9"/>
                      <a:pt x="11" y="7"/>
                      <a:pt x="14" y="4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5" name="Freeform 1920">
                <a:extLst>
                  <a:ext uri="{FF2B5EF4-FFF2-40B4-BE49-F238E27FC236}">
                    <a16:creationId xmlns:a16="http://schemas.microsoft.com/office/drawing/2014/main" xmlns="" id="{8EFFD98A-A9D7-420E-BD17-DCAC1A2F4C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3" y="3231"/>
                <a:ext cx="29" cy="13"/>
              </a:xfrm>
              <a:custGeom>
                <a:avLst/>
                <a:gdLst>
                  <a:gd name="T0" fmla="*/ 16 w 19"/>
                  <a:gd name="T1" fmla="*/ 1 h 9"/>
                  <a:gd name="T2" fmla="*/ 2 w 19"/>
                  <a:gd name="T3" fmla="*/ 5 h 9"/>
                  <a:gd name="T4" fmla="*/ 3 w 19"/>
                  <a:gd name="T5" fmla="*/ 9 h 9"/>
                  <a:gd name="T6" fmla="*/ 17 w 19"/>
                  <a:gd name="T7" fmla="*/ 5 h 9"/>
                  <a:gd name="T8" fmla="*/ 16 w 1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6" y="1"/>
                    </a:moveTo>
                    <a:cubicBezTo>
                      <a:pt x="11" y="3"/>
                      <a:pt x="7" y="5"/>
                      <a:pt x="2" y="5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8"/>
                      <a:pt x="12" y="7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6" name="Freeform 1921">
                <a:extLst>
                  <a:ext uri="{FF2B5EF4-FFF2-40B4-BE49-F238E27FC236}">
                    <a16:creationId xmlns:a16="http://schemas.microsoft.com/office/drawing/2014/main" xmlns="" id="{CA557BC6-1C06-4C78-9CE3-F9C62D735A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7" y="3267"/>
                <a:ext cx="25" cy="14"/>
              </a:xfrm>
              <a:custGeom>
                <a:avLst/>
                <a:gdLst>
                  <a:gd name="T0" fmla="*/ 12 w 17"/>
                  <a:gd name="T1" fmla="*/ 2 h 9"/>
                  <a:gd name="T2" fmla="*/ 3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2 w 17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2" y="2"/>
                    </a:moveTo>
                    <a:cubicBezTo>
                      <a:pt x="10" y="5"/>
                      <a:pt x="6" y="5"/>
                      <a:pt x="3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8" y="9"/>
                      <a:pt x="12" y="8"/>
                      <a:pt x="15" y="4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7" name="Freeform 1922">
                <a:extLst>
                  <a:ext uri="{FF2B5EF4-FFF2-40B4-BE49-F238E27FC236}">
                    <a16:creationId xmlns:a16="http://schemas.microsoft.com/office/drawing/2014/main" xmlns="" id="{1DD5915D-8322-4DBD-B78A-397A9D1C18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2" y="3232"/>
                <a:ext cx="25" cy="16"/>
              </a:xfrm>
              <a:custGeom>
                <a:avLst/>
                <a:gdLst>
                  <a:gd name="T0" fmla="*/ 13 w 17"/>
                  <a:gd name="T1" fmla="*/ 2 h 11"/>
                  <a:gd name="T2" fmla="*/ 3 w 17"/>
                  <a:gd name="T3" fmla="*/ 7 h 11"/>
                  <a:gd name="T4" fmla="*/ 3 w 17"/>
                  <a:gd name="T5" fmla="*/ 11 h 11"/>
                  <a:gd name="T6" fmla="*/ 16 w 17"/>
                  <a:gd name="T7" fmla="*/ 4 h 11"/>
                  <a:gd name="T8" fmla="*/ 13 w 1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11" y="6"/>
                      <a:pt x="6" y="7"/>
                      <a:pt x="3" y="7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8" y="10"/>
                      <a:pt x="14" y="8"/>
                      <a:pt x="16" y="4"/>
                    </a:cubicBezTo>
                    <a:cubicBezTo>
                      <a:pt x="17" y="1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8" name="Freeform 1923">
                <a:extLst>
                  <a:ext uri="{FF2B5EF4-FFF2-40B4-BE49-F238E27FC236}">
                    <a16:creationId xmlns:a16="http://schemas.microsoft.com/office/drawing/2014/main" xmlns="" id="{77BE0FE4-FDA1-4754-8256-6EEC960E9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4" y="3217"/>
                <a:ext cx="28" cy="18"/>
              </a:xfrm>
              <a:custGeom>
                <a:avLst/>
                <a:gdLst>
                  <a:gd name="T0" fmla="*/ 14 w 19"/>
                  <a:gd name="T1" fmla="*/ 2 h 12"/>
                  <a:gd name="T2" fmla="*/ 3 w 19"/>
                  <a:gd name="T3" fmla="*/ 7 h 12"/>
                  <a:gd name="T4" fmla="*/ 2 w 19"/>
                  <a:gd name="T5" fmla="*/ 11 h 12"/>
                  <a:gd name="T6" fmla="*/ 17 w 19"/>
                  <a:gd name="T7" fmla="*/ 4 h 12"/>
                  <a:gd name="T8" fmla="*/ 14 w 1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4" y="2"/>
                    </a:moveTo>
                    <a:cubicBezTo>
                      <a:pt x="12" y="5"/>
                      <a:pt x="8" y="8"/>
                      <a:pt x="3" y="7"/>
                    </a:cubicBezTo>
                    <a:cubicBezTo>
                      <a:pt x="1" y="7"/>
                      <a:pt x="0" y="11"/>
                      <a:pt x="2" y="11"/>
                    </a:cubicBezTo>
                    <a:cubicBezTo>
                      <a:pt x="8" y="12"/>
                      <a:pt x="14" y="9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9" name="Freeform 1924">
                <a:extLst>
                  <a:ext uri="{FF2B5EF4-FFF2-40B4-BE49-F238E27FC236}">
                    <a16:creationId xmlns:a16="http://schemas.microsoft.com/office/drawing/2014/main" xmlns="" id="{C80F0463-D6F9-48C9-B2B7-9D9C6B3A27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6" y="3225"/>
                <a:ext cx="28" cy="17"/>
              </a:xfrm>
              <a:custGeom>
                <a:avLst/>
                <a:gdLst>
                  <a:gd name="T0" fmla="*/ 14 w 19"/>
                  <a:gd name="T1" fmla="*/ 2 h 12"/>
                  <a:gd name="T2" fmla="*/ 3 w 19"/>
                  <a:gd name="T3" fmla="*/ 8 h 12"/>
                  <a:gd name="T4" fmla="*/ 3 w 19"/>
                  <a:gd name="T5" fmla="*/ 12 h 12"/>
                  <a:gd name="T6" fmla="*/ 17 w 19"/>
                  <a:gd name="T7" fmla="*/ 5 h 12"/>
                  <a:gd name="T8" fmla="*/ 14 w 1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4" y="2"/>
                    </a:moveTo>
                    <a:cubicBezTo>
                      <a:pt x="11" y="6"/>
                      <a:pt x="7" y="8"/>
                      <a:pt x="3" y="8"/>
                    </a:cubicBezTo>
                    <a:cubicBezTo>
                      <a:pt x="0" y="8"/>
                      <a:pt x="0" y="12"/>
                      <a:pt x="3" y="12"/>
                    </a:cubicBezTo>
                    <a:cubicBezTo>
                      <a:pt x="8" y="11"/>
                      <a:pt x="14" y="9"/>
                      <a:pt x="17" y="5"/>
                    </a:cubicBezTo>
                    <a:cubicBezTo>
                      <a:pt x="19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0" name="Freeform 1925">
                <a:extLst>
                  <a:ext uri="{FF2B5EF4-FFF2-40B4-BE49-F238E27FC236}">
                    <a16:creationId xmlns:a16="http://schemas.microsoft.com/office/drawing/2014/main" xmlns="" id="{3561B100-8F36-44FC-901A-C4B3A1FE68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3206"/>
                <a:ext cx="28" cy="16"/>
              </a:xfrm>
              <a:custGeom>
                <a:avLst/>
                <a:gdLst>
                  <a:gd name="T0" fmla="*/ 14 w 19"/>
                  <a:gd name="T1" fmla="*/ 1 h 11"/>
                  <a:gd name="T2" fmla="*/ 3 w 19"/>
                  <a:gd name="T3" fmla="*/ 7 h 11"/>
                  <a:gd name="T4" fmla="*/ 3 w 19"/>
                  <a:gd name="T5" fmla="*/ 11 h 11"/>
                  <a:gd name="T6" fmla="*/ 17 w 19"/>
                  <a:gd name="T7" fmla="*/ 4 h 11"/>
                  <a:gd name="T8" fmla="*/ 14 w 1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4" y="1"/>
                    </a:moveTo>
                    <a:cubicBezTo>
                      <a:pt x="11" y="5"/>
                      <a:pt x="7" y="7"/>
                      <a:pt x="3" y="7"/>
                    </a:cubicBezTo>
                    <a:cubicBezTo>
                      <a:pt x="0" y="7"/>
                      <a:pt x="1" y="11"/>
                      <a:pt x="3" y="11"/>
                    </a:cubicBezTo>
                    <a:cubicBezTo>
                      <a:pt x="8" y="11"/>
                      <a:pt x="14" y="8"/>
                      <a:pt x="17" y="4"/>
                    </a:cubicBezTo>
                    <a:cubicBezTo>
                      <a:pt x="19" y="2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1" name="Freeform 1926">
                <a:extLst>
                  <a:ext uri="{FF2B5EF4-FFF2-40B4-BE49-F238E27FC236}">
                    <a16:creationId xmlns:a16="http://schemas.microsoft.com/office/drawing/2014/main" xmlns="" id="{34AA7576-D8E2-40B6-B817-26B0AFA128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2" y="3176"/>
                <a:ext cx="29" cy="16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3 w 20"/>
                  <a:gd name="T5" fmla="*/ 11 h 11"/>
                  <a:gd name="T6" fmla="*/ 19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5"/>
                      <a:pt x="8" y="7"/>
                      <a:pt x="3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9" y="10"/>
                      <a:pt x="14" y="8"/>
                      <a:pt x="19" y="4"/>
                    </a:cubicBezTo>
                    <a:cubicBezTo>
                      <a:pt x="20" y="2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2" name="Freeform 1927">
                <a:extLst>
                  <a:ext uri="{FF2B5EF4-FFF2-40B4-BE49-F238E27FC236}">
                    <a16:creationId xmlns:a16="http://schemas.microsoft.com/office/drawing/2014/main" xmlns="" id="{1716BD01-EED9-4739-BB18-C8D80FE264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9" y="3192"/>
                <a:ext cx="22" cy="16"/>
              </a:xfrm>
              <a:custGeom>
                <a:avLst/>
                <a:gdLst>
                  <a:gd name="T0" fmla="*/ 11 w 15"/>
                  <a:gd name="T1" fmla="*/ 2 h 11"/>
                  <a:gd name="T2" fmla="*/ 3 w 15"/>
                  <a:gd name="T3" fmla="*/ 7 h 11"/>
                  <a:gd name="T4" fmla="*/ 3 w 15"/>
                  <a:gd name="T5" fmla="*/ 11 h 11"/>
                  <a:gd name="T6" fmla="*/ 14 w 15"/>
                  <a:gd name="T7" fmla="*/ 3 h 11"/>
                  <a:gd name="T8" fmla="*/ 11 w 15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1" y="2"/>
                    </a:moveTo>
                    <a:cubicBezTo>
                      <a:pt x="9" y="5"/>
                      <a:pt x="6" y="7"/>
                      <a:pt x="3" y="7"/>
                    </a:cubicBezTo>
                    <a:cubicBezTo>
                      <a:pt x="0" y="8"/>
                      <a:pt x="0" y="11"/>
                      <a:pt x="3" y="11"/>
                    </a:cubicBezTo>
                    <a:cubicBezTo>
                      <a:pt x="8" y="11"/>
                      <a:pt x="12" y="8"/>
                      <a:pt x="14" y="3"/>
                    </a:cubicBezTo>
                    <a:cubicBezTo>
                      <a:pt x="15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3" name="Freeform 1928">
                <a:extLst>
                  <a:ext uri="{FF2B5EF4-FFF2-40B4-BE49-F238E27FC236}">
                    <a16:creationId xmlns:a16="http://schemas.microsoft.com/office/drawing/2014/main" xmlns="" id="{C53629BB-A1C2-4170-9344-300977FCF7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3167"/>
                <a:ext cx="25" cy="18"/>
              </a:xfrm>
              <a:custGeom>
                <a:avLst/>
                <a:gdLst>
                  <a:gd name="T0" fmla="*/ 13 w 17"/>
                  <a:gd name="T1" fmla="*/ 1 h 12"/>
                  <a:gd name="T2" fmla="*/ 2 w 17"/>
                  <a:gd name="T3" fmla="*/ 8 h 12"/>
                  <a:gd name="T4" fmla="*/ 4 w 17"/>
                  <a:gd name="T5" fmla="*/ 12 h 12"/>
                  <a:gd name="T6" fmla="*/ 16 w 17"/>
                  <a:gd name="T7" fmla="*/ 4 h 12"/>
                  <a:gd name="T8" fmla="*/ 13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3" y="1"/>
                    </a:moveTo>
                    <a:cubicBezTo>
                      <a:pt x="10" y="5"/>
                      <a:pt x="6" y="7"/>
                      <a:pt x="2" y="8"/>
                    </a:cubicBezTo>
                    <a:cubicBezTo>
                      <a:pt x="0" y="9"/>
                      <a:pt x="1" y="12"/>
                      <a:pt x="4" y="12"/>
                    </a:cubicBezTo>
                    <a:cubicBezTo>
                      <a:pt x="8" y="10"/>
                      <a:pt x="13" y="8"/>
                      <a:pt x="16" y="4"/>
                    </a:cubicBezTo>
                    <a:cubicBezTo>
                      <a:pt x="17" y="2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4" name="Freeform 1929">
                <a:extLst>
                  <a:ext uri="{FF2B5EF4-FFF2-40B4-BE49-F238E27FC236}">
                    <a16:creationId xmlns:a16="http://schemas.microsoft.com/office/drawing/2014/main" xmlns="" id="{30F7FB61-8797-487C-8B10-EAFBA1CE3D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1" y="3304"/>
                <a:ext cx="21" cy="15"/>
              </a:xfrm>
              <a:custGeom>
                <a:avLst/>
                <a:gdLst>
                  <a:gd name="T0" fmla="*/ 9 w 14"/>
                  <a:gd name="T1" fmla="*/ 2 h 10"/>
                  <a:gd name="T2" fmla="*/ 2 w 14"/>
                  <a:gd name="T3" fmla="*/ 5 h 10"/>
                  <a:gd name="T4" fmla="*/ 4 w 14"/>
                  <a:gd name="T5" fmla="*/ 9 h 10"/>
                  <a:gd name="T6" fmla="*/ 12 w 14"/>
                  <a:gd name="T7" fmla="*/ 4 h 10"/>
                  <a:gd name="T8" fmla="*/ 9 w 14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9" y="2"/>
                    </a:moveTo>
                    <a:cubicBezTo>
                      <a:pt x="7" y="3"/>
                      <a:pt x="5" y="4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5" name="Freeform 1930">
                <a:extLst>
                  <a:ext uri="{FF2B5EF4-FFF2-40B4-BE49-F238E27FC236}">
                    <a16:creationId xmlns:a16="http://schemas.microsoft.com/office/drawing/2014/main" xmlns="" id="{BD237D9E-CA13-46BB-ADD2-906FB3C027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5" y="3334"/>
                <a:ext cx="23" cy="10"/>
              </a:xfrm>
              <a:custGeom>
                <a:avLst/>
                <a:gdLst>
                  <a:gd name="T0" fmla="*/ 12 w 16"/>
                  <a:gd name="T1" fmla="*/ 1 h 7"/>
                  <a:gd name="T2" fmla="*/ 3 w 16"/>
                  <a:gd name="T3" fmla="*/ 3 h 7"/>
                  <a:gd name="T4" fmla="*/ 3 w 16"/>
                  <a:gd name="T5" fmla="*/ 6 h 7"/>
                  <a:gd name="T6" fmla="*/ 14 w 16"/>
                  <a:gd name="T7" fmla="*/ 4 h 7"/>
                  <a:gd name="T8" fmla="*/ 12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1"/>
                    </a:moveTo>
                    <a:cubicBezTo>
                      <a:pt x="9" y="2"/>
                      <a:pt x="6" y="3"/>
                      <a:pt x="3" y="3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6" name="Freeform 1931">
                <a:extLst>
                  <a:ext uri="{FF2B5EF4-FFF2-40B4-BE49-F238E27FC236}">
                    <a16:creationId xmlns:a16="http://schemas.microsoft.com/office/drawing/2014/main" xmlns="" id="{9B65D88A-4DB5-4A37-BD81-06BCAEF5E6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5" y="3369"/>
                <a:ext cx="26" cy="9"/>
              </a:xfrm>
              <a:custGeom>
                <a:avLst/>
                <a:gdLst>
                  <a:gd name="T0" fmla="*/ 15 w 17"/>
                  <a:gd name="T1" fmla="*/ 0 h 6"/>
                  <a:gd name="T2" fmla="*/ 3 w 17"/>
                  <a:gd name="T3" fmla="*/ 2 h 6"/>
                  <a:gd name="T4" fmla="*/ 3 w 17"/>
                  <a:gd name="T5" fmla="*/ 5 h 6"/>
                  <a:gd name="T6" fmla="*/ 15 w 17"/>
                  <a:gd name="T7" fmla="*/ 4 h 6"/>
                  <a:gd name="T8" fmla="*/ 15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5" y="0"/>
                    </a:moveTo>
                    <a:cubicBezTo>
                      <a:pt x="11" y="1"/>
                      <a:pt x="7" y="2"/>
                      <a:pt x="3" y="2"/>
                    </a:cubicBezTo>
                    <a:cubicBezTo>
                      <a:pt x="1" y="2"/>
                      <a:pt x="0" y="5"/>
                      <a:pt x="3" y="5"/>
                    </a:cubicBezTo>
                    <a:cubicBezTo>
                      <a:pt x="7" y="6"/>
                      <a:pt x="11" y="5"/>
                      <a:pt x="15" y="4"/>
                    </a:cubicBezTo>
                    <a:cubicBezTo>
                      <a:pt x="17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7" name="Freeform 1932">
                <a:extLst>
                  <a:ext uri="{FF2B5EF4-FFF2-40B4-BE49-F238E27FC236}">
                    <a16:creationId xmlns:a16="http://schemas.microsoft.com/office/drawing/2014/main" xmlns="" id="{95363BA0-38C8-48A5-B05B-83A78E676D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3" y="3388"/>
                <a:ext cx="27" cy="13"/>
              </a:xfrm>
              <a:custGeom>
                <a:avLst/>
                <a:gdLst>
                  <a:gd name="T0" fmla="*/ 14 w 18"/>
                  <a:gd name="T1" fmla="*/ 1 h 9"/>
                  <a:gd name="T2" fmla="*/ 9 w 18"/>
                  <a:gd name="T3" fmla="*/ 3 h 9"/>
                  <a:gd name="T4" fmla="*/ 6 w 18"/>
                  <a:gd name="T5" fmla="*/ 4 h 9"/>
                  <a:gd name="T6" fmla="*/ 4 w 18"/>
                  <a:gd name="T7" fmla="*/ 4 h 9"/>
                  <a:gd name="T8" fmla="*/ 3 w 18"/>
                  <a:gd name="T9" fmla="*/ 4 h 9"/>
                  <a:gd name="T10" fmla="*/ 1 w 18"/>
                  <a:gd name="T11" fmla="*/ 7 h 9"/>
                  <a:gd name="T12" fmla="*/ 7 w 18"/>
                  <a:gd name="T13" fmla="*/ 7 h 9"/>
                  <a:gd name="T14" fmla="*/ 16 w 18"/>
                  <a:gd name="T15" fmla="*/ 4 h 9"/>
                  <a:gd name="T16" fmla="*/ 14 w 18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">
                    <a:moveTo>
                      <a:pt x="14" y="1"/>
                    </a:moveTo>
                    <a:cubicBezTo>
                      <a:pt x="13" y="1"/>
                      <a:pt x="11" y="2"/>
                      <a:pt x="9" y="3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0" y="5"/>
                      <a:pt x="1" y="7"/>
                    </a:cubicBezTo>
                    <a:cubicBezTo>
                      <a:pt x="2" y="9"/>
                      <a:pt x="6" y="7"/>
                      <a:pt x="7" y="7"/>
                    </a:cubicBezTo>
                    <a:cubicBezTo>
                      <a:pt x="10" y="6"/>
                      <a:pt x="13" y="5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8" name="Freeform 1933">
                <a:extLst>
                  <a:ext uri="{FF2B5EF4-FFF2-40B4-BE49-F238E27FC236}">
                    <a16:creationId xmlns:a16="http://schemas.microsoft.com/office/drawing/2014/main" xmlns="" id="{9D262F69-2FB8-46B4-B974-C4E848D655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8" y="3410"/>
                <a:ext cx="25" cy="13"/>
              </a:xfrm>
              <a:custGeom>
                <a:avLst/>
                <a:gdLst>
                  <a:gd name="T0" fmla="*/ 12 w 17"/>
                  <a:gd name="T1" fmla="*/ 3 h 9"/>
                  <a:gd name="T2" fmla="*/ 11 w 17"/>
                  <a:gd name="T3" fmla="*/ 3 h 9"/>
                  <a:gd name="T4" fmla="*/ 8 w 17"/>
                  <a:gd name="T5" fmla="*/ 4 h 9"/>
                  <a:gd name="T6" fmla="*/ 3 w 17"/>
                  <a:gd name="T7" fmla="*/ 5 h 9"/>
                  <a:gd name="T8" fmla="*/ 3 w 17"/>
                  <a:gd name="T9" fmla="*/ 9 h 9"/>
                  <a:gd name="T10" fmla="*/ 15 w 17"/>
                  <a:gd name="T11" fmla="*/ 2 h 9"/>
                  <a:gd name="T12" fmla="*/ 12 w 17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9">
                    <a:moveTo>
                      <a:pt x="12" y="3"/>
                    </a:moveTo>
                    <a:cubicBezTo>
                      <a:pt x="12" y="3"/>
                      <a:pt x="11" y="3"/>
                      <a:pt x="11" y="3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6" y="4"/>
                      <a:pt x="5" y="5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7" y="8"/>
                      <a:pt x="17" y="8"/>
                      <a:pt x="15" y="2"/>
                    </a:cubicBezTo>
                    <a:cubicBezTo>
                      <a:pt x="15" y="0"/>
                      <a:pt x="11" y="1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9" name="Freeform 1934">
                <a:extLst>
                  <a:ext uri="{FF2B5EF4-FFF2-40B4-BE49-F238E27FC236}">
                    <a16:creationId xmlns:a16="http://schemas.microsoft.com/office/drawing/2014/main" xmlns="" id="{C3BA4435-937C-4617-AF4A-0BE5F0C098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3431"/>
                <a:ext cx="21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6 h 7"/>
                  <a:gd name="T6" fmla="*/ 12 w 14"/>
                  <a:gd name="T7" fmla="*/ 5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1" y="3"/>
                      <a:pt x="0" y="6"/>
                      <a:pt x="3" y="6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0" name="Freeform 1935">
                <a:extLst>
                  <a:ext uri="{FF2B5EF4-FFF2-40B4-BE49-F238E27FC236}">
                    <a16:creationId xmlns:a16="http://schemas.microsoft.com/office/drawing/2014/main" xmlns="" id="{ACA9D9DA-B06F-4E96-925F-516D98C76B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7" y="3413"/>
                <a:ext cx="26" cy="15"/>
              </a:xfrm>
              <a:custGeom>
                <a:avLst/>
                <a:gdLst>
                  <a:gd name="T0" fmla="*/ 15 w 18"/>
                  <a:gd name="T1" fmla="*/ 1 h 10"/>
                  <a:gd name="T2" fmla="*/ 2 w 18"/>
                  <a:gd name="T3" fmla="*/ 6 h 10"/>
                  <a:gd name="T4" fmla="*/ 4 w 18"/>
                  <a:gd name="T5" fmla="*/ 9 h 10"/>
                  <a:gd name="T6" fmla="*/ 16 w 18"/>
                  <a:gd name="T7" fmla="*/ 5 h 10"/>
                  <a:gd name="T8" fmla="*/ 15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1" name="Freeform 1936">
                <a:extLst>
                  <a:ext uri="{FF2B5EF4-FFF2-40B4-BE49-F238E27FC236}">
                    <a16:creationId xmlns:a16="http://schemas.microsoft.com/office/drawing/2014/main" xmlns="" id="{A0C8CB30-8E30-4771-B28E-69295E60FE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2" y="3393"/>
                <a:ext cx="28" cy="19"/>
              </a:xfrm>
              <a:custGeom>
                <a:avLst/>
                <a:gdLst>
                  <a:gd name="T0" fmla="*/ 14 w 19"/>
                  <a:gd name="T1" fmla="*/ 2 h 13"/>
                  <a:gd name="T2" fmla="*/ 3 w 19"/>
                  <a:gd name="T3" fmla="*/ 9 h 13"/>
                  <a:gd name="T4" fmla="*/ 4 w 19"/>
                  <a:gd name="T5" fmla="*/ 12 h 13"/>
                  <a:gd name="T6" fmla="*/ 17 w 19"/>
                  <a:gd name="T7" fmla="*/ 4 h 13"/>
                  <a:gd name="T8" fmla="*/ 14 w 19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4" y="2"/>
                    </a:moveTo>
                    <a:cubicBezTo>
                      <a:pt x="11" y="5"/>
                      <a:pt x="7" y="7"/>
                      <a:pt x="3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9" y="10"/>
                      <a:pt x="14" y="8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2" name="Freeform 1937">
                <a:extLst>
                  <a:ext uri="{FF2B5EF4-FFF2-40B4-BE49-F238E27FC236}">
                    <a16:creationId xmlns:a16="http://schemas.microsoft.com/office/drawing/2014/main" xmlns="" id="{D21E156E-57EC-4E68-9001-C3B6688154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3359"/>
                <a:ext cx="23" cy="17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8 h 12"/>
                  <a:gd name="T4" fmla="*/ 5 w 15"/>
                  <a:gd name="T5" fmla="*/ 10 h 12"/>
                  <a:gd name="T6" fmla="*/ 12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2"/>
                      <a:pt x="4" y="5"/>
                      <a:pt x="2" y="8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7" y="8"/>
                      <a:pt x="9" y="6"/>
                      <a:pt x="12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3" name="Freeform 1938">
                <a:extLst>
                  <a:ext uri="{FF2B5EF4-FFF2-40B4-BE49-F238E27FC236}">
                    <a16:creationId xmlns:a16="http://schemas.microsoft.com/office/drawing/2014/main" xmlns="" id="{00DD8C02-13D2-4CE7-8810-265A3A4D46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7" y="3382"/>
                <a:ext cx="23" cy="18"/>
              </a:xfrm>
              <a:custGeom>
                <a:avLst/>
                <a:gdLst>
                  <a:gd name="T0" fmla="*/ 12 w 16"/>
                  <a:gd name="T1" fmla="*/ 2 h 12"/>
                  <a:gd name="T2" fmla="*/ 2 w 16"/>
                  <a:gd name="T3" fmla="*/ 8 h 12"/>
                  <a:gd name="T4" fmla="*/ 3 w 16"/>
                  <a:gd name="T5" fmla="*/ 11 h 12"/>
                  <a:gd name="T6" fmla="*/ 16 w 16"/>
                  <a:gd name="T7" fmla="*/ 3 h 12"/>
                  <a:gd name="T8" fmla="*/ 12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2" y="2"/>
                    </a:moveTo>
                    <a:cubicBezTo>
                      <a:pt x="11" y="6"/>
                      <a:pt x="6" y="7"/>
                      <a:pt x="2" y="8"/>
                    </a:cubicBezTo>
                    <a:cubicBezTo>
                      <a:pt x="0" y="8"/>
                      <a:pt x="0" y="12"/>
                      <a:pt x="3" y="11"/>
                    </a:cubicBezTo>
                    <a:cubicBezTo>
                      <a:pt x="8" y="11"/>
                      <a:pt x="15" y="8"/>
                      <a:pt x="16" y="3"/>
                    </a:cubicBezTo>
                    <a:cubicBezTo>
                      <a:pt x="16" y="0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4" name="Freeform 1939">
                <a:extLst>
                  <a:ext uri="{FF2B5EF4-FFF2-40B4-BE49-F238E27FC236}">
                    <a16:creationId xmlns:a16="http://schemas.microsoft.com/office/drawing/2014/main" xmlns="" id="{D0A5CEE8-59B0-4FD2-BA8F-F36A518147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8" y="3395"/>
                <a:ext cx="23" cy="20"/>
              </a:xfrm>
              <a:custGeom>
                <a:avLst/>
                <a:gdLst>
                  <a:gd name="T0" fmla="*/ 11 w 15"/>
                  <a:gd name="T1" fmla="*/ 2 h 13"/>
                  <a:gd name="T2" fmla="*/ 2 w 15"/>
                  <a:gd name="T3" fmla="*/ 8 h 13"/>
                  <a:gd name="T4" fmla="*/ 3 w 15"/>
                  <a:gd name="T5" fmla="*/ 12 h 13"/>
                  <a:gd name="T6" fmla="*/ 14 w 15"/>
                  <a:gd name="T7" fmla="*/ 5 h 13"/>
                  <a:gd name="T8" fmla="*/ 11 w 15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1" y="2"/>
                    </a:moveTo>
                    <a:cubicBezTo>
                      <a:pt x="8" y="4"/>
                      <a:pt x="6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7"/>
                      <a:pt x="14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5" name="Freeform 1940">
                <a:extLst>
                  <a:ext uri="{FF2B5EF4-FFF2-40B4-BE49-F238E27FC236}">
                    <a16:creationId xmlns:a16="http://schemas.microsoft.com/office/drawing/2014/main" xmlns="" id="{0593C8C3-BB4C-4917-9CC7-BD3ECAE912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9" y="3362"/>
                <a:ext cx="30" cy="20"/>
              </a:xfrm>
              <a:custGeom>
                <a:avLst/>
                <a:gdLst>
                  <a:gd name="T0" fmla="*/ 16 w 20"/>
                  <a:gd name="T1" fmla="*/ 2 h 14"/>
                  <a:gd name="T2" fmla="*/ 12 w 20"/>
                  <a:gd name="T3" fmla="*/ 6 h 14"/>
                  <a:gd name="T4" fmla="*/ 3 w 20"/>
                  <a:gd name="T5" fmla="*/ 9 h 14"/>
                  <a:gd name="T6" fmla="*/ 3 w 20"/>
                  <a:gd name="T7" fmla="*/ 13 h 14"/>
                  <a:gd name="T8" fmla="*/ 20 w 20"/>
                  <a:gd name="T9" fmla="*/ 3 h 14"/>
                  <a:gd name="T10" fmla="*/ 16 w 20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16" y="2"/>
                    </a:moveTo>
                    <a:cubicBezTo>
                      <a:pt x="16" y="4"/>
                      <a:pt x="13" y="5"/>
                      <a:pt x="12" y="6"/>
                    </a:cubicBezTo>
                    <a:cubicBezTo>
                      <a:pt x="9" y="8"/>
                      <a:pt x="6" y="9"/>
                      <a:pt x="3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2"/>
                      <a:pt x="18" y="9"/>
                      <a:pt x="20" y="3"/>
                    </a:cubicBezTo>
                    <a:cubicBezTo>
                      <a:pt x="20" y="1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6" name="Freeform 1941">
                <a:extLst>
                  <a:ext uri="{FF2B5EF4-FFF2-40B4-BE49-F238E27FC236}">
                    <a16:creationId xmlns:a16="http://schemas.microsoft.com/office/drawing/2014/main" xmlns="" id="{257545AB-3933-44AB-9040-CF6BFD97CE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3337"/>
                <a:ext cx="27" cy="26"/>
              </a:xfrm>
              <a:custGeom>
                <a:avLst/>
                <a:gdLst>
                  <a:gd name="T0" fmla="*/ 14 w 18"/>
                  <a:gd name="T1" fmla="*/ 1 h 18"/>
                  <a:gd name="T2" fmla="*/ 2 w 18"/>
                  <a:gd name="T3" fmla="*/ 13 h 18"/>
                  <a:gd name="T4" fmla="*/ 4 w 18"/>
                  <a:gd name="T5" fmla="*/ 16 h 18"/>
                  <a:gd name="T6" fmla="*/ 17 w 18"/>
                  <a:gd name="T7" fmla="*/ 4 h 18"/>
                  <a:gd name="T8" fmla="*/ 14 w 18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4" y="1"/>
                    </a:moveTo>
                    <a:cubicBezTo>
                      <a:pt x="10" y="6"/>
                      <a:pt x="6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9"/>
                      <a:pt x="17" y="4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7" name="Freeform 1942">
                <a:extLst>
                  <a:ext uri="{FF2B5EF4-FFF2-40B4-BE49-F238E27FC236}">
                    <a16:creationId xmlns:a16="http://schemas.microsoft.com/office/drawing/2014/main" xmlns="" id="{0A4D425D-C66A-4215-836A-AACDDD66DB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7" y="3382"/>
                <a:ext cx="26" cy="15"/>
              </a:xfrm>
              <a:custGeom>
                <a:avLst/>
                <a:gdLst>
                  <a:gd name="T0" fmla="*/ 14 w 18"/>
                  <a:gd name="T1" fmla="*/ 2 h 10"/>
                  <a:gd name="T2" fmla="*/ 3 w 18"/>
                  <a:gd name="T3" fmla="*/ 6 h 10"/>
                  <a:gd name="T4" fmla="*/ 3 w 18"/>
                  <a:gd name="T5" fmla="*/ 9 h 10"/>
                  <a:gd name="T6" fmla="*/ 17 w 18"/>
                  <a:gd name="T7" fmla="*/ 4 h 10"/>
                  <a:gd name="T8" fmla="*/ 14 w 1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2"/>
                    </a:moveTo>
                    <a:cubicBezTo>
                      <a:pt x="11" y="5"/>
                      <a:pt x="7" y="6"/>
                      <a:pt x="3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8" y="9"/>
                      <a:pt x="13" y="8"/>
                      <a:pt x="17" y="4"/>
                    </a:cubicBezTo>
                    <a:cubicBezTo>
                      <a:pt x="18" y="3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8" name="Freeform 1943">
                <a:extLst>
                  <a:ext uri="{FF2B5EF4-FFF2-40B4-BE49-F238E27FC236}">
                    <a16:creationId xmlns:a16="http://schemas.microsoft.com/office/drawing/2014/main" xmlns="" id="{C279AA1B-D2C2-4EB9-9606-33FA3E9E5D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0" y="3312"/>
                <a:ext cx="23" cy="22"/>
              </a:xfrm>
              <a:custGeom>
                <a:avLst/>
                <a:gdLst>
                  <a:gd name="T0" fmla="*/ 13 w 16"/>
                  <a:gd name="T1" fmla="*/ 1 h 15"/>
                  <a:gd name="T2" fmla="*/ 1 w 16"/>
                  <a:gd name="T3" fmla="*/ 10 h 15"/>
                  <a:gd name="T4" fmla="*/ 4 w 16"/>
                  <a:gd name="T5" fmla="*/ 13 h 15"/>
                  <a:gd name="T6" fmla="*/ 14 w 16"/>
                  <a:gd name="T7" fmla="*/ 5 h 15"/>
                  <a:gd name="T8" fmla="*/ 13 w 16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3" y="1"/>
                    </a:moveTo>
                    <a:cubicBezTo>
                      <a:pt x="8" y="3"/>
                      <a:pt x="5" y="7"/>
                      <a:pt x="1" y="10"/>
                    </a:cubicBezTo>
                    <a:cubicBezTo>
                      <a:pt x="0" y="11"/>
                      <a:pt x="2" y="15"/>
                      <a:pt x="4" y="13"/>
                    </a:cubicBezTo>
                    <a:cubicBezTo>
                      <a:pt x="7" y="10"/>
                      <a:pt x="10" y="6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9" name="Freeform 1944">
                <a:extLst>
                  <a:ext uri="{FF2B5EF4-FFF2-40B4-BE49-F238E27FC236}">
                    <a16:creationId xmlns:a16="http://schemas.microsoft.com/office/drawing/2014/main" xmlns="" id="{F1E8E6E4-5CD9-42E4-A48A-1E42420E7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1" y="3282"/>
                <a:ext cx="30" cy="13"/>
              </a:xfrm>
              <a:custGeom>
                <a:avLst/>
                <a:gdLst>
                  <a:gd name="T0" fmla="*/ 16 w 20"/>
                  <a:gd name="T1" fmla="*/ 1 h 9"/>
                  <a:gd name="T2" fmla="*/ 2 w 20"/>
                  <a:gd name="T3" fmla="*/ 5 h 9"/>
                  <a:gd name="T4" fmla="*/ 4 w 20"/>
                  <a:gd name="T5" fmla="*/ 8 h 9"/>
                  <a:gd name="T6" fmla="*/ 18 w 20"/>
                  <a:gd name="T7" fmla="*/ 5 h 9"/>
                  <a:gd name="T8" fmla="*/ 16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16" y="1"/>
                    </a:moveTo>
                    <a:cubicBezTo>
                      <a:pt x="12" y="3"/>
                      <a:pt x="7" y="3"/>
                      <a:pt x="2" y="5"/>
                    </a:cubicBezTo>
                    <a:cubicBezTo>
                      <a:pt x="0" y="6"/>
                      <a:pt x="1" y="9"/>
                      <a:pt x="4" y="8"/>
                    </a:cubicBezTo>
                    <a:cubicBezTo>
                      <a:pt x="8" y="7"/>
                      <a:pt x="13" y="6"/>
                      <a:pt x="18" y="5"/>
                    </a:cubicBezTo>
                    <a:cubicBezTo>
                      <a:pt x="20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0" name="Freeform 1945">
                <a:extLst>
                  <a:ext uri="{FF2B5EF4-FFF2-40B4-BE49-F238E27FC236}">
                    <a16:creationId xmlns:a16="http://schemas.microsoft.com/office/drawing/2014/main" xmlns="" id="{647EAAF4-A23F-4CB9-88D8-51E776AB5E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5" y="3267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3 w 19"/>
                  <a:gd name="T3" fmla="*/ 4 h 8"/>
                  <a:gd name="T4" fmla="*/ 3 w 19"/>
                  <a:gd name="T5" fmla="*/ 8 h 8"/>
                  <a:gd name="T6" fmla="*/ 16 w 19"/>
                  <a:gd name="T7" fmla="*/ 4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2"/>
                      <a:pt x="7" y="4"/>
                      <a:pt x="3" y="4"/>
                    </a:cubicBezTo>
                    <a:cubicBezTo>
                      <a:pt x="0" y="4"/>
                      <a:pt x="1" y="8"/>
                      <a:pt x="3" y="8"/>
                    </a:cubicBezTo>
                    <a:cubicBezTo>
                      <a:pt x="8" y="7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1" name="Freeform 1946">
                <a:extLst>
                  <a:ext uri="{FF2B5EF4-FFF2-40B4-BE49-F238E27FC236}">
                    <a16:creationId xmlns:a16="http://schemas.microsoft.com/office/drawing/2014/main" xmlns="" id="{1252615D-AD13-42AB-A8FC-A41F0A278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3254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2 w 17"/>
                  <a:gd name="T3" fmla="*/ 5 h 9"/>
                  <a:gd name="T4" fmla="*/ 4 w 17"/>
                  <a:gd name="T5" fmla="*/ 8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2" y="9"/>
                      <a:pt x="4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2" name="Freeform 1947">
                <a:extLst>
                  <a:ext uri="{FF2B5EF4-FFF2-40B4-BE49-F238E27FC236}">
                    <a16:creationId xmlns:a16="http://schemas.microsoft.com/office/drawing/2014/main" xmlns="" id="{2D66EF33-04F6-490C-84BE-A41A68DAA3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9" y="3225"/>
                <a:ext cx="25" cy="16"/>
              </a:xfrm>
              <a:custGeom>
                <a:avLst/>
                <a:gdLst>
                  <a:gd name="T0" fmla="*/ 14 w 17"/>
                  <a:gd name="T1" fmla="*/ 1 h 11"/>
                  <a:gd name="T2" fmla="*/ 2 w 17"/>
                  <a:gd name="T3" fmla="*/ 7 h 11"/>
                  <a:gd name="T4" fmla="*/ 4 w 17"/>
                  <a:gd name="T5" fmla="*/ 10 h 11"/>
                  <a:gd name="T6" fmla="*/ 15 w 17"/>
                  <a:gd name="T7" fmla="*/ 4 h 11"/>
                  <a:gd name="T8" fmla="*/ 14 w 17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4" y="1"/>
                    </a:moveTo>
                    <a:cubicBezTo>
                      <a:pt x="10" y="3"/>
                      <a:pt x="6" y="5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8" y="9"/>
                      <a:pt x="11" y="6"/>
                      <a:pt x="15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3" name="Freeform 1948">
                <a:extLst>
                  <a:ext uri="{FF2B5EF4-FFF2-40B4-BE49-F238E27FC236}">
                    <a16:creationId xmlns:a16="http://schemas.microsoft.com/office/drawing/2014/main" xmlns="" id="{9B0FB66D-CFE1-453C-9A1D-88CF8C8FA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3" y="3214"/>
                <a:ext cx="21" cy="12"/>
              </a:xfrm>
              <a:custGeom>
                <a:avLst/>
                <a:gdLst>
                  <a:gd name="T0" fmla="*/ 9 w 14"/>
                  <a:gd name="T1" fmla="*/ 2 h 8"/>
                  <a:gd name="T2" fmla="*/ 3 w 14"/>
                  <a:gd name="T3" fmla="*/ 4 h 8"/>
                  <a:gd name="T4" fmla="*/ 2 w 14"/>
                  <a:gd name="T5" fmla="*/ 8 h 8"/>
                  <a:gd name="T6" fmla="*/ 12 w 14"/>
                  <a:gd name="T7" fmla="*/ 4 h 8"/>
                  <a:gd name="T8" fmla="*/ 9 w 1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9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6" y="8"/>
                      <a:pt x="9" y="7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4" name="Freeform 1949">
                <a:extLst>
                  <a:ext uri="{FF2B5EF4-FFF2-40B4-BE49-F238E27FC236}">
                    <a16:creationId xmlns:a16="http://schemas.microsoft.com/office/drawing/2014/main" xmlns="" id="{531C21FA-671B-4077-93EF-02BD076B4F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9" y="3183"/>
                <a:ext cx="27" cy="20"/>
              </a:xfrm>
              <a:custGeom>
                <a:avLst/>
                <a:gdLst>
                  <a:gd name="T0" fmla="*/ 13 w 18"/>
                  <a:gd name="T1" fmla="*/ 2 h 13"/>
                  <a:gd name="T2" fmla="*/ 2 w 18"/>
                  <a:gd name="T3" fmla="*/ 9 h 13"/>
                  <a:gd name="T4" fmla="*/ 2 w 18"/>
                  <a:gd name="T5" fmla="*/ 12 h 13"/>
                  <a:gd name="T6" fmla="*/ 16 w 18"/>
                  <a:gd name="T7" fmla="*/ 4 h 13"/>
                  <a:gd name="T8" fmla="*/ 13 w 1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3" y="2"/>
                    </a:moveTo>
                    <a:cubicBezTo>
                      <a:pt x="10" y="5"/>
                      <a:pt x="7" y="8"/>
                      <a:pt x="2" y="9"/>
                    </a:cubicBezTo>
                    <a:cubicBezTo>
                      <a:pt x="0" y="9"/>
                      <a:pt x="0" y="13"/>
                      <a:pt x="2" y="12"/>
                    </a:cubicBezTo>
                    <a:cubicBezTo>
                      <a:pt x="8" y="12"/>
                      <a:pt x="13" y="8"/>
                      <a:pt x="16" y="4"/>
                    </a:cubicBezTo>
                    <a:cubicBezTo>
                      <a:pt x="18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5" name="Freeform 1950">
                <a:extLst>
                  <a:ext uri="{FF2B5EF4-FFF2-40B4-BE49-F238E27FC236}">
                    <a16:creationId xmlns:a16="http://schemas.microsoft.com/office/drawing/2014/main" xmlns="" id="{BB1060E3-447A-4D18-92DF-7198C184B0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3" y="3179"/>
                <a:ext cx="22" cy="15"/>
              </a:xfrm>
              <a:custGeom>
                <a:avLst/>
                <a:gdLst>
                  <a:gd name="T0" fmla="*/ 10 w 15"/>
                  <a:gd name="T1" fmla="*/ 2 h 10"/>
                  <a:gd name="T2" fmla="*/ 3 w 15"/>
                  <a:gd name="T3" fmla="*/ 6 h 10"/>
                  <a:gd name="T4" fmla="*/ 3 w 15"/>
                  <a:gd name="T5" fmla="*/ 10 h 10"/>
                  <a:gd name="T6" fmla="*/ 14 w 15"/>
                  <a:gd name="T7" fmla="*/ 4 h 10"/>
                  <a:gd name="T8" fmla="*/ 10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10" y="2"/>
                    </a:moveTo>
                    <a:cubicBezTo>
                      <a:pt x="9" y="5"/>
                      <a:pt x="6" y="6"/>
                      <a:pt x="3" y="6"/>
                    </a:cubicBezTo>
                    <a:cubicBezTo>
                      <a:pt x="0" y="6"/>
                      <a:pt x="1" y="10"/>
                      <a:pt x="3" y="10"/>
                    </a:cubicBezTo>
                    <a:cubicBezTo>
                      <a:pt x="8" y="9"/>
                      <a:pt x="12" y="8"/>
                      <a:pt x="14" y="4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6" name="Freeform 1951">
                <a:extLst>
                  <a:ext uri="{FF2B5EF4-FFF2-40B4-BE49-F238E27FC236}">
                    <a16:creationId xmlns:a16="http://schemas.microsoft.com/office/drawing/2014/main" xmlns="" id="{46DBC80B-5774-4685-956A-FD520EAC07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6" y="3158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7 h 12"/>
                  <a:gd name="T4" fmla="*/ 3 w 13"/>
                  <a:gd name="T5" fmla="*/ 11 h 12"/>
                  <a:gd name="T6" fmla="*/ 13 w 13"/>
                  <a:gd name="T7" fmla="*/ 3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9" y="5"/>
                      <a:pt x="4" y="6"/>
                      <a:pt x="2" y="7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9"/>
                      <a:pt x="12" y="8"/>
                      <a:pt x="13" y="3"/>
                    </a:cubicBezTo>
                    <a:cubicBezTo>
                      <a:pt x="13" y="1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7" name="Freeform 1952">
                <a:extLst>
                  <a:ext uri="{FF2B5EF4-FFF2-40B4-BE49-F238E27FC236}">
                    <a16:creationId xmlns:a16="http://schemas.microsoft.com/office/drawing/2014/main" xmlns="" id="{43C979BE-F7F1-442D-9153-0F5F67C769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4" y="3175"/>
                <a:ext cx="25" cy="25"/>
              </a:xfrm>
              <a:custGeom>
                <a:avLst/>
                <a:gdLst>
                  <a:gd name="T0" fmla="*/ 13 w 17"/>
                  <a:gd name="T1" fmla="*/ 2 h 17"/>
                  <a:gd name="T2" fmla="*/ 2 w 17"/>
                  <a:gd name="T3" fmla="*/ 12 h 17"/>
                  <a:gd name="T4" fmla="*/ 4 w 17"/>
                  <a:gd name="T5" fmla="*/ 15 h 17"/>
                  <a:gd name="T6" fmla="*/ 16 w 17"/>
                  <a:gd name="T7" fmla="*/ 5 h 17"/>
                  <a:gd name="T8" fmla="*/ 13 w 1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9" y="5"/>
                      <a:pt x="6" y="9"/>
                      <a:pt x="2" y="12"/>
                    </a:cubicBezTo>
                    <a:cubicBezTo>
                      <a:pt x="0" y="14"/>
                      <a:pt x="2" y="17"/>
                      <a:pt x="4" y="15"/>
                    </a:cubicBezTo>
                    <a:cubicBezTo>
                      <a:pt x="8" y="12"/>
                      <a:pt x="12" y="8"/>
                      <a:pt x="16" y="5"/>
                    </a:cubicBezTo>
                    <a:cubicBezTo>
                      <a:pt x="17" y="3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8" name="Freeform 1953">
                <a:extLst>
                  <a:ext uri="{FF2B5EF4-FFF2-40B4-BE49-F238E27FC236}">
                    <a16:creationId xmlns:a16="http://schemas.microsoft.com/office/drawing/2014/main" xmlns="" id="{1C2C6CC4-6E73-4FFA-B73C-F2F8B0799F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4" y="3210"/>
                <a:ext cx="37" cy="28"/>
              </a:xfrm>
              <a:custGeom>
                <a:avLst/>
                <a:gdLst>
                  <a:gd name="T0" fmla="*/ 21 w 25"/>
                  <a:gd name="T1" fmla="*/ 2 h 19"/>
                  <a:gd name="T2" fmla="*/ 2 w 25"/>
                  <a:gd name="T3" fmla="*/ 15 h 19"/>
                  <a:gd name="T4" fmla="*/ 3 w 25"/>
                  <a:gd name="T5" fmla="*/ 18 h 19"/>
                  <a:gd name="T6" fmla="*/ 23 w 25"/>
                  <a:gd name="T7" fmla="*/ 4 h 19"/>
                  <a:gd name="T8" fmla="*/ 21 w 25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21" y="2"/>
                    </a:moveTo>
                    <a:cubicBezTo>
                      <a:pt x="15" y="8"/>
                      <a:pt x="9" y="12"/>
                      <a:pt x="2" y="15"/>
                    </a:cubicBezTo>
                    <a:cubicBezTo>
                      <a:pt x="0" y="16"/>
                      <a:pt x="1" y="19"/>
                      <a:pt x="3" y="18"/>
                    </a:cubicBezTo>
                    <a:cubicBezTo>
                      <a:pt x="11" y="15"/>
                      <a:pt x="18" y="11"/>
                      <a:pt x="23" y="4"/>
                    </a:cubicBezTo>
                    <a:cubicBezTo>
                      <a:pt x="25" y="2"/>
                      <a:pt x="22" y="0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9" name="Freeform 1954">
                <a:extLst>
                  <a:ext uri="{FF2B5EF4-FFF2-40B4-BE49-F238E27FC236}">
                    <a16:creationId xmlns:a16="http://schemas.microsoft.com/office/drawing/2014/main" xmlns="" id="{A9E5309B-CFD2-42C0-B60C-6C2EC2579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3235"/>
                <a:ext cx="29" cy="21"/>
              </a:xfrm>
              <a:custGeom>
                <a:avLst/>
                <a:gdLst>
                  <a:gd name="T0" fmla="*/ 15 w 20"/>
                  <a:gd name="T1" fmla="*/ 2 h 14"/>
                  <a:gd name="T2" fmla="*/ 2 w 20"/>
                  <a:gd name="T3" fmla="*/ 9 h 14"/>
                  <a:gd name="T4" fmla="*/ 4 w 20"/>
                  <a:gd name="T5" fmla="*/ 13 h 14"/>
                  <a:gd name="T6" fmla="*/ 18 w 20"/>
                  <a:gd name="T7" fmla="*/ 4 h 14"/>
                  <a:gd name="T8" fmla="*/ 15 w 20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2" y="6"/>
                      <a:pt x="7" y="8"/>
                      <a:pt x="2" y="9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9" y="11"/>
                      <a:pt x="15" y="9"/>
                      <a:pt x="18" y="4"/>
                    </a:cubicBezTo>
                    <a:cubicBezTo>
                      <a:pt x="20" y="2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0" name="Freeform 1955">
                <a:extLst>
                  <a:ext uri="{FF2B5EF4-FFF2-40B4-BE49-F238E27FC236}">
                    <a16:creationId xmlns:a16="http://schemas.microsoft.com/office/drawing/2014/main" xmlns="" id="{8186FCCC-07D6-4B4F-9718-A06D29333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8" y="3273"/>
                <a:ext cx="25" cy="15"/>
              </a:xfrm>
              <a:custGeom>
                <a:avLst/>
                <a:gdLst>
                  <a:gd name="T0" fmla="*/ 13 w 17"/>
                  <a:gd name="T1" fmla="*/ 0 h 10"/>
                  <a:gd name="T2" fmla="*/ 11 w 17"/>
                  <a:gd name="T3" fmla="*/ 2 h 10"/>
                  <a:gd name="T4" fmla="*/ 9 w 17"/>
                  <a:gd name="T5" fmla="*/ 3 h 10"/>
                  <a:gd name="T6" fmla="*/ 2 w 17"/>
                  <a:gd name="T7" fmla="*/ 5 h 10"/>
                  <a:gd name="T8" fmla="*/ 3 w 17"/>
                  <a:gd name="T9" fmla="*/ 9 h 10"/>
                  <a:gd name="T10" fmla="*/ 14 w 17"/>
                  <a:gd name="T11" fmla="*/ 5 h 10"/>
                  <a:gd name="T12" fmla="*/ 16 w 17"/>
                  <a:gd name="T13" fmla="*/ 2 h 10"/>
                  <a:gd name="T14" fmla="*/ 13 w 17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0">
                    <a:moveTo>
                      <a:pt x="13" y="0"/>
                    </a:moveTo>
                    <a:cubicBezTo>
                      <a:pt x="12" y="0"/>
                      <a:pt x="11" y="1"/>
                      <a:pt x="11" y="2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7" y="4"/>
                      <a:pt x="4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7" y="8"/>
                      <a:pt x="11" y="7"/>
                      <a:pt x="14" y="5"/>
                    </a:cubicBezTo>
                    <a:cubicBezTo>
                      <a:pt x="15" y="5"/>
                      <a:pt x="17" y="4"/>
                      <a:pt x="16" y="2"/>
                    </a:cubicBezTo>
                    <a:cubicBezTo>
                      <a:pt x="16" y="1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1" name="Freeform 1956">
                <a:extLst>
                  <a:ext uri="{FF2B5EF4-FFF2-40B4-BE49-F238E27FC236}">
                    <a16:creationId xmlns:a16="http://schemas.microsoft.com/office/drawing/2014/main" xmlns="" id="{1D695F4F-A135-4675-A6C8-CE1B6D30EE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1" y="3297"/>
                <a:ext cx="24" cy="10"/>
              </a:xfrm>
              <a:custGeom>
                <a:avLst/>
                <a:gdLst>
                  <a:gd name="T0" fmla="*/ 13 w 16"/>
                  <a:gd name="T1" fmla="*/ 1 h 7"/>
                  <a:gd name="T2" fmla="*/ 4 w 16"/>
                  <a:gd name="T3" fmla="*/ 2 h 7"/>
                  <a:gd name="T4" fmla="*/ 2 w 16"/>
                  <a:gd name="T5" fmla="*/ 5 h 7"/>
                  <a:gd name="T6" fmla="*/ 14 w 16"/>
                  <a:gd name="T7" fmla="*/ 4 h 7"/>
                  <a:gd name="T8" fmla="*/ 13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3" y="1"/>
                    </a:moveTo>
                    <a:cubicBezTo>
                      <a:pt x="10" y="2"/>
                      <a:pt x="7" y="3"/>
                      <a:pt x="4" y="2"/>
                    </a:cubicBezTo>
                    <a:cubicBezTo>
                      <a:pt x="2" y="1"/>
                      <a:pt x="0" y="4"/>
                      <a:pt x="2" y="5"/>
                    </a:cubicBezTo>
                    <a:cubicBezTo>
                      <a:pt x="6" y="7"/>
                      <a:pt x="10" y="6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2" name="Freeform 1957">
                <a:extLst>
                  <a:ext uri="{FF2B5EF4-FFF2-40B4-BE49-F238E27FC236}">
                    <a16:creationId xmlns:a16="http://schemas.microsoft.com/office/drawing/2014/main" xmlns="" id="{7F791633-C173-444A-A0B7-64B21D1562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5" y="3309"/>
                <a:ext cx="29" cy="17"/>
              </a:xfrm>
              <a:custGeom>
                <a:avLst/>
                <a:gdLst>
                  <a:gd name="T0" fmla="*/ 17 w 20"/>
                  <a:gd name="T1" fmla="*/ 1 h 12"/>
                  <a:gd name="T2" fmla="*/ 2 w 20"/>
                  <a:gd name="T3" fmla="*/ 8 h 12"/>
                  <a:gd name="T4" fmla="*/ 4 w 20"/>
                  <a:gd name="T5" fmla="*/ 11 h 12"/>
                  <a:gd name="T6" fmla="*/ 18 w 20"/>
                  <a:gd name="T7" fmla="*/ 4 h 12"/>
                  <a:gd name="T8" fmla="*/ 17 w 20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17" y="1"/>
                    </a:moveTo>
                    <a:cubicBezTo>
                      <a:pt x="12" y="3"/>
                      <a:pt x="7" y="6"/>
                      <a:pt x="2" y="8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8" y="9"/>
                      <a:pt x="13" y="7"/>
                      <a:pt x="18" y="4"/>
                    </a:cubicBezTo>
                    <a:cubicBezTo>
                      <a:pt x="20" y="3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3" name="Freeform 1958">
                <a:extLst>
                  <a:ext uri="{FF2B5EF4-FFF2-40B4-BE49-F238E27FC236}">
                    <a16:creationId xmlns:a16="http://schemas.microsoft.com/office/drawing/2014/main" xmlns="" id="{8394711A-B83C-4204-955C-7CC8FEF8F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8" y="3337"/>
                <a:ext cx="25" cy="11"/>
              </a:xfrm>
              <a:custGeom>
                <a:avLst/>
                <a:gdLst>
                  <a:gd name="T0" fmla="*/ 13 w 17"/>
                  <a:gd name="T1" fmla="*/ 1 h 8"/>
                  <a:gd name="T2" fmla="*/ 3 w 17"/>
                  <a:gd name="T3" fmla="*/ 4 h 8"/>
                  <a:gd name="T4" fmla="*/ 2 w 17"/>
                  <a:gd name="T5" fmla="*/ 7 h 8"/>
                  <a:gd name="T6" fmla="*/ 14 w 17"/>
                  <a:gd name="T7" fmla="*/ 5 h 8"/>
                  <a:gd name="T8" fmla="*/ 13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0" y="2"/>
                      <a:pt x="6" y="4"/>
                      <a:pt x="3" y="4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8"/>
                      <a:pt x="11" y="6"/>
                      <a:pt x="14" y="5"/>
                    </a:cubicBezTo>
                    <a:cubicBezTo>
                      <a:pt x="17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4" name="Freeform 1959">
                <a:extLst>
                  <a:ext uri="{FF2B5EF4-FFF2-40B4-BE49-F238E27FC236}">
                    <a16:creationId xmlns:a16="http://schemas.microsoft.com/office/drawing/2014/main" xmlns="" id="{CAD0DE35-8421-415B-B4A8-69E4179B1C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3354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3 w 17"/>
                  <a:gd name="T3" fmla="*/ 4 h 9"/>
                  <a:gd name="T4" fmla="*/ 2 w 17"/>
                  <a:gd name="T5" fmla="*/ 7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10" y="3"/>
                      <a:pt x="7" y="5"/>
                      <a:pt x="3" y="4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7" y="9"/>
                      <a:pt x="11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5" name="Freeform 1960">
                <a:extLst>
                  <a:ext uri="{FF2B5EF4-FFF2-40B4-BE49-F238E27FC236}">
                    <a16:creationId xmlns:a16="http://schemas.microsoft.com/office/drawing/2014/main" xmlns="" id="{0BB15F0E-BEE8-4F69-807E-3121E9969E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9" y="3314"/>
                <a:ext cx="31" cy="18"/>
              </a:xfrm>
              <a:custGeom>
                <a:avLst/>
                <a:gdLst>
                  <a:gd name="T0" fmla="*/ 17 w 21"/>
                  <a:gd name="T1" fmla="*/ 2 h 12"/>
                  <a:gd name="T2" fmla="*/ 3 w 21"/>
                  <a:gd name="T3" fmla="*/ 8 h 12"/>
                  <a:gd name="T4" fmla="*/ 2 w 21"/>
                  <a:gd name="T5" fmla="*/ 12 h 12"/>
                  <a:gd name="T6" fmla="*/ 20 w 21"/>
                  <a:gd name="T7" fmla="*/ 3 h 12"/>
                  <a:gd name="T8" fmla="*/ 17 w 2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17" y="2"/>
                    </a:moveTo>
                    <a:cubicBezTo>
                      <a:pt x="14" y="6"/>
                      <a:pt x="8" y="8"/>
                      <a:pt x="3" y="8"/>
                    </a:cubicBezTo>
                    <a:cubicBezTo>
                      <a:pt x="1" y="8"/>
                      <a:pt x="0" y="12"/>
                      <a:pt x="2" y="12"/>
                    </a:cubicBezTo>
                    <a:cubicBezTo>
                      <a:pt x="9" y="12"/>
                      <a:pt x="17" y="9"/>
                      <a:pt x="20" y="3"/>
                    </a:cubicBezTo>
                    <a:cubicBezTo>
                      <a:pt x="21" y="1"/>
                      <a:pt x="18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6" name="Freeform 1961">
                <a:extLst>
                  <a:ext uri="{FF2B5EF4-FFF2-40B4-BE49-F238E27FC236}">
                    <a16:creationId xmlns:a16="http://schemas.microsoft.com/office/drawing/2014/main" xmlns="" id="{DA3E9759-F4F9-430E-B39D-FDE52CB6B1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4" y="3287"/>
                <a:ext cx="23" cy="17"/>
              </a:xfrm>
              <a:custGeom>
                <a:avLst/>
                <a:gdLst>
                  <a:gd name="T0" fmla="*/ 11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5 w 16"/>
                  <a:gd name="T7" fmla="*/ 3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10" y="5"/>
                      <a:pt x="6" y="6"/>
                      <a:pt x="3" y="8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8" y="9"/>
                      <a:pt x="13" y="8"/>
                      <a:pt x="15" y="3"/>
                    </a:cubicBezTo>
                    <a:cubicBezTo>
                      <a:pt x="16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7" name="Freeform 1962">
                <a:extLst>
                  <a:ext uri="{FF2B5EF4-FFF2-40B4-BE49-F238E27FC236}">
                    <a16:creationId xmlns:a16="http://schemas.microsoft.com/office/drawing/2014/main" xmlns="" id="{ADFD7FC4-15CC-47BA-A24E-497F5CF89D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0" y="3256"/>
                <a:ext cx="22" cy="13"/>
              </a:xfrm>
              <a:custGeom>
                <a:avLst/>
                <a:gdLst>
                  <a:gd name="T0" fmla="*/ 10 w 15"/>
                  <a:gd name="T1" fmla="*/ 2 h 9"/>
                  <a:gd name="T2" fmla="*/ 3 w 15"/>
                  <a:gd name="T3" fmla="*/ 6 h 9"/>
                  <a:gd name="T4" fmla="*/ 3 w 15"/>
                  <a:gd name="T5" fmla="*/ 9 h 9"/>
                  <a:gd name="T6" fmla="*/ 14 w 15"/>
                  <a:gd name="T7" fmla="*/ 3 h 9"/>
                  <a:gd name="T8" fmla="*/ 10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0" y="2"/>
                    </a:moveTo>
                    <a:cubicBezTo>
                      <a:pt x="9" y="5"/>
                      <a:pt x="6" y="6"/>
                      <a:pt x="3" y="6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8" y="9"/>
                      <a:pt x="12" y="8"/>
                      <a:pt x="14" y="3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8" name="Freeform 1963">
                <a:extLst>
                  <a:ext uri="{FF2B5EF4-FFF2-40B4-BE49-F238E27FC236}">
                    <a16:creationId xmlns:a16="http://schemas.microsoft.com/office/drawing/2014/main" xmlns="" id="{2F2FC39A-6677-45E0-BCED-4E423E40A3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3245"/>
                <a:ext cx="25" cy="28"/>
              </a:xfrm>
              <a:custGeom>
                <a:avLst/>
                <a:gdLst>
                  <a:gd name="T0" fmla="*/ 13 w 17"/>
                  <a:gd name="T1" fmla="*/ 2 h 19"/>
                  <a:gd name="T2" fmla="*/ 2 w 17"/>
                  <a:gd name="T3" fmla="*/ 15 h 19"/>
                  <a:gd name="T4" fmla="*/ 4 w 17"/>
                  <a:gd name="T5" fmla="*/ 18 h 19"/>
                  <a:gd name="T6" fmla="*/ 16 w 17"/>
                  <a:gd name="T7" fmla="*/ 4 h 19"/>
                  <a:gd name="T8" fmla="*/ 13 w 17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3" y="2"/>
                    </a:moveTo>
                    <a:cubicBezTo>
                      <a:pt x="10" y="7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9" y="14"/>
                      <a:pt x="13" y="10"/>
                      <a:pt x="16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9" name="Freeform 1964">
                <a:extLst>
                  <a:ext uri="{FF2B5EF4-FFF2-40B4-BE49-F238E27FC236}">
                    <a16:creationId xmlns:a16="http://schemas.microsoft.com/office/drawing/2014/main" xmlns="" id="{95E271F4-514B-47AF-A36F-6F60AC3BF9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" y="3228"/>
                <a:ext cx="25" cy="20"/>
              </a:xfrm>
              <a:custGeom>
                <a:avLst/>
                <a:gdLst>
                  <a:gd name="T0" fmla="*/ 12 w 17"/>
                  <a:gd name="T1" fmla="*/ 1 h 14"/>
                  <a:gd name="T2" fmla="*/ 2 w 17"/>
                  <a:gd name="T3" fmla="*/ 10 h 14"/>
                  <a:gd name="T4" fmla="*/ 4 w 17"/>
                  <a:gd name="T5" fmla="*/ 13 h 14"/>
                  <a:gd name="T6" fmla="*/ 15 w 17"/>
                  <a:gd name="T7" fmla="*/ 4 h 14"/>
                  <a:gd name="T8" fmla="*/ 12 w 17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2" y="1"/>
                    </a:moveTo>
                    <a:cubicBezTo>
                      <a:pt x="9" y="4"/>
                      <a:pt x="5" y="7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1" y="7"/>
                      <a:pt x="15" y="4"/>
                    </a:cubicBezTo>
                    <a:cubicBezTo>
                      <a:pt x="17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0" name="Freeform 1965">
                <a:extLst>
                  <a:ext uri="{FF2B5EF4-FFF2-40B4-BE49-F238E27FC236}">
                    <a16:creationId xmlns:a16="http://schemas.microsoft.com/office/drawing/2014/main" xmlns="" id="{CD408233-D7D4-406D-983A-049445B387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7" y="3264"/>
                <a:ext cx="30" cy="21"/>
              </a:xfrm>
              <a:custGeom>
                <a:avLst/>
                <a:gdLst>
                  <a:gd name="T0" fmla="*/ 15 w 20"/>
                  <a:gd name="T1" fmla="*/ 2 h 14"/>
                  <a:gd name="T2" fmla="*/ 2 w 20"/>
                  <a:gd name="T3" fmla="*/ 10 h 14"/>
                  <a:gd name="T4" fmla="*/ 4 w 20"/>
                  <a:gd name="T5" fmla="*/ 13 h 14"/>
                  <a:gd name="T6" fmla="*/ 18 w 20"/>
                  <a:gd name="T7" fmla="*/ 5 h 14"/>
                  <a:gd name="T8" fmla="*/ 15 w 20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2" y="6"/>
                      <a:pt x="7" y="8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  <a:cubicBezTo>
                      <a:pt x="9" y="11"/>
                      <a:pt x="14" y="9"/>
                      <a:pt x="18" y="5"/>
                    </a:cubicBezTo>
                    <a:cubicBezTo>
                      <a:pt x="20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1" name="Freeform 1966">
                <a:extLst>
                  <a:ext uri="{FF2B5EF4-FFF2-40B4-BE49-F238E27FC236}">
                    <a16:creationId xmlns:a16="http://schemas.microsoft.com/office/drawing/2014/main" xmlns="" id="{E378B253-A3FB-4E3E-ACE4-DF79B853CA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8" y="3295"/>
                <a:ext cx="21" cy="18"/>
              </a:xfrm>
              <a:custGeom>
                <a:avLst/>
                <a:gdLst>
                  <a:gd name="T0" fmla="*/ 10 w 14"/>
                  <a:gd name="T1" fmla="*/ 2 h 12"/>
                  <a:gd name="T2" fmla="*/ 2 w 14"/>
                  <a:gd name="T3" fmla="*/ 7 h 12"/>
                  <a:gd name="T4" fmla="*/ 4 w 14"/>
                  <a:gd name="T5" fmla="*/ 11 h 12"/>
                  <a:gd name="T6" fmla="*/ 13 w 14"/>
                  <a:gd name="T7" fmla="*/ 4 h 12"/>
                  <a:gd name="T8" fmla="*/ 10 w 14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0" y="2"/>
                    </a:moveTo>
                    <a:cubicBezTo>
                      <a:pt x="8" y="4"/>
                      <a:pt x="5" y="6"/>
                      <a:pt x="2" y="7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7" y="9"/>
                      <a:pt x="10" y="7"/>
                      <a:pt x="13" y="4"/>
                    </a:cubicBezTo>
                    <a:cubicBezTo>
                      <a:pt x="14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2" name="Freeform 1967">
                <a:extLst>
                  <a:ext uri="{FF2B5EF4-FFF2-40B4-BE49-F238E27FC236}">
                    <a16:creationId xmlns:a16="http://schemas.microsoft.com/office/drawing/2014/main" xmlns="" id="{6C5A0C10-C142-481A-A8AF-0BB4F6FC23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2" y="3282"/>
                <a:ext cx="30" cy="16"/>
              </a:xfrm>
              <a:custGeom>
                <a:avLst/>
                <a:gdLst>
                  <a:gd name="T0" fmla="*/ 16 w 20"/>
                  <a:gd name="T1" fmla="*/ 1 h 11"/>
                  <a:gd name="T2" fmla="*/ 2 w 20"/>
                  <a:gd name="T3" fmla="*/ 6 h 11"/>
                  <a:gd name="T4" fmla="*/ 2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4"/>
                      <a:pt x="7" y="6"/>
                      <a:pt x="2" y="6"/>
                    </a:cubicBezTo>
                    <a:cubicBezTo>
                      <a:pt x="0" y="7"/>
                      <a:pt x="0" y="11"/>
                      <a:pt x="2" y="10"/>
                    </a:cubicBezTo>
                    <a:cubicBezTo>
                      <a:pt x="8" y="9"/>
                      <a:pt x="13" y="8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3" name="Freeform 1968">
                <a:extLst>
                  <a:ext uri="{FF2B5EF4-FFF2-40B4-BE49-F238E27FC236}">
                    <a16:creationId xmlns:a16="http://schemas.microsoft.com/office/drawing/2014/main" xmlns="" id="{E2EC66E7-3347-41FB-951C-D2751C98AD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9" y="2988"/>
                <a:ext cx="56" cy="42"/>
              </a:xfrm>
              <a:custGeom>
                <a:avLst/>
                <a:gdLst>
                  <a:gd name="T0" fmla="*/ 23 w 38"/>
                  <a:gd name="T1" fmla="*/ 6 h 29"/>
                  <a:gd name="T2" fmla="*/ 7 w 38"/>
                  <a:gd name="T3" fmla="*/ 14 h 29"/>
                  <a:gd name="T4" fmla="*/ 0 w 38"/>
                  <a:gd name="T5" fmla="*/ 22 h 29"/>
                  <a:gd name="T6" fmla="*/ 8 w 38"/>
                  <a:gd name="T7" fmla="*/ 28 h 29"/>
                  <a:gd name="T8" fmla="*/ 31 w 38"/>
                  <a:gd name="T9" fmla="*/ 17 h 29"/>
                  <a:gd name="T10" fmla="*/ 23 w 38"/>
                  <a:gd name="T11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9">
                    <a:moveTo>
                      <a:pt x="23" y="6"/>
                    </a:moveTo>
                    <a:cubicBezTo>
                      <a:pt x="18" y="9"/>
                      <a:pt x="12" y="13"/>
                      <a:pt x="7" y="14"/>
                    </a:cubicBezTo>
                    <a:cubicBezTo>
                      <a:pt x="3" y="15"/>
                      <a:pt x="0" y="17"/>
                      <a:pt x="0" y="22"/>
                    </a:cubicBezTo>
                    <a:cubicBezTo>
                      <a:pt x="0" y="25"/>
                      <a:pt x="4" y="29"/>
                      <a:pt x="8" y="28"/>
                    </a:cubicBezTo>
                    <a:cubicBezTo>
                      <a:pt x="16" y="27"/>
                      <a:pt x="24" y="22"/>
                      <a:pt x="31" y="17"/>
                    </a:cubicBezTo>
                    <a:cubicBezTo>
                      <a:pt x="38" y="12"/>
                      <a:pt x="30" y="0"/>
                      <a:pt x="2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4" name="Freeform 1969">
                <a:extLst>
                  <a:ext uri="{FF2B5EF4-FFF2-40B4-BE49-F238E27FC236}">
                    <a16:creationId xmlns:a16="http://schemas.microsoft.com/office/drawing/2014/main" xmlns="" id="{3968BB71-AD36-4167-A14D-81FC892535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818"/>
                <a:ext cx="53" cy="40"/>
              </a:xfrm>
              <a:custGeom>
                <a:avLst/>
                <a:gdLst>
                  <a:gd name="T0" fmla="*/ 30 w 36"/>
                  <a:gd name="T1" fmla="*/ 1 h 27"/>
                  <a:gd name="T2" fmla="*/ 20 w 36"/>
                  <a:gd name="T3" fmla="*/ 4 h 27"/>
                  <a:gd name="T4" fmla="*/ 7 w 36"/>
                  <a:gd name="T5" fmla="*/ 10 h 27"/>
                  <a:gd name="T6" fmla="*/ 15 w 36"/>
                  <a:gd name="T7" fmla="*/ 22 h 27"/>
                  <a:gd name="T8" fmla="*/ 23 w 36"/>
                  <a:gd name="T9" fmla="*/ 17 h 27"/>
                  <a:gd name="T10" fmla="*/ 28 w 36"/>
                  <a:gd name="T11" fmla="*/ 16 h 27"/>
                  <a:gd name="T12" fmla="*/ 28 w 36"/>
                  <a:gd name="T13" fmla="*/ 15 h 27"/>
                  <a:gd name="T14" fmla="*/ 32 w 36"/>
                  <a:gd name="T15" fmla="*/ 14 h 27"/>
                  <a:gd name="T16" fmla="*/ 35 w 36"/>
                  <a:gd name="T17" fmla="*/ 9 h 27"/>
                  <a:gd name="T18" fmla="*/ 30 w 36"/>
                  <a:gd name="T1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7">
                    <a:moveTo>
                      <a:pt x="30" y="1"/>
                    </a:moveTo>
                    <a:cubicBezTo>
                      <a:pt x="26" y="0"/>
                      <a:pt x="23" y="2"/>
                      <a:pt x="20" y="4"/>
                    </a:cubicBezTo>
                    <a:cubicBezTo>
                      <a:pt x="15" y="6"/>
                      <a:pt x="11" y="8"/>
                      <a:pt x="7" y="10"/>
                    </a:cubicBezTo>
                    <a:cubicBezTo>
                      <a:pt x="0" y="15"/>
                      <a:pt x="8" y="27"/>
                      <a:pt x="15" y="22"/>
                    </a:cubicBezTo>
                    <a:cubicBezTo>
                      <a:pt x="18" y="20"/>
                      <a:pt x="20" y="19"/>
                      <a:pt x="23" y="17"/>
                    </a:cubicBezTo>
                    <a:cubicBezTo>
                      <a:pt x="25" y="17"/>
                      <a:pt x="26" y="16"/>
                      <a:pt x="28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0" y="15"/>
                      <a:pt x="31" y="15"/>
                      <a:pt x="32" y="14"/>
                    </a:cubicBezTo>
                    <a:cubicBezTo>
                      <a:pt x="34" y="13"/>
                      <a:pt x="35" y="11"/>
                      <a:pt x="35" y="9"/>
                    </a:cubicBezTo>
                    <a:cubicBezTo>
                      <a:pt x="36" y="5"/>
                      <a:pt x="34" y="2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5" name="Freeform 1970">
                <a:extLst>
                  <a:ext uri="{FF2B5EF4-FFF2-40B4-BE49-F238E27FC236}">
                    <a16:creationId xmlns:a16="http://schemas.microsoft.com/office/drawing/2014/main" xmlns="" id="{2A095481-D334-4D20-BF1A-589D0CFC36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71" y="2590"/>
                <a:ext cx="85" cy="31"/>
              </a:xfrm>
              <a:custGeom>
                <a:avLst/>
                <a:gdLst>
                  <a:gd name="T0" fmla="*/ 42 w 58"/>
                  <a:gd name="T1" fmla="*/ 4 h 21"/>
                  <a:gd name="T2" fmla="*/ 40 w 58"/>
                  <a:gd name="T3" fmla="*/ 5 h 21"/>
                  <a:gd name="T4" fmla="*/ 32 w 58"/>
                  <a:gd name="T5" fmla="*/ 6 h 21"/>
                  <a:gd name="T6" fmla="*/ 12 w 58"/>
                  <a:gd name="T7" fmla="*/ 5 h 21"/>
                  <a:gd name="T8" fmla="*/ 9 w 58"/>
                  <a:gd name="T9" fmla="*/ 19 h 21"/>
                  <a:gd name="T10" fmla="*/ 33 w 58"/>
                  <a:gd name="T11" fmla="*/ 20 h 21"/>
                  <a:gd name="T12" fmla="*/ 50 w 58"/>
                  <a:gd name="T13" fmla="*/ 16 h 21"/>
                  <a:gd name="T14" fmla="*/ 42 w 58"/>
                  <a:gd name="T15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1">
                    <a:moveTo>
                      <a:pt x="42" y="4"/>
                    </a:moveTo>
                    <a:cubicBezTo>
                      <a:pt x="44" y="3"/>
                      <a:pt x="41" y="5"/>
                      <a:pt x="40" y="5"/>
                    </a:cubicBezTo>
                    <a:cubicBezTo>
                      <a:pt x="38" y="5"/>
                      <a:pt x="35" y="6"/>
                      <a:pt x="32" y="6"/>
                    </a:cubicBezTo>
                    <a:cubicBezTo>
                      <a:pt x="25" y="6"/>
                      <a:pt x="18" y="7"/>
                      <a:pt x="12" y="5"/>
                    </a:cubicBezTo>
                    <a:cubicBezTo>
                      <a:pt x="3" y="4"/>
                      <a:pt x="0" y="18"/>
                      <a:pt x="9" y="19"/>
                    </a:cubicBezTo>
                    <a:cubicBezTo>
                      <a:pt x="17" y="21"/>
                      <a:pt x="25" y="20"/>
                      <a:pt x="33" y="20"/>
                    </a:cubicBezTo>
                    <a:cubicBezTo>
                      <a:pt x="39" y="19"/>
                      <a:pt x="45" y="19"/>
                      <a:pt x="50" y="16"/>
                    </a:cubicBezTo>
                    <a:cubicBezTo>
                      <a:pt x="58" y="12"/>
                      <a:pt x="50" y="0"/>
                      <a:pt x="4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6" name="Freeform 1971">
                <a:extLst>
                  <a:ext uri="{FF2B5EF4-FFF2-40B4-BE49-F238E27FC236}">
                    <a16:creationId xmlns:a16="http://schemas.microsoft.com/office/drawing/2014/main" xmlns="" id="{A59FCBC9-79B8-4B1B-A24B-68C0B68DFA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6" y="2190"/>
                <a:ext cx="74" cy="25"/>
              </a:xfrm>
              <a:custGeom>
                <a:avLst/>
                <a:gdLst>
                  <a:gd name="T0" fmla="*/ 44 w 50"/>
                  <a:gd name="T1" fmla="*/ 2 h 17"/>
                  <a:gd name="T2" fmla="*/ 42 w 50"/>
                  <a:gd name="T3" fmla="*/ 2 h 17"/>
                  <a:gd name="T4" fmla="*/ 39 w 50"/>
                  <a:gd name="T5" fmla="*/ 2 h 17"/>
                  <a:gd name="T6" fmla="*/ 37 w 50"/>
                  <a:gd name="T7" fmla="*/ 1 h 17"/>
                  <a:gd name="T8" fmla="*/ 28 w 50"/>
                  <a:gd name="T9" fmla="*/ 1 h 17"/>
                  <a:gd name="T10" fmla="*/ 9 w 50"/>
                  <a:gd name="T11" fmla="*/ 0 h 17"/>
                  <a:gd name="T12" fmla="*/ 10 w 50"/>
                  <a:gd name="T13" fmla="*/ 14 h 17"/>
                  <a:gd name="T14" fmla="*/ 28 w 50"/>
                  <a:gd name="T15" fmla="*/ 15 h 17"/>
                  <a:gd name="T16" fmla="*/ 43 w 50"/>
                  <a:gd name="T17" fmla="*/ 15 h 17"/>
                  <a:gd name="T18" fmla="*/ 44 w 50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7">
                    <a:moveTo>
                      <a:pt x="44" y="2"/>
                    </a:moveTo>
                    <a:cubicBezTo>
                      <a:pt x="43" y="2"/>
                      <a:pt x="43" y="2"/>
                      <a:pt x="42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9" y="2"/>
                      <a:pt x="38" y="2"/>
                      <a:pt x="37" y="1"/>
                    </a:cubicBezTo>
                    <a:cubicBezTo>
                      <a:pt x="34" y="1"/>
                      <a:pt x="31" y="1"/>
                      <a:pt x="28" y="1"/>
                    </a:cubicBezTo>
                    <a:cubicBezTo>
                      <a:pt x="22" y="0"/>
                      <a:pt x="15" y="0"/>
                      <a:pt x="9" y="0"/>
                    </a:cubicBezTo>
                    <a:cubicBezTo>
                      <a:pt x="0" y="1"/>
                      <a:pt x="1" y="15"/>
                      <a:pt x="10" y="14"/>
                    </a:cubicBezTo>
                    <a:cubicBezTo>
                      <a:pt x="16" y="14"/>
                      <a:pt x="22" y="14"/>
                      <a:pt x="28" y="15"/>
                    </a:cubicBezTo>
                    <a:cubicBezTo>
                      <a:pt x="32" y="15"/>
                      <a:pt x="39" y="17"/>
                      <a:pt x="43" y="15"/>
                    </a:cubicBezTo>
                    <a:cubicBezTo>
                      <a:pt x="49" y="13"/>
                      <a:pt x="50" y="5"/>
                      <a:pt x="4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7" name="Freeform 1972">
                <a:extLst>
                  <a:ext uri="{FF2B5EF4-FFF2-40B4-BE49-F238E27FC236}">
                    <a16:creationId xmlns:a16="http://schemas.microsoft.com/office/drawing/2014/main" xmlns="" id="{E1CC7E7A-C11E-4703-BA1D-F57ECF00D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7" y="1810"/>
                <a:ext cx="78" cy="38"/>
              </a:xfrm>
              <a:custGeom>
                <a:avLst/>
                <a:gdLst>
                  <a:gd name="T0" fmla="*/ 36 w 53"/>
                  <a:gd name="T1" fmla="*/ 11 h 26"/>
                  <a:gd name="T2" fmla="*/ 32 w 53"/>
                  <a:gd name="T3" fmla="*/ 11 h 26"/>
                  <a:gd name="T4" fmla="*/ 14 w 53"/>
                  <a:gd name="T5" fmla="*/ 7 h 26"/>
                  <a:gd name="T6" fmla="*/ 8 w 53"/>
                  <a:gd name="T7" fmla="*/ 20 h 26"/>
                  <a:gd name="T8" fmla="*/ 38 w 53"/>
                  <a:gd name="T9" fmla="*/ 25 h 26"/>
                  <a:gd name="T10" fmla="*/ 50 w 53"/>
                  <a:gd name="T11" fmla="*/ 8 h 26"/>
                  <a:gd name="T12" fmla="*/ 36 w 53"/>
                  <a:gd name="T13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6">
                    <a:moveTo>
                      <a:pt x="36" y="11"/>
                    </a:moveTo>
                    <a:cubicBezTo>
                      <a:pt x="35" y="12"/>
                      <a:pt x="33" y="12"/>
                      <a:pt x="32" y="11"/>
                    </a:cubicBezTo>
                    <a:cubicBezTo>
                      <a:pt x="26" y="11"/>
                      <a:pt x="20" y="9"/>
                      <a:pt x="14" y="7"/>
                    </a:cubicBezTo>
                    <a:cubicBezTo>
                      <a:pt x="6" y="5"/>
                      <a:pt x="0" y="17"/>
                      <a:pt x="8" y="20"/>
                    </a:cubicBezTo>
                    <a:cubicBezTo>
                      <a:pt x="18" y="23"/>
                      <a:pt x="28" y="26"/>
                      <a:pt x="38" y="25"/>
                    </a:cubicBezTo>
                    <a:cubicBezTo>
                      <a:pt x="47" y="25"/>
                      <a:pt x="53" y="18"/>
                      <a:pt x="50" y="8"/>
                    </a:cubicBezTo>
                    <a:cubicBezTo>
                      <a:pt x="47" y="0"/>
                      <a:pt x="35" y="4"/>
                      <a:pt x="3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8" name="Freeform 1973">
                <a:extLst>
                  <a:ext uri="{FF2B5EF4-FFF2-40B4-BE49-F238E27FC236}">
                    <a16:creationId xmlns:a16="http://schemas.microsoft.com/office/drawing/2014/main" xmlns="" id="{26531CB7-2352-4548-AAC3-CAF4214C96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6" y="1478"/>
                <a:ext cx="52" cy="53"/>
              </a:xfrm>
              <a:custGeom>
                <a:avLst/>
                <a:gdLst>
                  <a:gd name="T0" fmla="*/ 29 w 35"/>
                  <a:gd name="T1" fmla="*/ 19 h 36"/>
                  <a:gd name="T2" fmla="*/ 24 w 35"/>
                  <a:gd name="T3" fmla="*/ 15 h 36"/>
                  <a:gd name="T4" fmla="*/ 16 w 35"/>
                  <a:gd name="T5" fmla="*/ 8 h 36"/>
                  <a:gd name="T6" fmla="*/ 5 w 35"/>
                  <a:gd name="T7" fmla="*/ 16 h 36"/>
                  <a:gd name="T8" fmla="*/ 17 w 35"/>
                  <a:gd name="T9" fmla="*/ 28 h 36"/>
                  <a:gd name="T10" fmla="*/ 32 w 35"/>
                  <a:gd name="T11" fmla="*/ 32 h 36"/>
                  <a:gd name="T12" fmla="*/ 35 w 35"/>
                  <a:gd name="T13" fmla="*/ 24 h 36"/>
                  <a:gd name="T14" fmla="*/ 34 w 35"/>
                  <a:gd name="T15" fmla="*/ 22 h 36"/>
                  <a:gd name="T16" fmla="*/ 29 w 35"/>
                  <a:gd name="T1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6">
                    <a:moveTo>
                      <a:pt x="29" y="19"/>
                    </a:moveTo>
                    <a:cubicBezTo>
                      <a:pt x="27" y="18"/>
                      <a:pt x="26" y="16"/>
                      <a:pt x="24" y="15"/>
                    </a:cubicBezTo>
                    <a:cubicBezTo>
                      <a:pt x="21" y="13"/>
                      <a:pt x="18" y="10"/>
                      <a:pt x="16" y="8"/>
                    </a:cubicBezTo>
                    <a:cubicBezTo>
                      <a:pt x="11" y="0"/>
                      <a:pt x="0" y="8"/>
                      <a:pt x="5" y="16"/>
                    </a:cubicBezTo>
                    <a:cubicBezTo>
                      <a:pt x="8" y="20"/>
                      <a:pt x="13" y="24"/>
                      <a:pt x="17" y="28"/>
                    </a:cubicBezTo>
                    <a:cubicBezTo>
                      <a:pt x="21" y="30"/>
                      <a:pt x="27" y="36"/>
                      <a:pt x="32" y="32"/>
                    </a:cubicBezTo>
                    <a:cubicBezTo>
                      <a:pt x="35" y="30"/>
                      <a:pt x="35" y="27"/>
                      <a:pt x="35" y="24"/>
                    </a:cubicBezTo>
                    <a:cubicBezTo>
                      <a:pt x="35" y="23"/>
                      <a:pt x="34" y="23"/>
                      <a:pt x="34" y="22"/>
                    </a:cubicBezTo>
                    <a:cubicBezTo>
                      <a:pt x="33" y="20"/>
                      <a:pt x="31" y="19"/>
                      <a:pt x="2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9" name="Freeform 1974">
                <a:extLst>
                  <a:ext uri="{FF2B5EF4-FFF2-40B4-BE49-F238E27FC236}">
                    <a16:creationId xmlns:a16="http://schemas.microsoft.com/office/drawing/2014/main" xmlns="" id="{A0D501B4-FD39-44D1-A623-A2F5851807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2" y="1250"/>
                <a:ext cx="35" cy="68"/>
              </a:xfrm>
              <a:custGeom>
                <a:avLst/>
                <a:gdLst>
                  <a:gd name="T0" fmla="*/ 2 w 24"/>
                  <a:gd name="T1" fmla="*/ 13 h 46"/>
                  <a:gd name="T2" fmla="*/ 8 w 24"/>
                  <a:gd name="T3" fmla="*/ 37 h 46"/>
                  <a:gd name="T4" fmla="*/ 22 w 24"/>
                  <a:gd name="T5" fmla="*/ 36 h 46"/>
                  <a:gd name="T6" fmla="*/ 16 w 24"/>
                  <a:gd name="T7" fmla="*/ 8 h 46"/>
                  <a:gd name="T8" fmla="*/ 2 w 24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6">
                    <a:moveTo>
                      <a:pt x="2" y="13"/>
                    </a:moveTo>
                    <a:cubicBezTo>
                      <a:pt x="5" y="21"/>
                      <a:pt x="7" y="29"/>
                      <a:pt x="8" y="37"/>
                    </a:cubicBezTo>
                    <a:cubicBezTo>
                      <a:pt x="10" y="46"/>
                      <a:pt x="24" y="45"/>
                      <a:pt x="22" y="36"/>
                    </a:cubicBezTo>
                    <a:cubicBezTo>
                      <a:pt x="21" y="27"/>
                      <a:pt x="18" y="18"/>
                      <a:pt x="16" y="8"/>
                    </a:cubicBezTo>
                    <a:cubicBezTo>
                      <a:pt x="13" y="0"/>
                      <a:pt x="0" y="4"/>
                      <a:pt x="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0" name="Freeform 1975">
                <a:extLst>
                  <a:ext uri="{FF2B5EF4-FFF2-40B4-BE49-F238E27FC236}">
                    <a16:creationId xmlns:a16="http://schemas.microsoft.com/office/drawing/2014/main" xmlns="" id="{012DE576-C584-4FAB-9CE8-7FDEC88841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6" y="1314"/>
                <a:ext cx="47" cy="73"/>
              </a:xfrm>
              <a:custGeom>
                <a:avLst/>
                <a:gdLst>
                  <a:gd name="T0" fmla="*/ 16 w 32"/>
                  <a:gd name="T1" fmla="*/ 9 h 50"/>
                  <a:gd name="T2" fmla="*/ 5 w 32"/>
                  <a:gd name="T3" fmla="*/ 34 h 50"/>
                  <a:gd name="T4" fmla="*/ 16 w 32"/>
                  <a:gd name="T5" fmla="*/ 43 h 50"/>
                  <a:gd name="T6" fmla="*/ 29 w 32"/>
                  <a:gd name="T7" fmla="*/ 15 h 50"/>
                  <a:gd name="T8" fmla="*/ 16 w 32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0">
                    <a:moveTo>
                      <a:pt x="16" y="9"/>
                    </a:moveTo>
                    <a:cubicBezTo>
                      <a:pt x="13" y="17"/>
                      <a:pt x="11" y="26"/>
                      <a:pt x="5" y="34"/>
                    </a:cubicBezTo>
                    <a:cubicBezTo>
                      <a:pt x="0" y="41"/>
                      <a:pt x="11" y="50"/>
                      <a:pt x="16" y="43"/>
                    </a:cubicBezTo>
                    <a:cubicBezTo>
                      <a:pt x="22" y="34"/>
                      <a:pt x="25" y="24"/>
                      <a:pt x="29" y="15"/>
                    </a:cubicBezTo>
                    <a:cubicBezTo>
                      <a:pt x="32" y="6"/>
                      <a:pt x="19" y="0"/>
                      <a:pt x="1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1" name="Freeform 1976">
                <a:extLst>
                  <a:ext uri="{FF2B5EF4-FFF2-40B4-BE49-F238E27FC236}">
                    <a16:creationId xmlns:a16="http://schemas.microsoft.com/office/drawing/2014/main" xmlns="" id="{D126F450-D2C5-4760-9E2E-0443386C31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3" y="1511"/>
                <a:ext cx="61" cy="59"/>
              </a:xfrm>
              <a:custGeom>
                <a:avLst/>
                <a:gdLst>
                  <a:gd name="T0" fmla="*/ 21 w 41"/>
                  <a:gd name="T1" fmla="*/ 14 h 40"/>
                  <a:gd name="T2" fmla="*/ 21 w 41"/>
                  <a:gd name="T3" fmla="*/ 14 h 40"/>
                  <a:gd name="T4" fmla="*/ 18 w 41"/>
                  <a:gd name="T5" fmla="*/ 18 h 40"/>
                  <a:gd name="T6" fmla="*/ 8 w 41"/>
                  <a:gd name="T7" fmla="*/ 24 h 40"/>
                  <a:gd name="T8" fmla="*/ 12 w 41"/>
                  <a:gd name="T9" fmla="*/ 37 h 40"/>
                  <a:gd name="T10" fmla="*/ 33 w 41"/>
                  <a:gd name="T11" fmla="*/ 7 h 40"/>
                  <a:gd name="T12" fmla="*/ 21 w 41"/>
                  <a:gd name="T13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0">
                    <a:moveTo>
                      <a:pt x="21" y="14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6"/>
                      <a:pt x="19" y="17"/>
                      <a:pt x="18" y="18"/>
                    </a:cubicBezTo>
                    <a:cubicBezTo>
                      <a:pt x="15" y="21"/>
                      <a:pt x="11" y="22"/>
                      <a:pt x="8" y="24"/>
                    </a:cubicBezTo>
                    <a:cubicBezTo>
                      <a:pt x="0" y="27"/>
                      <a:pt x="4" y="40"/>
                      <a:pt x="12" y="37"/>
                    </a:cubicBezTo>
                    <a:cubicBezTo>
                      <a:pt x="23" y="33"/>
                      <a:pt x="41" y="21"/>
                      <a:pt x="33" y="7"/>
                    </a:cubicBezTo>
                    <a:cubicBezTo>
                      <a:pt x="29" y="0"/>
                      <a:pt x="18" y="7"/>
                      <a:pt x="2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2" name="Freeform 1977">
                <a:extLst>
                  <a:ext uri="{FF2B5EF4-FFF2-40B4-BE49-F238E27FC236}">
                    <a16:creationId xmlns:a16="http://schemas.microsoft.com/office/drawing/2014/main" xmlns="" id="{1B3B0FD4-82DA-4ACD-A3EB-CB81B3FB3A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1780"/>
                <a:ext cx="68" cy="61"/>
              </a:xfrm>
              <a:custGeom>
                <a:avLst/>
                <a:gdLst>
                  <a:gd name="T0" fmla="*/ 29 w 46"/>
                  <a:gd name="T1" fmla="*/ 7 h 41"/>
                  <a:gd name="T2" fmla="*/ 7 w 46"/>
                  <a:gd name="T3" fmla="*/ 25 h 41"/>
                  <a:gd name="T4" fmla="*/ 15 w 46"/>
                  <a:gd name="T5" fmla="*/ 36 h 41"/>
                  <a:gd name="T6" fmla="*/ 41 w 46"/>
                  <a:gd name="T7" fmla="*/ 13 h 41"/>
                  <a:gd name="T8" fmla="*/ 29 w 46"/>
                  <a:gd name="T9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1">
                    <a:moveTo>
                      <a:pt x="29" y="7"/>
                    </a:moveTo>
                    <a:cubicBezTo>
                      <a:pt x="24" y="15"/>
                      <a:pt x="14" y="20"/>
                      <a:pt x="7" y="25"/>
                    </a:cubicBezTo>
                    <a:cubicBezTo>
                      <a:pt x="0" y="30"/>
                      <a:pt x="8" y="41"/>
                      <a:pt x="15" y="36"/>
                    </a:cubicBezTo>
                    <a:cubicBezTo>
                      <a:pt x="24" y="30"/>
                      <a:pt x="35" y="23"/>
                      <a:pt x="41" y="13"/>
                    </a:cubicBezTo>
                    <a:cubicBezTo>
                      <a:pt x="46" y="6"/>
                      <a:pt x="33" y="0"/>
                      <a:pt x="29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3" name="Freeform 1978">
                <a:extLst>
                  <a:ext uri="{FF2B5EF4-FFF2-40B4-BE49-F238E27FC236}">
                    <a16:creationId xmlns:a16="http://schemas.microsoft.com/office/drawing/2014/main" xmlns="" id="{76F136F5-E647-4A53-815F-D2901FAD91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" y="2109"/>
                <a:ext cx="77" cy="48"/>
              </a:xfrm>
              <a:custGeom>
                <a:avLst/>
                <a:gdLst>
                  <a:gd name="T0" fmla="*/ 38 w 52"/>
                  <a:gd name="T1" fmla="*/ 3 h 33"/>
                  <a:gd name="T2" fmla="*/ 8 w 52"/>
                  <a:gd name="T3" fmla="*/ 16 h 33"/>
                  <a:gd name="T4" fmla="*/ 15 w 52"/>
                  <a:gd name="T5" fmla="*/ 28 h 33"/>
                  <a:gd name="T6" fmla="*/ 43 w 52"/>
                  <a:gd name="T7" fmla="*/ 16 h 33"/>
                  <a:gd name="T8" fmla="*/ 38 w 5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38" y="3"/>
                    </a:moveTo>
                    <a:cubicBezTo>
                      <a:pt x="28" y="6"/>
                      <a:pt x="17" y="10"/>
                      <a:pt x="8" y="16"/>
                    </a:cubicBezTo>
                    <a:cubicBezTo>
                      <a:pt x="0" y="21"/>
                      <a:pt x="8" y="33"/>
                      <a:pt x="15" y="28"/>
                    </a:cubicBezTo>
                    <a:cubicBezTo>
                      <a:pt x="24" y="22"/>
                      <a:pt x="33" y="19"/>
                      <a:pt x="43" y="16"/>
                    </a:cubicBezTo>
                    <a:cubicBezTo>
                      <a:pt x="52" y="13"/>
                      <a:pt x="47" y="0"/>
                      <a:pt x="3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4" name="Freeform 1979">
                <a:extLst>
                  <a:ext uri="{FF2B5EF4-FFF2-40B4-BE49-F238E27FC236}">
                    <a16:creationId xmlns:a16="http://schemas.microsoft.com/office/drawing/2014/main" xmlns="" id="{56D1FC32-C245-4E86-AAB9-19C538A57B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0" y="2375"/>
                <a:ext cx="77" cy="28"/>
              </a:xfrm>
              <a:custGeom>
                <a:avLst/>
                <a:gdLst>
                  <a:gd name="T0" fmla="*/ 39 w 52"/>
                  <a:gd name="T1" fmla="*/ 3 h 19"/>
                  <a:gd name="T2" fmla="*/ 9 w 52"/>
                  <a:gd name="T3" fmla="*/ 5 h 19"/>
                  <a:gd name="T4" fmla="*/ 10 w 52"/>
                  <a:gd name="T5" fmla="*/ 19 h 19"/>
                  <a:gd name="T6" fmla="*/ 44 w 52"/>
                  <a:gd name="T7" fmla="*/ 16 h 19"/>
                  <a:gd name="T8" fmla="*/ 39 w 52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39" y="3"/>
                    </a:moveTo>
                    <a:cubicBezTo>
                      <a:pt x="29" y="5"/>
                      <a:pt x="19" y="5"/>
                      <a:pt x="9" y="5"/>
                    </a:cubicBezTo>
                    <a:cubicBezTo>
                      <a:pt x="0" y="5"/>
                      <a:pt x="1" y="19"/>
                      <a:pt x="10" y="19"/>
                    </a:cubicBezTo>
                    <a:cubicBezTo>
                      <a:pt x="21" y="19"/>
                      <a:pt x="33" y="19"/>
                      <a:pt x="44" y="16"/>
                    </a:cubicBezTo>
                    <a:cubicBezTo>
                      <a:pt x="52" y="14"/>
                      <a:pt x="48" y="0"/>
                      <a:pt x="3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5" name="Freeform 1980">
                <a:extLst>
                  <a:ext uri="{FF2B5EF4-FFF2-40B4-BE49-F238E27FC236}">
                    <a16:creationId xmlns:a16="http://schemas.microsoft.com/office/drawing/2014/main" xmlns="" id="{074D20E8-4935-495C-81B0-5291E36B2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7" y="617"/>
                <a:ext cx="533" cy="564"/>
              </a:xfrm>
              <a:custGeom>
                <a:avLst/>
                <a:gdLst>
                  <a:gd name="T0" fmla="*/ 32 w 361"/>
                  <a:gd name="T1" fmla="*/ 81 h 383"/>
                  <a:gd name="T2" fmla="*/ 7 w 361"/>
                  <a:gd name="T3" fmla="*/ 202 h 383"/>
                  <a:gd name="T4" fmla="*/ 68 w 361"/>
                  <a:gd name="T5" fmla="*/ 312 h 383"/>
                  <a:gd name="T6" fmla="*/ 329 w 361"/>
                  <a:gd name="T7" fmla="*/ 260 h 383"/>
                  <a:gd name="T8" fmla="*/ 351 w 361"/>
                  <a:gd name="T9" fmla="*/ 137 h 383"/>
                  <a:gd name="T10" fmla="*/ 348 w 361"/>
                  <a:gd name="T11" fmla="*/ 125 h 383"/>
                  <a:gd name="T12" fmla="*/ 346 w 361"/>
                  <a:gd name="T13" fmla="*/ 120 h 383"/>
                  <a:gd name="T14" fmla="*/ 344 w 361"/>
                  <a:gd name="T15" fmla="*/ 114 h 383"/>
                  <a:gd name="T16" fmla="*/ 335 w 361"/>
                  <a:gd name="T17" fmla="*/ 92 h 383"/>
                  <a:gd name="T18" fmla="*/ 329 w 361"/>
                  <a:gd name="T19" fmla="*/ 81 h 383"/>
                  <a:gd name="T20" fmla="*/ 326 w 361"/>
                  <a:gd name="T21" fmla="*/ 76 h 383"/>
                  <a:gd name="T22" fmla="*/ 322 w 361"/>
                  <a:gd name="T23" fmla="*/ 71 h 383"/>
                  <a:gd name="T24" fmla="*/ 315 w 361"/>
                  <a:gd name="T25" fmla="*/ 62 h 383"/>
                  <a:gd name="T26" fmla="*/ 307 w 361"/>
                  <a:gd name="T27" fmla="*/ 53 h 383"/>
                  <a:gd name="T28" fmla="*/ 303 w 361"/>
                  <a:gd name="T29" fmla="*/ 49 h 383"/>
                  <a:gd name="T30" fmla="*/ 298 w 361"/>
                  <a:gd name="T31" fmla="*/ 45 h 383"/>
                  <a:gd name="T32" fmla="*/ 289 w 361"/>
                  <a:gd name="T33" fmla="*/ 37 h 383"/>
                  <a:gd name="T34" fmla="*/ 279 w 361"/>
                  <a:gd name="T35" fmla="*/ 30 h 383"/>
                  <a:gd name="T36" fmla="*/ 274 w 361"/>
                  <a:gd name="T37" fmla="*/ 26 h 383"/>
                  <a:gd name="T38" fmla="*/ 269 w 361"/>
                  <a:gd name="T39" fmla="*/ 23 h 383"/>
                  <a:gd name="T40" fmla="*/ 247 w 361"/>
                  <a:gd name="T41" fmla="*/ 12 h 383"/>
                  <a:gd name="T42" fmla="*/ 224 w 361"/>
                  <a:gd name="T43" fmla="*/ 5 h 383"/>
                  <a:gd name="T44" fmla="*/ 201 w 361"/>
                  <a:gd name="T45" fmla="*/ 1 h 383"/>
                  <a:gd name="T46" fmla="*/ 189 w 361"/>
                  <a:gd name="T47" fmla="*/ 0 h 383"/>
                  <a:gd name="T48" fmla="*/ 183 w 361"/>
                  <a:gd name="T49" fmla="*/ 0 h 383"/>
                  <a:gd name="T50" fmla="*/ 177 w 361"/>
                  <a:gd name="T51" fmla="*/ 0 h 383"/>
                  <a:gd name="T52" fmla="*/ 129 w 361"/>
                  <a:gd name="T53" fmla="*/ 7 h 383"/>
                  <a:gd name="T54" fmla="*/ 32 w 361"/>
                  <a:gd name="T55" fmla="*/ 81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1" h="383">
                    <a:moveTo>
                      <a:pt x="32" y="81"/>
                    </a:moveTo>
                    <a:cubicBezTo>
                      <a:pt x="10" y="116"/>
                      <a:pt x="0" y="160"/>
                      <a:pt x="7" y="202"/>
                    </a:cubicBezTo>
                    <a:cubicBezTo>
                      <a:pt x="13" y="244"/>
                      <a:pt x="35" y="284"/>
                      <a:pt x="68" y="312"/>
                    </a:cubicBezTo>
                    <a:cubicBezTo>
                      <a:pt x="152" y="383"/>
                      <a:pt x="277" y="354"/>
                      <a:pt x="329" y="260"/>
                    </a:cubicBezTo>
                    <a:cubicBezTo>
                      <a:pt x="349" y="223"/>
                      <a:pt x="361" y="178"/>
                      <a:pt x="351" y="137"/>
                    </a:cubicBezTo>
                    <a:cubicBezTo>
                      <a:pt x="348" y="125"/>
                      <a:pt x="348" y="125"/>
                      <a:pt x="348" y="125"/>
                    </a:cubicBezTo>
                    <a:cubicBezTo>
                      <a:pt x="348" y="123"/>
                      <a:pt x="347" y="121"/>
                      <a:pt x="346" y="120"/>
                    </a:cubicBezTo>
                    <a:cubicBezTo>
                      <a:pt x="344" y="114"/>
                      <a:pt x="344" y="114"/>
                      <a:pt x="344" y="114"/>
                    </a:cubicBezTo>
                    <a:cubicBezTo>
                      <a:pt x="342" y="106"/>
                      <a:pt x="338" y="99"/>
                      <a:pt x="335" y="92"/>
                    </a:cubicBezTo>
                    <a:cubicBezTo>
                      <a:pt x="333" y="88"/>
                      <a:pt x="331" y="85"/>
                      <a:pt x="329" y="81"/>
                    </a:cubicBezTo>
                    <a:cubicBezTo>
                      <a:pt x="326" y="76"/>
                      <a:pt x="326" y="76"/>
                      <a:pt x="326" y="76"/>
                    </a:cubicBezTo>
                    <a:cubicBezTo>
                      <a:pt x="324" y="75"/>
                      <a:pt x="323" y="73"/>
                      <a:pt x="322" y="71"/>
                    </a:cubicBezTo>
                    <a:cubicBezTo>
                      <a:pt x="315" y="62"/>
                      <a:pt x="315" y="62"/>
                      <a:pt x="315" y="62"/>
                    </a:cubicBezTo>
                    <a:cubicBezTo>
                      <a:pt x="307" y="53"/>
                      <a:pt x="307" y="53"/>
                      <a:pt x="307" y="53"/>
                    </a:cubicBezTo>
                    <a:cubicBezTo>
                      <a:pt x="305" y="51"/>
                      <a:pt x="304" y="50"/>
                      <a:pt x="303" y="49"/>
                    </a:cubicBezTo>
                    <a:cubicBezTo>
                      <a:pt x="298" y="45"/>
                      <a:pt x="298" y="45"/>
                      <a:pt x="298" y="45"/>
                    </a:cubicBezTo>
                    <a:cubicBezTo>
                      <a:pt x="295" y="42"/>
                      <a:pt x="292" y="39"/>
                      <a:pt x="289" y="37"/>
                    </a:cubicBezTo>
                    <a:cubicBezTo>
                      <a:pt x="279" y="30"/>
                      <a:pt x="279" y="30"/>
                      <a:pt x="279" y="30"/>
                    </a:cubicBezTo>
                    <a:cubicBezTo>
                      <a:pt x="278" y="28"/>
                      <a:pt x="276" y="27"/>
                      <a:pt x="274" y="26"/>
                    </a:cubicBezTo>
                    <a:cubicBezTo>
                      <a:pt x="269" y="23"/>
                      <a:pt x="269" y="23"/>
                      <a:pt x="269" y="23"/>
                    </a:cubicBezTo>
                    <a:cubicBezTo>
                      <a:pt x="262" y="19"/>
                      <a:pt x="255" y="16"/>
                      <a:pt x="247" y="12"/>
                    </a:cubicBezTo>
                    <a:cubicBezTo>
                      <a:pt x="240" y="10"/>
                      <a:pt x="232" y="7"/>
                      <a:pt x="224" y="5"/>
                    </a:cubicBezTo>
                    <a:cubicBezTo>
                      <a:pt x="217" y="3"/>
                      <a:pt x="209" y="2"/>
                      <a:pt x="201" y="1"/>
                    </a:cubicBezTo>
                    <a:cubicBezTo>
                      <a:pt x="197" y="0"/>
                      <a:pt x="193" y="0"/>
                      <a:pt x="189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61" y="0"/>
                      <a:pt x="144" y="3"/>
                      <a:pt x="129" y="7"/>
                    </a:cubicBezTo>
                    <a:cubicBezTo>
                      <a:pt x="89" y="19"/>
                      <a:pt x="55" y="46"/>
                      <a:pt x="32" y="81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6" name="Freeform 1981">
                <a:extLst>
                  <a:ext uri="{FF2B5EF4-FFF2-40B4-BE49-F238E27FC236}">
                    <a16:creationId xmlns:a16="http://schemas.microsoft.com/office/drawing/2014/main" xmlns="" id="{0626E434-4579-4A62-B0A3-D99CD521FE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2" y="474"/>
                <a:ext cx="189" cy="215"/>
              </a:xfrm>
              <a:custGeom>
                <a:avLst/>
                <a:gdLst>
                  <a:gd name="T0" fmla="*/ 10 w 128"/>
                  <a:gd name="T1" fmla="*/ 8 h 146"/>
                  <a:gd name="T2" fmla="*/ 75 w 128"/>
                  <a:gd name="T3" fmla="*/ 146 h 146"/>
                  <a:gd name="T4" fmla="*/ 128 w 128"/>
                  <a:gd name="T5" fmla="*/ 111 h 146"/>
                  <a:gd name="T6" fmla="*/ 10 w 128"/>
                  <a:gd name="T7" fmla="*/ 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46">
                    <a:moveTo>
                      <a:pt x="10" y="8"/>
                    </a:moveTo>
                    <a:cubicBezTo>
                      <a:pt x="0" y="16"/>
                      <a:pt x="26" y="70"/>
                      <a:pt x="75" y="146"/>
                    </a:cubicBezTo>
                    <a:cubicBezTo>
                      <a:pt x="91" y="131"/>
                      <a:pt x="108" y="119"/>
                      <a:pt x="128" y="111"/>
                    </a:cubicBezTo>
                    <a:cubicBezTo>
                      <a:pt x="67" y="42"/>
                      <a:pt x="21" y="0"/>
                      <a:pt x="1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7" name="Freeform 1982">
                <a:extLst>
                  <a:ext uri="{FF2B5EF4-FFF2-40B4-BE49-F238E27FC236}">
                    <a16:creationId xmlns:a16="http://schemas.microsoft.com/office/drawing/2014/main" xmlns="" id="{0DBDF9E6-1241-402A-97EF-AAFB76FAAB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1" y="1034"/>
                <a:ext cx="188" cy="222"/>
              </a:xfrm>
              <a:custGeom>
                <a:avLst/>
                <a:gdLst>
                  <a:gd name="T0" fmla="*/ 0 w 127"/>
                  <a:gd name="T1" fmla="*/ 42 h 151"/>
                  <a:gd name="T2" fmla="*/ 116 w 127"/>
                  <a:gd name="T3" fmla="*/ 143 h 151"/>
                  <a:gd name="T4" fmla="*/ 47 w 127"/>
                  <a:gd name="T5" fmla="*/ 0 h 151"/>
                  <a:gd name="T6" fmla="*/ 0 w 127"/>
                  <a:gd name="T7" fmla="*/ 4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51">
                    <a:moveTo>
                      <a:pt x="0" y="42"/>
                    </a:moveTo>
                    <a:cubicBezTo>
                      <a:pt x="60" y="110"/>
                      <a:pt x="105" y="151"/>
                      <a:pt x="116" y="143"/>
                    </a:cubicBezTo>
                    <a:cubicBezTo>
                      <a:pt x="127" y="135"/>
                      <a:pt x="98" y="78"/>
                      <a:pt x="47" y="0"/>
                    </a:cubicBezTo>
                    <a:cubicBezTo>
                      <a:pt x="34" y="17"/>
                      <a:pt x="18" y="31"/>
                      <a:pt x="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8" name="Freeform 1983">
                <a:extLst>
                  <a:ext uri="{FF2B5EF4-FFF2-40B4-BE49-F238E27FC236}">
                    <a16:creationId xmlns:a16="http://schemas.microsoft.com/office/drawing/2014/main" xmlns="" id="{9EFD6022-4F56-4AEE-8978-D9357E7FEE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3" y="638"/>
                <a:ext cx="367" cy="439"/>
              </a:xfrm>
              <a:custGeom>
                <a:avLst/>
                <a:gdLst>
                  <a:gd name="T0" fmla="*/ 11 w 249"/>
                  <a:gd name="T1" fmla="*/ 24 h 298"/>
                  <a:gd name="T2" fmla="*/ 127 w 249"/>
                  <a:gd name="T3" fmla="*/ 167 h 298"/>
                  <a:gd name="T4" fmla="*/ 220 w 249"/>
                  <a:gd name="T5" fmla="*/ 298 h 298"/>
                  <a:gd name="T6" fmla="*/ 249 w 249"/>
                  <a:gd name="T7" fmla="*/ 269 h 298"/>
                  <a:gd name="T8" fmla="*/ 153 w 249"/>
                  <a:gd name="T9" fmla="*/ 132 h 298"/>
                  <a:gd name="T10" fmla="*/ 46 w 249"/>
                  <a:gd name="T11" fmla="*/ 0 h 298"/>
                  <a:gd name="T12" fmla="*/ 0 w 249"/>
                  <a:gd name="T13" fmla="*/ 29 h 298"/>
                  <a:gd name="T14" fmla="*/ 11 w 249"/>
                  <a:gd name="T15" fmla="*/ 2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298">
                    <a:moveTo>
                      <a:pt x="11" y="24"/>
                    </a:moveTo>
                    <a:cubicBezTo>
                      <a:pt x="46" y="64"/>
                      <a:pt x="86" y="113"/>
                      <a:pt x="127" y="167"/>
                    </a:cubicBezTo>
                    <a:cubicBezTo>
                      <a:pt x="162" y="214"/>
                      <a:pt x="194" y="258"/>
                      <a:pt x="220" y="298"/>
                    </a:cubicBezTo>
                    <a:cubicBezTo>
                      <a:pt x="231" y="290"/>
                      <a:pt x="240" y="280"/>
                      <a:pt x="249" y="269"/>
                    </a:cubicBezTo>
                    <a:cubicBezTo>
                      <a:pt x="222" y="228"/>
                      <a:pt x="189" y="181"/>
                      <a:pt x="153" y="132"/>
                    </a:cubicBezTo>
                    <a:cubicBezTo>
                      <a:pt x="115" y="82"/>
                      <a:pt x="78" y="37"/>
                      <a:pt x="46" y="0"/>
                    </a:cubicBezTo>
                    <a:cubicBezTo>
                      <a:pt x="29" y="7"/>
                      <a:pt x="14" y="17"/>
                      <a:pt x="0" y="29"/>
                    </a:cubicBezTo>
                    <a:cubicBezTo>
                      <a:pt x="4" y="27"/>
                      <a:pt x="7" y="25"/>
                      <a:pt x="1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9" name="Freeform 1984">
                <a:extLst>
                  <a:ext uri="{FF2B5EF4-FFF2-40B4-BE49-F238E27FC236}">
                    <a16:creationId xmlns:a16="http://schemas.microsoft.com/office/drawing/2014/main" xmlns="" id="{77DA7EE0-E0BA-4569-8AE6-94E2DE69AF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5" y="1069"/>
                <a:ext cx="22" cy="15"/>
              </a:xfrm>
              <a:custGeom>
                <a:avLst/>
                <a:gdLst>
                  <a:gd name="T0" fmla="*/ 4 w 15"/>
                  <a:gd name="T1" fmla="*/ 8 h 10"/>
                  <a:gd name="T2" fmla="*/ 8 w 15"/>
                  <a:gd name="T3" fmla="*/ 6 h 10"/>
                  <a:gd name="T4" fmla="*/ 10 w 15"/>
                  <a:gd name="T5" fmla="*/ 6 h 10"/>
                  <a:gd name="T6" fmla="*/ 10 w 15"/>
                  <a:gd name="T7" fmla="*/ 5 h 10"/>
                  <a:gd name="T8" fmla="*/ 11 w 15"/>
                  <a:gd name="T9" fmla="*/ 5 h 10"/>
                  <a:gd name="T10" fmla="*/ 13 w 15"/>
                  <a:gd name="T11" fmla="*/ 2 h 10"/>
                  <a:gd name="T12" fmla="*/ 2 w 15"/>
                  <a:gd name="T13" fmla="*/ 5 h 10"/>
                  <a:gd name="T14" fmla="*/ 4 w 15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4" y="8"/>
                    </a:moveTo>
                    <a:cubicBezTo>
                      <a:pt x="5" y="8"/>
                      <a:pt x="7" y="7"/>
                      <a:pt x="8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2" y="7"/>
                      <a:pt x="15" y="4"/>
                      <a:pt x="13" y="2"/>
                    </a:cubicBezTo>
                    <a:cubicBezTo>
                      <a:pt x="10" y="0"/>
                      <a:pt x="4" y="4"/>
                      <a:pt x="2" y="5"/>
                    </a:cubicBezTo>
                    <a:cubicBezTo>
                      <a:pt x="0" y="6"/>
                      <a:pt x="2" y="10"/>
                      <a:pt x="4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0" name="Freeform 1985">
                <a:extLst>
                  <a:ext uri="{FF2B5EF4-FFF2-40B4-BE49-F238E27FC236}">
                    <a16:creationId xmlns:a16="http://schemas.microsoft.com/office/drawing/2014/main" xmlns="" id="{A98333A1-744B-4455-8F17-815753AF63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3" y="1053"/>
                <a:ext cx="23" cy="19"/>
              </a:xfrm>
              <a:custGeom>
                <a:avLst/>
                <a:gdLst>
                  <a:gd name="T0" fmla="*/ 5 w 15"/>
                  <a:gd name="T1" fmla="*/ 10 h 13"/>
                  <a:gd name="T2" fmla="*/ 12 w 15"/>
                  <a:gd name="T3" fmla="*/ 5 h 13"/>
                  <a:gd name="T4" fmla="*/ 11 w 15"/>
                  <a:gd name="T5" fmla="*/ 1 h 13"/>
                  <a:gd name="T6" fmla="*/ 1 w 15"/>
                  <a:gd name="T7" fmla="*/ 8 h 13"/>
                  <a:gd name="T8" fmla="*/ 5 w 15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5" y="10"/>
                    </a:moveTo>
                    <a:cubicBezTo>
                      <a:pt x="6" y="7"/>
                      <a:pt x="9" y="6"/>
                      <a:pt x="12" y="5"/>
                    </a:cubicBezTo>
                    <a:cubicBezTo>
                      <a:pt x="15" y="4"/>
                      <a:pt x="14" y="0"/>
                      <a:pt x="11" y="1"/>
                    </a:cubicBezTo>
                    <a:cubicBezTo>
                      <a:pt x="7" y="2"/>
                      <a:pt x="4" y="5"/>
                      <a:pt x="1" y="8"/>
                    </a:cubicBezTo>
                    <a:cubicBezTo>
                      <a:pt x="0" y="11"/>
                      <a:pt x="3" y="13"/>
                      <a:pt x="5" y="10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1" name="Freeform 1986">
                <a:extLst>
                  <a:ext uri="{FF2B5EF4-FFF2-40B4-BE49-F238E27FC236}">
                    <a16:creationId xmlns:a16="http://schemas.microsoft.com/office/drawing/2014/main" xmlns="" id="{0DF7CF46-8333-41B3-95ED-005A315B4A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8" y="1079"/>
                <a:ext cx="21" cy="12"/>
              </a:xfrm>
              <a:custGeom>
                <a:avLst/>
                <a:gdLst>
                  <a:gd name="T0" fmla="*/ 5 w 14"/>
                  <a:gd name="T1" fmla="*/ 7 h 8"/>
                  <a:gd name="T2" fmla="*/ 11 w 14"/>
                  <a:gd name="T3" fmla="*/ 4 h 8"/>
                  <a:gd name="T4" fmla="*/ 11 w 14"/>
                  <a:gd name="T5" fmla="*/ 0 h 8"/>
                  <a:gd name="T6" fmla="*/ 3 w 14"/>
                  <a:gd name="T7" fmla="*/ 4 h 8"/>
                  <a:gd name="T8" fmla="*/ 5 w 14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7"/>
                    </a:moveTo>
                    <a:cubicBezTo>
                      <a:pt x="7" y="6"/>
                      <a:pt x="9" y="4"/>
                      <a:pt x="11" y="4"/>
                    </a:cubicBezTo>
                    <a:cubicBezTo>
                      <a:pt x="14" y="4"/>
                      <a:pt x="14" y="0"/>
                      <a:pt x="11" y="0"/>
                    </a:cubicBezTo>
                    <a:cubicBezTo>
                      <a:pt x="8" y="1"/>
                      <a:pt x="5" y="2"/>
                      <a:pt x="3" y="4"/>
                    </a:cubicBezTo>
                    <a:cubicBezTo>
                      <a:pt x="0" y="5"/>
                      <a:pt x="2" y="8"/>
                      <a:pt x="5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2" name="Freeform 1987">
                <a:extLst>
                  <a:ext uri="{FF2B5EF4-FFF2-40B4-BE49-F238E27FC236}">
                    <a16:creationId xmlns:a16="http://schemas.microsoft.com/office/drawing/2014/main" xmlns="" id="{19FB4BDC-62E9-487A-B847-096F19394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7" y="1091"/>
                <a:ext cx="20" cy="15"/>
              </a:xfrm>
              <a:custGeom>
                <a:avLst/>
                <a:gdLst>
                  <a:gd name="T0" fmla="*/ 5 w 14"/>
                  <a:gd name="T1" fmla="*/ 8 h 10"/>
                  <a:gd name="T2" fmla="*/ 12 w 14"/>
                  <a:gd name="T3" fmla="*/ 5 h 10"/>
                  <a:gd name="T4" fmla="*/ 11 w 14"/>
                  <a:gd name="T5" fmla="*/ 1 h 10"/>
                  <a:gd name="T6" fmla="*/ 2 w 14"/>
                  <a:gd name="T7" fmla="*/ 5 h 10"/>
                  <a:gd name="T8" fmla="*/ 5 w 1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5" y="8"/>
                    </a:moveTo>
                    <a:cubicBezTo>
                      <a:pt x="6" y="6"/>
                      <a:pt x="9" y="5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ubicBezTo>
                      <a:pt x="8" y="2"/>
                      <a:pt x="4" y="3"/>
                      <a:pt x="2" y="5"/>
                    </a:cubicBezTo>
                    <a:cubicBezTo>
                      <a:pt x="0" y="7"/>
                      <a:pt x="3" y="10"/>
                      <a:pt x="5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3" name="Freeform 1988">
                <a:extLst>
                  <a:ext uri="{FF2B5EF4-FFF2-40B4-BE49-F238E27FC236}">
                    <a16:creationId xmlns:a16="http://schemas.microsoft.com/office/drawing/2014/main" xmlns="" id="{980481A2-3BF7-4B86-B65A-E3385F47FA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9" y="1093"/>
                <a:ext cx="22" cy="11"/>
              </a:xfrm>
              <a:custGeom>
                <a:avLst/>
                <a:gdLst>
                  <a:gd name="T0" fmla="*/ 4 w 15"/>
                  <a:gd name="T1" fmla="*/ 7 h 8"/>
                  <a:gd name="T2" fmla="*/ 12 w 15"/>
                  <a:gd name="T3" fmla="*/ 4 h 8"/>
                  <a:gd name="T4" fmla="*/ 12 w 15"/>
                  <a:gd name="T5" fmla="*/ 0 h 8"/>
                  <a:gd name="T6" fmla="*/ 2 w 15"/>
                  <a:gd name="T7" fmla="*/ 3 h 8"/>
                  <a:gd name="T8" fmla="*/ 4 w 15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4" y="7"/>
                    </a:moveTo>
                    <a:cubicBezTo>
                      <a:pt x="7" y="5"/>
                      <a:pt x="9" y="5"/>
                      <a:pt x="12" y="4"/>
                    </a:cubicBezTo>
                    <a:cubicBezTo>
                      <a:pt x="15" y="4"/>
                      <a:pt x="15" y="0"/>
                      <a:pt x="12" y="0"/>
                    </a:cubicBezTo>
                    <a:cubicBezTo>
                      <a:pt x="9" y="1"/>
                      <a:pt x="5" y="2"/>
                      <a:pt x="2" y="3"/>
                    </a:cubicBezTo>
                    <a:cubicBezTo>
                      <a:pt x="0" y="5"/>
                      <a:pt x="2" y="8"/>
                      <a:pt x="4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4" name="Freeform 1989">
                <a:extLst>
                  <a:ext uri="{FF2B5EF4-FFF2-40B4-BE49-F238E27FC236}">
                    <a16:creationId xmlns:a16="http://schemas.microsoft.com/office/drawing/2014/main" xmlns="" id="{0B7ACA61-884E-41BB-80FF-A635AFC22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1" y="1106"/>
                <a:ext cx="21" cy="13"/>
              </a:xfrm>
              <a:custGeom>
                <a:avLst/>
                <a:gdLst>
                  <a:gd name="T0" fmla="*/ 4 w 14"/>
                  <a:gd name="T1" fmla="*/ 7 h 9"/>
                  <a:gd name="T2" fmla="*/ 11 w 14"/>
                  <a:gd name="T3" fmla="*/ 5 h 9"/>
                  <a:gd name="T4" fmla="*/ 10 w 14"/>
                  <a:gd name="T5" fmla="*/ 1 h 9"/>
                  <a:gd name="T6" fmla="*/ 2 w 14"/>
                  <a:gd name="T7" fmla="*/ 4 h 9"/>
                  <a:gd name="T8" fmla="*/ 4 w 14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4" y="7"/>
                    </a:moveTo>
                    <a:cubicBezTo>
                      <a:pt x="6" y="6"/>
                      <a:pt x="9" y="5"/>
                      <a:pt x="11" y="5"/>
                    </a:cubicBezTo>
                    <a:cubicBezTo>
                      <a:pt x="14" y="4"/>
                      <a:pt x="13" y="0"/>
                      <a:pt x="10" y="1"/>
                    </a:cubicBezTo>
                    <a:cubicBezTo>
                      <a:pt x="7" y="1"/>
                      <a:pt x="5" y="3"/>
                      <a:pt x="2" y="4"/>
                    </a:cubicBezTo>
                    <a:cubicBezTo>
                      <a:pt x="0" y="5"/>
                      <a:pt x="2" y="9"/>
                      <a:pt x="4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5" name="Freeform 1990">
                <a:extLst>
                  <a:ext uri="{FF2B5EF4-FFF2-40B4-BE49-F238E27FC236}">
                    <a16:creationId xmlns:a16="http://schemas.microsoft.com/office/drawing/2014/main" xmlns="" id="{A9BAB2C3-D0E6-45F8-9FA2-8D9C982424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2" y="1106"/>
                <a:ext cx="19" cy="7"/>
              </a:xfrm>
              <a:custGeom>
                <a:avLst/>
                <a:gdLst>
                  <a:gd name="T0" fmla="*/ 3 w 13"/>
                  <a:gd name="T1" fmla="*/ 5 h 5"/>
                  <a:gd name="T2" fmla="*/ 10 w 13"/>
                  <a:gd name="T3" fmla="*/ 4 h 5"/>
                  <a:gd name="T4" fmla="*/ 10 w 13"/>
                  <a:gd name="T5" fmla="*/ 0 h 5"/>
                  <a:gd name="T6" fmla="*/ 2 w 13"/>
                  <a:gd name="T7" fmla="*/ 1 h 5"/>
                  <a:gd name="T8" fmla="*/ 3 w 1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3" y="5"/>
                    </a:moveTo>
                    <a:cubicBezTo>
                      <a:pt x="6" y="4"/>
                      <a:pt x="7" y="4"/>
                      <a:pt x="10" y="4"/>
                    </a:cubicBezTo>
                    <a:cubicBezTo>
                      <a:pt x="12" y="5"/>
                      <a:pt x="13" y="1"/>
                      <a:pt x="10" y="0"/>
                    </a:cubicBezTo>
                    <a:cubicBezTo>
                      <a:pt x="8" y="0"/>
                      <a:pt x="5" y="0"/>
                      <a:pt x="2" y="1"/>
                    </a:cubicBezTo>
                    <a:cubicBezTo>
                      <a:pt x="0" y="1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6" name="Freeform 1991">
                <a:extLst>
                  <a:ext uri="{FF2B5EF4-FFF2-40B4-BE49-F238E27FC236}">
                    <a16:creationId xmlns:a16="http://schemas.microsoft.com/office/drawing/2014/main" xmlns="" id="{7A055653-8CFF-4132-9A39-FBBEECC829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4" y="1116"/>
                <a:ext cx="21" cy="9"/>
              </a:xfrm>
              <a:custGeom>
                <a:avLst/>
                <a:gdLst>
                  <a:gd name="T0" fmla="*/ 3 w 14"/>
                  <a:gd name="T1" fmla="*/ 5 h 6"/>
                  <a:gd name="T2" fmla="*/ 12 w 14"/>
                  <a:gd name="T3" fmla="*/ 6 h 6"/>
                  <a:gd name="T4" fmla="*/ 12 w 14"/>
                  <a:gd name="T5" fmla="*/ 2 h 6"/>
                  <a:gd name="T6" fmla="*/ 4 w 14"/>
                  <a:gd name="T7" fmla="*/ 1 h 6"/>
                  <a:gd name="T8" fmla="*/ 3 w 1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3" y="5"/>
                    </a:moveTo>
                    <a:cubicBezTo>
                      <a:pt x="6" y="5"/>
                      <a:pt x="9" y="6"/>
                      <a:pt x="12" y="6"/>
                    </a:cubicBezTo>
                    <a:cubicBezTo>
                      <a:pt x="14" y="6"/>
                      <a:pt x="14" y="2"/>
                      <a:pt x="12" y="2"/>
                    </a:cubicBezTo>
                    <a:cubicBezTo>
                      <a:pt x="9" y="2"/>
                      <a:pt x="6" y="1"/>
                      <a:pt x="4" y="1"/>
                    </a:cubicBezTo>
                    <a:cubicBezTo>
                      <a:pt x="1" y="0"/>
                      <a:pt x="0" y="4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7" name="Freeform 1992">
                <a:extLst>
                  <a:ext uri="{FF2B5EF4-FFF2-40B4-BE49-F238E27FC236}">
                    <a16:creationId xmlns:a16="http://schemas.microsoft.com/office/drawing/2014/main" xmlns="" id="{31217D7D-8330-4297-ADA5-70CF50C31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" y="1107"/>
                <a:ext cx="27" cy="8"/>
              </a:xfrm>
              <a:custGeom>
                <a:avLst/>
                <a:gdLst>
                  <a:gd name="T0" fmla="*/ 3 w 18"/>
                  <a:gd name="T1" fmla="*/ 4 h 5"/>
                  <a:gd name="T2" fmla="*/ 16 w 18"/>
                  <a:gd name="T3" fmla="*/ 4 h 5"/>
                  <a:gd name="T4" fmla="*/ 16 w 18"/>
                  <a:gd name="T5" fmla="*/ 1 h 5"/>
                  <a:gd name="T6" fmla="*/ 3 w 18"/>
                  <a:gd name="T7" fmla="*/ 0 h 5"/>
                  <a:gd name="T8" fmla="*/ 3 w 18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3" y="4"/>
                    </a:moveTo>
                    <a:cubicBezTo>
                      <a:pt x="7" y="4"/>
                      <a:pt x="12" y="4"/>
                      <a:pt x="16" y="4"/>
                    </a:cubicBezTo>
                    <a:cubicBezTo>
                      <a:pt x="18" y="5"/>
                      <a:pt x="18" y="1"/>
                      <a:pt x="16" y="1"/>
                    </a:cubicBezTo>
                    <a:cubicBezTo>
                      <a:pt x="11" y="1"/>
                      <a:pt x="7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8" name="Freeform 1993">
                <a:extLst>
                  <a:ext uri="{FF2B5EF4-FFF2-40B4-BE49-F238E27FC236}">
                    <a16:creationId xmlns:a16="http://schemas.microsoft.com/office/drawing/2014/main" xmlns="" id="{EA508224-4B1E-45D0-9FDE-C31183D70D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112"/>
                <a:ext cx="27" cy="12"/>
              </a:xfrm>
              <a:custGeom>
                <a:avLst/>
                <a:gdLst>
                  <a:gd name="T0" fmla="*/ 4 w 18"/>
                  <a:gd name="T1" fmla="*/ 5 h 8"/>
                  <a:gd name="T2" fmla="*/ 13 w 18"/>
                  <a:gd name="T3" fmla="*/ 7 h 8"/>
                  <a:gd name="T4" fmla="*/ 15 w 18"/>
                  <a:gd name="T5" fmla="*/ 4 h 8"/>
                  <a:gd name="T6" fmla="*/ 2 w 18"/>
                  <a:gd name="T7" fmla="*/ 2 h 8"/>
                  <a:gd name="T8" fmla="*/ 4 w 1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4" y="5"/>
                    </a:moveTo>
                    <a:cubicBezTo>
                      <a:pt x="7" y="4"/>
                      <a:pt x="10" y="6"/>
                      <a:pt x="13" y="7"/>
                    </a:cubicBezTo>
                    <a:cubicBezTo>
                      <a:pt x="16" y="8"/>
                      <a:pt x="18" y="5"/>
                      <a:pt x="15" y="4"/>
                    </a:cubicBezTo>
                    <a:cubicBezTo>
                      <a:pt x="11" y="2"/>
                      <a:pt x="7" y="0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9" name="Freeform 1994">
                <a:extLst>
                  <a:ext uri="{FF2B5EF4-FFF2-40B4-BE49-F238E27FC236}">
                    <a16:creationId xmlns:a16="http://schemas.microsoft.com/office/drawing/2014/main" xmlns="" id="{B0A34D67-87C3-4BFE-9648-08E906CF3D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3" y="1087"/>
                <a:ext cx="28" cy="20"/>
              </a:xfrm>
              <a:custGeom>
                <a:avLst/>
                <a:gdLst>
                  <a:gd name="T0" fmla="*/ 4 w 19"/>
                  <a:gd name="T1" fmla="*/ 8 h 14"/>
                  <a:gd name="T2" fmla="*/ 14 w 19"/>
                  <a:gd name="T3" fmla="*/ 13 h 14"/>
                  <a:gd name="T4" fmla="*/ 16 w 19"/>
                  <a:gd name="T5" fmla="*/ 9 h 14"/>
                  <a:gd name="T6" fmla="*/ 0 w 19"/>
                  <a:gd name="T7" fmla="*/ 7 h 14"/>
                  <a:gd name="T8" fmla="*/ 4 w 19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4" y="8"/>
                    </a:moveTo>
                    <a:cubicBezTo>
                      <a:pt x="4" y="8"/>
                      <a:pt x="13" y="12"/>
                      <a:pt x="14" y="13"/>
                    </a:cubicBezTo>
                    <a:cubicBezTo>
                      <a:pt x="17" y="14"/>
                      <a:pt x="19" y="10"/>
                      <a:pt x="16" y="9"/>
                    </a:cubicBezTo>
                    <a:cubicBezTo>
                      <a:pt x="13" y="8"/>
                      <a:pt x="3" y="0"/>
                      <a:pt x="0" y="7"/>
                    </a:cubicBezTo>
                    <a:cubicBezTo>
                      <a:pt x="0" y="10"/>
                      <a:pt x="3" y="10"/>
                      <a:pt x="4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0" name="Freeform 1995">
                <a:extLst>
                  <a:ext uri="{FF2B5EF4-FFF2-40B4-BE49-F238E27FC236}">
                    <a16:creationId xmlns:a16="http://schemas.microsoft.com/office/drawing/2014/main" xmlns="" id="{884BDB5B-89FF-4E04-97DF-7DF146C48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8" y="1094"/>
                <a:ext cx="26" cy="15"/>
              </a:xfrm>
              <a:custGeom>
                <a:avLst/>
                <a:gdLst>
                  <a:gd name="T0" fmla="*/ 3 w 18"/>
                  <a:gd name="T1" fmla="*/ 4 h 10"/>
                  <a:gd name="T2" fmla="*/ 12 w 18"/>
                  <a:gd name="T3" fmla="*/ 8 h 10"/>
                  <a:gd name="T4" fmla="*/ 13 w 18"/>
                  <a:gd name="T5" fmla="*/ 10 h 10"/>
                  <a:gd name="T6" fmla="*/ 15 w 18"/>
                  <a:gd name="T7" fmla="*/ 9 h 10"/>
                  <a:gd name="T8" fmla="*/ 16 w 18"/>
                  <a:gd name="T9" fmla="*/ 6 h 10"/>
                  <a:gd name="T10" fmla="*/ 4 w 18"/>
                  <a:gd name="T11" fmla="*/ 1 h 10"/>
                  <a:gd name="T12" fmla="*/ 3 w 18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0">
                    <a:moveTo>
                      <a:pt x="3" y="4"/>
                    </a:moveTo>
                    <a:cubicBezTo>
                      <a:pt x="6" y="5"/>
                      <a:pt x="9" y="7"/>
                      <a:pt x="12" y="8"/>
                    </a:cubicBezTo>
                    <a:cubicBezTo>
                      <a:pt x="12" y="9"/>
                      <a:pt x="12" y="10"/>
                      <a:pt x="13" y="10"/>
                    </a:cubicBezTo>
                    <a:cubicBezTo>
                      <a:pt x="14" y="10"/>
                      <a:pt x="15" y="10"/>
                      <a:pt x="15" y="9"/>
                    </a:cubicBezTo>
                    <a:cubicBezTo>
                      <a:pt x="17" y="9"/>
                      <a:pt x="18" y="7"/>
                      <a:pt x="16" y="6"/>
                    </a:cubicBezTo>
                    <a:cubicBezTo>
                      <a:pt x="12" y="4"/>
                      <a:pt x="8" y="2"/>
                      <a:pt x="4" y="1"/>
                    </a:cubicBezTo>
                    <a:cubicBezTo>
                      <a:pt x="1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1" name="Freeform 1996">
                <a:extLst>
                  <a:ext uri="{FF2B5EF4-FFF2-40B4-BE49-F238E27FC236}">
                    <a16:creationId xmlns:a16="http://schemas.microsoft.com/office/drawing/2014/main" xmlns="" id="{F395CEDA-B0E6-4AD1-9D02-1EAC4E5155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7" y="1078"/>
                <a:ext cx="28" cy="22"/>
              </a:xfrm>
              <a:custGeom>
                <a:avLst/>
                <a:gdLst>
                  <a:gd name="T0" fmla="*/ 2 w 19"/>
                  <a:gd name="T1" fmla="*/ 5 h 15"/>
                  <a:gd name="T2" fmla="*/ 15 w 19"/>
                  <a:gd name="T3" fmla="*/ 13 h 15"/>
                  <a:gd name="T4" fmla="*/ 17 w 19"/>
                  <a:gd name="T5" fmla="*/ 10 h 15"/>
                  <a:gd name="T6" fmla="*/ 4 w 19"/>
                  <a:gd name="T7" fmla="*/ 2 h 15"/>
                  <a:gd name="T8" fmla="*/ 2 w 19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2" y="5"/>
                    </a:moveTo>
                    <a:cubicBezTo>
                      <a:pt x="7" y="7"/>
                      <a:pt x="11" y="10"/>
                      <a:pt x="15" y="13"/>
                    </a:cubicBezTo>
                    <a:cubicBezTo>
                      <a:pt x="17" y="15"/>
                      <a:pt x="19" y="11"/>
                      <a:pt x="17" y="10"/>
                    </a:cubicBezTo>
                    <a:cubicBezTo>
                      <a:pt x="13" y="7"/>
                      <a:pt x="9" y="4"/>
                      <a:pt x="4" y="2"/>
                    </a:cubicBezTo>
                    <a:cubicBezTo>
                      <a:pt x="2" y="0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2" name="Freeform 1997">
                <a:extLst>
                  <a:ext uri="{FF2B5EF4-FFF2-40B4-BE49-F238E27FC236}">
                    <a16:creationId xmlns:a16="http://schemas.microsoft.com/office/drawing/2014/main" xmlns="" id="{34E272DF-2CF2-471D-891C-208D2CB00A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1065"/>
                <a:ext cx="20" cy="14"/>
              </a:xfrm>
              <a:custGeom>
                <a:avLst/>
                <a:gdLst>
                  <a:gd name="T0" fmla="*/ 2 w 13"/>
                  <a:gd name="T1" fmla="*/ 5 h 10"/>
                  <a:gd name="T2" fmla="*/ 9 w 13"/>
                  <a:gd name="T3" fmla="*/ 9 h 10"/>
                  <a:gd name="T4" fmla="*/ 11 w 13"/>
                  <a:gd name="T5" fmla="*/ 5 h 10"/>
                  <a:gd name="T6" fmla="*/ 3 w 13"/>
                  <a:gd name="T7" fmla="*/ 1 h 10"/>
                  <a:gd name="T8" fmla="*/ 2 w 13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2" y="5"/>
                    </a:moveTo>
                    <a:cubicBezTo>
                      <a:pt x="5" y="6"/>
                      <a:pt x="7" y="7"/>
                      <a:pt x="9" y="9"/>
                    </a:cubicBezTo>
                    <a:cubicBezTo>
                      <a:pt x="12" y="10"/>
                      <a:pt x="13" y="7"/>
                      <a:pt x="11" y="5"/>
                    </a:cubicBezTo>
                    <a:cubicBezTo>
                      <a:pt x="9" y="3"/>
                      <a:pt x="6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3" name="Freeform 1998">
                <a:extLst>
                  <a:ext uri="{FF2B5EF4-FFF2-40B4-BE49-F238E27FC236}">
                    <a16:creationId xmlns:a16="http://schemas.microsoft.com/office/drawing/2014/main" xmlns="" id="{1E7978A5-D9D8-472B-B9AE-47C394DA23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1051"/>
                <a:ext cx="24" cy="18"/>
              </a:xfrm>
              <a:custGeom>
                <a:avLst/>
                <a:gdLst>
                  <a:gd name="T0" fmla="*/ 2 w 16"/>
                  <a:gd name="T1" fmla="*/ 4 h 12"/>
                  <a:gd name="T2" fmla="*/ 11 w 16"/>
                  <a:gd name="T3" fmla="*/ 10 h 12"/>
                  <a:gd name="T4" fmla="*/ 14 w 16"/>
                  <a:gd name="T5" fmla="*/ 7 h 12"/>
                  <a:gd name="T6" fmla="*/ 4 w 16"/>
                  <a:gd name="T7" fmla="*/ 1 h 12"/>
                  <a:gd name="T8" fmla="*/ 2 w 16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2" y="4"/>
                    </a:moveTo>
                    <a:cubicBezTo>
                      <a:pt x="5" y="6"/>
                      <a:pt x="8" y="8"/>
                      <a:pt x="11" y="10"/>
                    </a:cubicBezTo>
                    <a:cubicBezTo>
                      <a:pt x="13" y="12"/>
                      <a:pt x="16" y="9"/>
                      <a:pt x="14" y="7"/>
                    </a:cubicBezTo>
                    <a:cubicBezTo>
                      <a:pt x="11" y="5"/>
                      <a:pt x="7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4" name="Freeform 1999">
                <a:extLst>
                  <a:ext uri="{FF2B5EF4-FFF2-40B4-BE49-F238E27FC236}">
                    <a16:creationId xmlns:a16="http://schemas.microsoft.com/office/drawing/2014/main" xmlns="" id="{8F042187-7777-4B80-B946-4C66E2F4C9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6" y="1046"/>
                <a:ext cx="24" cy="14"/>
              </a:xfrm>
              <a:custGeom>
                <a:avLst/>
                <a:gdLst>
                  <a:gd name="T0" fmla="*/ 3 w 16"/>
                  <a:gd name="T1" fmla="*/ 5 h 10"/>
                  <a:gd name="T2" fmla="*/ 12 w 16"/>
                  <a:gd name="T3" fmla="*/ 8 h 10"/>
                  <a:gd name="T4" fmla="*/ 14 w 16"/>
                  <a:gd name="T5" fmla="*/ 5 h 10"/>
                  <a:gd name="T6" fmla="*/ 2 w 16"/>
                  <a:gd name="T7" fmla="*/ 1 h 10"/>
                  <a:gd name="T8" fmla="*/ 3 w 16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3" y="5"/>
                    </a:moveTo>
                    <a:cubicBezTo>
                      <a:pt x="7" y="4"/>
                      <a:pt x="9" y="6"/>
                      <a:pt x="12" y="8"/>
                    </a:cubicBezTo>
                    <a:cubicBezTo>
                      <a:pt x="13" y="10"/>
                      <a:pt x="16" y="7"/>
                      <a:pt x="14" y="5"/>
                    </a:cubicBezTo>
                    <a:cubicBezTo>
                      <a:pt x="11" y="2"/>
                      <a:pt x="7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5" name="Freeform 2000">
                <a:extLst>
                  <a:ext uri="{FF2B5EF4-FFF2-40B4-BE49-F238E27FC236}">
                    <a16:creationId xmlns:a16="http://schemas.microsoft.com/office/drawing/2014/main" xmlns="" id="{806C8F85-8675-4B5A-9CB1-EE403DAB72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8" y="1028"/>
                <a:ext cx="16" cy="18"/>
              </a:xfrm>
              <a:custGeom>
                <a:avLst/>
                <a:gdLst>
                  <a:gd name="T0" fmla="*/ 1 w 11"/>
                  <a:gd name="T1" fmla="*/ 5 h 12"/>
                  <a:gd name="T2" fmla="*/ 6 w 11"/>
                  <a:gd name="T3" fmla="*/ 9 h 12"/>
                  <a:gd name="T4" fmla="*/ 9 w 11"/>
                  <a:gd name="T5" fmla="*/ 7 h 12"/>
                  <a:gd name="T6" fmla="*/ 4 w 11"/>
                  <a:gd name="T7" fmla="*/ 2 h 12"/>
                  <a:gd name="T8" fmla="*/ 1 w 11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" y="5"/>
                    </a:moveTo>
                    <a:cubicBezTo>
                      <a:pt x="3" y="6"/>
                      <a:pt x="5" y="8"/>
                      <a:pt x="6" y="9"/>
                    </a:cubicBezTo>
                    <a:cubicBezTo>
                      <a:pt x="7" y="12"/>
                      <a:pt x="11" y="10"/>
                      <a:pt x="9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6" name="Freeform 2001">
                <a:extLst>
                  <a:ext uri="{FF2B5EF4-FFF2-40B4-BE49-F238E27FC236}">
                    <a16:creationId xmlns:a16="http://schemas.microsoft.com/office/drawing/2014/main" xmlns="" id="{7CC1C7D8-8700-4EF1-A4DF-F6873E1510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7" y="990"/>
                <a:ext cx="14" cy="20"/>
              </a:xfrm>
              <a:custGeom>
                <a:avLst/>
                <a:gdLst>
                  <a:gd name="T0" fmla="*/ 4 w 9"/>
                  <a:gd name="T1" fmla="*/ 11 h 14"/>
                  <a:gd name="T2" fmla="*/ 8 w 9"/>
                  <a:gd name="T3" fmla="*/ 4 h 14"/>
                  <a:gd name="T4" fmla="*/ 5 w 9"/>
                  <a:gd name="T5" fmla="*/ 2 h 14"/>
                  <a:gd name="T6" fmla="*/ 0 w 9"/>
                  <a:gd name="T7" fmla="*/ 10 h 14"/>
                  <a:gd name="T8" fmla="*/ 4 w 9"/>
                  <a:gd name="T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4" y="11"/>
                    </a:moveTo>
                    <a:cubicBezTo>
                      <a:pt x="5" y="9"/>
                      <a:pt x="6" y="6"/>
                      <a:pt x="8" y="4"/>
                    </a:cubicBezTo>
                    <a:cubicBezTo>
                      <a:pt x="9" y="2"/>
                      <a:pt x="6" y="0"/>
                      <a:pt x="5" y="2"/>
                    </a:cubicBezTo>
                    <a:cubicBezTo>
                      <a:pt x="3" y="5"/>
                      <a:pt x="1" y="7"/>
                      <a:pt x="0" y="10"/>
                    </a:cubicBezTo>
                    <a:cubicBezTo>
                      <a:pt x="0" y="13"/>
                      <a:pt x="3" y="14"/>
                      <a:pt x="4" y="11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72" name="Freeform 2003">
              <a:extLst>
                <a:ext uri="{FF2B5EF4-FFF2-40B4-BE49-F238E27FC236}">
                  <a16:creationId xmlns:a16="http://schemas.microsoft.com/office/drawing/2014/main" xmlns="" id="{18D715CE-F590-4E45-BC32-11B0493B5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951"/>
              <a:ext cx="15" cy="25"/>
            </a:xfrm>
            <a:custGeom>
              <a:avLst/>
              <a:gdLst>
                <a:gd name="T0" fmla="*/ 1 w 10"/>
                <a:gd name="T1" fmla="*/ 13 h 17"/>
                <a:gd name="T2" fmla="*/ 5 w 10"/>
                <a:gd name="T3" fmla="*/ 15 h 17"/>
                <a:gd name="T4" fmla="*/ 9 w 10"/>
                <a:gd name="T5" fmla="*/ 5 h 17"/>
                <a:gd name="T6" fmla="*/ 9 w 10"/>
                <a:gd name="T7" fmla="*/ 2 h 17"/>
                <a:gd name="T8" fmla="*/ 5 w 10"/>
                <a:gd name="T9" fmla="*/ 3 h 17"/>
                <a:gd name="T10" fmla="*/ 5 w 10"/>
                <a:gd name="T11" fmla="*/ 5 h 17"/>
                <a:gd name="T12" fmla="*/ 5 w 10"/>
                <a:gd name="T13" fmla="*/ 7 h 17"/>
                <a:gd name="T14" fmla="*/ 1 w 10"/>
                <a:gd name="T1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1" y="13"/>
                  </a:moveTo>
                  <a:cubicBezTo>
                    <a:pt x="0" y="15"/>
                    <a:pt x="3" y="17"/>
                    <a:pt x="5" y="15"/>
                  </a:cubicBezTo>
                  <a:cubicBezTo>
                    <a:pt x="7" y="12"/>
                    <a:pt x="8" y="9"/>
                    <a:pt x="9" y="5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8" y="0"/>
                    <a:pt x="6" y="2"/>
                    <a:pt x="5" y="3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4" y="9"/>
                    <a:pt x="3" y="11"/>
                    <a:pt x="1" y="1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3" name="Freeform 2004">
              <a:extLst>
                <a:ext uri="{FF2B5EF4-FFF2-40B4-BE49-F238E27FC236}">
                  <a16:creationId xmlns:a16="http://schemas.microsoft.com/office/drawing/2014/main" xmlns="" id="{66868648-D621-41C7-A1AA-97B7893803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" y="959"/>
              <a:ext cx="10" cy="23"/>
            </a:xfrm>
            <a:custGeom>
              <a:avLst/>
              <a:gdLst>
                <a:gd name="T0" fmla="*/ 0 w 7"/>
                <a:gd name="T1" fmla="*/ 14 h 16"/>
                <a:gd name="T2" fmla="*/ 4 w 7"/>
                <a:gd name="T3" fmla="*/ 14 h 16"/>
                <a:gd name="T4" fmla="*/ 4 w 7"/>
                <a:gd name="T5" fmla="*/ 10 h 16"/>
                <a:gd name="T6" fmla="*/ 6 w 7"/>
                <a:gd name="T7" fmla="*/ 4 h 16"/>
                <a:gd name="T8" fmla="*/ 3 w 7"/>
                <a:gd name="T9" fmla="*/ 2 h 16"/>
                <a:gd name="T10" fmla="*/ 0 w 7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0" y="16"/>
                    <a:pt x="3" y="16"/>
                    <a:pt x="4" y="14"/>
                  </a:cubicBezTo>
                  <a:cubicBezTo>
                    <a:pt x="5" y="13"/>
                    <a:pt x="6" y="11"/>
                    <a:pt x="4" y="10"/>
                  </a:cubicBezTo>
                  <a:cubicBezTo>
                    <a:pt x="4" y="8"/>
                    <a:pt x="5" y="6"/>
                    <a:pt x="6" y="4"/>
                  </a:cubicBezTo>
                  <a:cubicBezTo>
                    <a:pt x="7" y="2"/>
                    <a:pt x="4" y="0"/>
                    <a:pt x="3" y="2"/>
                  </a:cubicBezTo>
                  <a:cubicBezTo>
                    <a:pt x="1" y="6"/>
                    <a:pt x="0" y="10"/>
                    <a:pt x="0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4" name="Freeform 2005">
              <a:extLst>
                <a:ext uri="{FF2B5EF4-FFF2-40B4-BE49-F238E27FC236}">
                  <a16:creationId xmlns:a16="http://schemas.microsoft.com/office/drawing/2014/main" xmlns="" id="{6FFEFEEE-EA6C-43D0-ADE6-2BEC75704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925"/>
              <a:ext cx="12" cy="28"/>
            </a:xfrm>
            <a:custGeom>
              <a:avLst/>
              <a:gdLst>
                <a:gd name="T0" fmla="*/ 4 w 8"/>
                <a:gd name="T1" fmla="*/ 16 h 19"/>
                <a:gd name="T2" fmla="*/ 7 w 8"/>
                <a:gd name="T3" fmla="*/ 4 h 19"/>
                <a:gd name="T4" fmla="*/ 3 w 8"/>
                <a:gd name="T5" fmla="*/ 3 h 19"/>
                <a:gd name="T6" fmla="*/ 0 w 8"/>
                <a:gd name="T7" fmla="*/ 15 h 19"/>
                <a:gd name="T8" fmla="*/ 4 w 8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4" y="16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1"/>
                    <a:pt x="4" y="0"/>
                    <a:pt x="3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19"/>
                    <a:pt x="4" y="16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5" name="Freeform 2006">
              <a:extLst>
                <a:ext uri="{FF2B5EF4-FFF2-40B4-BE49-F238E27FC236}">
                  <a16:creationId xmlns:a16="http://schemas.microsoft.com/office/drawing/2014/main" xmlns="" id="{86F5D0FC-D1AE-4B49-BBAC-7F1AC52DD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0" y="904"/>
              <a:ext cx="13" cy="28"/>
            </a:xfrm>
            <a:custGeom>
              <a:avLst/>
              <a:gdLst>
                <a:gd name="T0" fmla="*/ 5 w 9"/>
                <a:gd name="T1" fmla="*/ 4 h 19"/>
                <a:gd name="T2" fmla="*/ 5 w 9"/>
                <a:gd name="T3" fmla="*/ 4 h 19"/>
                <a:gd name="T4" fmla="*/ 5 w 9"/>
                <a:gd name="T5" fmla="*/ 5 h 19"/>
                <a:gd name="T6" fmla="*/ 5 w 9"/>
                <a:gd name="T7" fmla="*/ 8 h 19"/>
                <a:gd name="T8" fmla="*/ 2 w 9"/>
                <a:gd name="T9" fmla="*/ 15 h 19"/>
                <a:gd name="T10" fmla="*/ 5 w 9"/>
                <a:gd name="T11" fmla="*/ 17 h 19"/>
                <a:gd name="T12" fmla="*/ 9 w 9"/>
                <a:gd name="T13" fmla="*/ 7 h 19"/>
                <a:gd name="T14" fmla="*/ 7 w 9"/>
                <a:gd name="T15" fmla="*/ 1 h 19"/>
                <a:gd name="T16" fmla="*/ 5 w 9"/>
                <a:gd name="T1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11"/>
                    <a:pt x="3" y="13"/>
                    <a:pt x="2" y="15"/>
                  </a:cubicBezTo>
                  <a:cubicBezTo>
                    <a:pt x="0" y="17"/>
                    <a:pt x="4" y="19"/>
                    <a:pt x="5" y="17"/>
                  </a:cubicBezTo>
                  <a:cubicBezTo>
                    <a:pt x="7" y="14"/>
                    <a:pt x="8" y="10"/>
                    <a:pt x="9" y="7"/>
                  </a:cubicBezTo>
                  <a:cubicBezTo>
                    <a:pt x="9" y="5"/>
                    <a:pt x="9" y="2"/>
                    <a:pt x="7" y="1"/>
                  </a:cubicBezTo>
                  <a:cubicBezTo>
                    <a:pt x="5" y="0"/>
                    <a:pt x="3" y="3"/>
                    <a:pt x="5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6" name="Freeform 2007">
              <a:extLst>
                <a:ext uri="{FF2B5EF4-FFF2-40B4-BE49-F238E27FC236}">
                  <a16:creationId xmlns:a16="http://schemas.microsoft.com/office/drawing/2014/main" xmlns="" id="{F63D6A40-85F1-42BE-BC78-5E9EFC0394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9" y="862"/>
              <a:ext cx="12" cy="23"/>
            </a:xfrm>
            <a:custGeom>
              <a:avLst/>
              <a:gdLst>
                <a:gd name="T0" fmla="*/ 3 w 8"/>
                <a:gd name="T1" fmla="*/ 4 h 16"/>
                <a:gd name="T2" fmla="*/ 3 w 8"/>
                <a:gd name="T3" fmla="*/ 5 h 16"/>
                <a:gd name="T4" fmla="*/ 3 w 8"/>
                <a:gd name="T5" fmla="*/ 7 h 16"/>
                <a:gd name="T6" fmla="*/ 4 w 8"/>
                <a:gd name="T7" fmla="*/ 13 h 16"/>
                <a:gd name="T8" fmla="*/ 7 w 8"/>
                <a:gd name="T9" fmla="*/ 13 h 16"/>
                <a:gd name="T10" fmla="*/ 4 w 8"/>
                <a:gd name="T11" fmla="*/ 1 h 16"/>
                <a:gd name="T12" fmla="*/ 3 w 8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3" y="4"/>
                  </a:moveTo>
                  <a:cubicBezTo>
                    <a:pt x="2" y="4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9"/>
                    <a:pt x="4" y="11"/>
                    <a:pt x="4" y="13"/>
                  </a:cubicBezTo>
                  <a:cubicBezTo>
                    <a:pt x="3" y="16"/>
                    <a:pt x="7" y="16"/>
                    <a:pt x="7" y="13"/>
                  </a:cubicBezTo>
                  <a:cubicBezTo>
                    <a:pt x="8" y="9"/>
                    <a:pt x="8" y="2"/>
                    <a:pt x="4" y="1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7" name="Freeform 2008">
              <a:extLst>
                <a:ext uri="{FF2B5EF4-FFF2-40B4-BE49-F238E27FC236}">
                  <a16:creationId xmlns:a16="http://schemas.microsoft.com/office/drawing/2014/main" xmlns="" id="{E87DE332-873C-4A78-85B1-7DBB42AA57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814"/>
              <a:ext cx="12" cy="34"/>
            </a:xfrm>
            <a:custGeom>
              <a:avLst/>
              <a:gdLst>
                <a:gd name="T0" fmla="*/ 1 w 8"/>
                <a:gd name="T1" fmla="*/ 4 h 23"/>
                <a:gd name="T2" fmla="*/ 4 w 8"/>
                <a:gd name="T3" fmla="*/ 21 h 23"/>
                <a:gd name="T4" fmla="*/ 8 w 8"/>
                <a:gd name="T5" fmla="*/ 21 h 23"/>
                <a:gd name="T6" fmla="*/ 5 w 8"/>
                <a:gd name="T7" fmla="*/ 3 h 23"/>
                <a:gd name="T8" fmla="*/ 1 w 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1" y="4"/>
                  </a:moveTo>
                  <a:cubicBezTo>
                    <a:pt x="3" y="9"/>
                    <a:pt x="3" y="15"/>
                    <a:pt x="4" y="21"/>
                  </a:cubicBezTo>
                  <a:cubicBezTo>
                    <a:pt x="4" y="23"/>
                    <a:pt x="8" y="23"/>
                    <a:pt x="8" y="21"/>
                  </a:cubicBezTo>
                  <a:cubicBezTo>
                    <a:pt x="7" y="15"/>
                    <a:pt x="7" y="9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8" name="Freeform 2009">
              <a:extLst>
                <a:ext uri="{FF2B5EF4-FFF2-40B4-BE49-F238E27FC236}">
                  <a16:creationId xmlns:a16="http://schemas.microsoft.com/office/drawing/2014/main" xmlns="" id="{7FDD66E3-9C72-441A-B444-89F36C4ED6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779"/>
              <a:ext cx="11" cy="16"/>
            </a:xfrm>
            <a:custGeom>
              <a:avLst/>
              <a:gdLst>
                <a:gd name="T0" fmla="*/ 2 w 7"/>
                <a:gd name="T1" fmla="*/ 4 h 11"/>
                <a:gd name="T2" fmla="*/ 2 w 7"/>
                <a:gd name="T3" fmla="*/ 4 h 11"/>
                <a:gd name="T4" fmla="*/ 3 w 7"/>
                <a:gd name="T5" fmla="*/ 5 h 11"/>
                <a:gd name="T6" fmla="*/ 3 w 7"/>
                <a:gd name="T7" fmla="*/ 8 h 11"/>
                <a:gd name="T8" fmla="*/ 7 w 7"/>
                <a:gd name="T9" fmla="*/ 8 h 11"/>
                <a:gd name="T10" fmla="*/ 2 w 7"/>
                <a:gd name="T11" fmla="*/ 0 h 11"/>
                <a:gd name="T12" fmla="*/ 2 w 7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1"/>
                    <a:pt x="7" y="10"/>
                    <a:pt x="7" y="8"/>
                  </a:cubicBezTo>
                  <a:cubicBezTo>
                    <a:pt x="7" y="5"/>
                    <a:pt x="6" y="0"/>
                    <a:pt x="2" y="0"/>
                  </a:cubicBezTo>
                  <a:cubicBezTo>
                    <a:pt x="0" y="1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9" name="Freeform 2010">
              <a:extLst>
                <a:ext uri="{FF2B5EF4-FFF2-40B4-BE49-F238E27FC236}">
                  <a16:creationId xmlns:a16="http://schemas.microsoft.com/office/drawing/2014/main" xmlns="" id="{50232315-5B19-4DBE-B987-4702A6B4D9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801"/>
              <a:ext cx="7" cy="31"/>
            </a:xfrm>
            <a:custGeom>
              <a:avLst/>
              <a:gdLst>
                <a:gd name="T0" fmla="*/ 0 w 5"/>
                <a:gd name="T1" fmla="*/ 19 h 21"/>
                <a:gd name="T2" fmla="*/ 4 w 5"/>
                <a:gd name="T3" fmla="*/ 19 h 21"/>
                <a:gd name="T4" fmla="*/ 4 w 5"/>
                <a:gd name="T5" fmla="*/ 3 h 21"/>
                <a:gd name="T6" fmla="*/ 0 w 5"/>
                <a:gd name="T7" fmla="*/ 3 h 21"/>
                <a:gd name="T8" fmla="*/ 0 w 5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0" y="19"/>
                  </a:moveTo>
                  <a:cubicBezTo>
                    <a:pt x="1" y="21"/>
                    <a:pt x="5" y="21"/>
                    <a:pt x="4" y="19"/>
                  </a:cubicBezTo>
                  <a:cubicBezTo>
                    <a:pt x="4" y="14"/>
                    <a:pt x="4" y="8"/>
                    <a:pt x="4" y="3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8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0" name="Freeform 2011">
              <a:extLst>
                <a:ext uri="{FF2B5EF4-FFF2-40B4-BE49-F238E27FC236}">
                  <a16:creationId xmlns:a16="http://schemas.microsoft.com/office/drawing/2014/main" xmlns="" id="{45704AE9-D96C-437A-8974-DD38E2FC98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8" y="860"/>
              <a:ext cx="9" cy="21"/>
            </a:xfrm>
            <a:custGeom>
              <a:avLst/>
              <a:gdLst>
                <a:gd name="T0" fmla="*/ 1 w 6"/>
                <a:gd name="T1" fmla="*/ 11 h 14"/>
                <a:gd name="T2" fmla="*/ 4 w 6"/>
                <a:gd name="T3" fmla="*/ 10 h 14"/>
                <a:gd name="T4" fmla="*/ 5 w 6"/>
                <a:gd name="T5" fmla="*/ 4 h 14"/>
                <a:gd name="T6" fmla="*/ 1 w 6"/>
                <a:gd name="T7" fmla="*/ 3 h 14"/>
                <a:gd name="T8" fmla="*/ 1 w 6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1" y="11"/>
                  </a:moveTo>
                  <a:cubicBezTo>
                    <a:pt x="1" y="14"/>
                    <a:pt x="5" y="13"/>
                    <a:pt x="4" y="10"/>
                  </a:cubicBezTo>
                  <a:cubicBezTo>
                    <a:pt x="4" y="8"/>
                    <a:pt x="5" y="6"/>
                    <a:pt x="5" y="4"/>
                  </a:cubicBezTo>
                  <a:cubicBezTo>
                    <a:pt x="6" y="1"/>
                    <a:pt x="2" y="0"/>
                    <a:pt x="1" y="3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1" name="Freeform 2012">
              <a:extLst>
                <a:ext uri="{FF2B5EF4-FFF2-40B4-BE49-F238E27FC236}">
                  <a16:creationId xmlns:a16="http://schemas.microsoft.com/office/drawing/2014/main" xmlns="" id="{2D0E344F-A8E5-4F86-AF2F-C6D3191874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0" y="895"/>
              <a:ext cx="15" cy="24"/>
            </a:xfrm>
            <a:custGeom>
              <a:avLst/>
              <a:gdLst>
                <a:gd name="T0" fmla="*/ 5 w 10"/>
                <a:gd name="T1" fmla="*/ 14 h 16"/>
                <a:gd name="T2" fmla="*/ 9 w 10"/>
                <a:gd name="T3" fmla="*/ 3 h 16"/>
                <a:gd name="T4" fmla="*/ 5 w 10"/>
                <a:gd name="T5" fmla="*/ 2 h 16"/>
                <a:gd name="T6" fmla="*/ 1 w 10"/>
                <a:gd name="T7" fmla="*/ 12 h 16"/>
                <a:gd name="T8" fmla="*/ 5 w 10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5" y="14"/>
                  </a:moveTo>
                  <a:cubicBezTo>
                    <a:pt x="6" y="10"/>
                    <a:pt x="8" y="7"/>
                    <a:pt x="9" y="3"/>
                  </a:cubicBezTo>
                  <a:cubicBezTo>
                    <a:pt x="10" y="1"/>
                    <a:pt x="6" y="0"/>
                    <a:pt x="5" y="2"/>
                  </a:cubicBezTo>
                  <a:cubicBezTo>
                    <a:pt x="5" y="6"/>
                    <a:pt x="3" y="9"/>
                    <a:pt x="1" y="12"/>
                  </a:cubicBezTo>
                  <a:cubicBezTo>
                    <a:pt x="0" y="14"/>
                    <a:pt x="3" y="16"/>
                    <a:pt x="5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2" name="Freeform 2013">
              <a:extLst>
                <a:ext uri="{FF2B5EF4-FFF2-40B4-BE49-F238E27FC236}">
                  <a16:creationId xmlns:a16="http://schemas.microsoft.com/office/drawing/2014/main" xmlns="" id="{44D5CCCD-911F-462D-BC13-06334D1CF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1" y="931"/>
              <a:ext cx="18" cy="25"/>
            </a:xfrm>
            <a:custGeom>
              <a:avLst/>
              <a:gdLst>
                <a:gd name="T0" fmla="*/ 4 w 12"/>
                <a:gd name="T1" fmla="*/ 15 h 17"/>
                <a:gd name="T2" fmla="*/ 11 w 12"/>
                <a:gd name="T3" fmla="*/ 4 h 17"/>
                <a:gd name="T4" fmla="*/ 8 w 12"/>
                <a:gd name="T5" fmla="*/ 2 h 17"/>
                <a:gd name="T6" fmla="*/ 1 w 12"/>
                <a:gd name="T7" fmla="*/ 13 h 17"/>
                <a:gd name="T8" fmla="*/ 4 w 12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4" y="15"/>
                  </a:moveTo>
                  <a:cubicBezTo>
                    <a:pt x="6" y="11"/>
                    <a:pt x="9" y="8"/>
                    <a:pt x="11" y="4"/>
                  </a:cubicBezTo>
                  <a:cubicBezTo>
                    <a:pt x="12" y="2"/>
                    <a:pt x="9" y="0"/>
                    <a:pt x="8" y="2"/>
                  </a:cubicBezTo>
                  <a:cubicBezTo>
                    <a:pt x="5" y="6"/>
                    <a:pt x="3" y="9"/>
                    <a:pt x="1" y="13"/>
                  </a:cubicBezTo>
                  <a:cubicBezTo>
                    <a:pt x="0" y="16"/>
                    <a:pt x="3" y="17"/>
                    <a:pt x="4" y="1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3" name="Freeform 2014">
              <a:extLst>
                <a:ext uri="{FF2B5EF4-FFF2-40B4-BE49-F238E27FC236}">
                  <a16:creationId xmlns:a16="http://schemas.microsoft.com/office/drawing/2014/main" xmlns="" id="{38FF2219-6BA8-415E-8F8E-5A9B9AD8FB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9" y="963"/>
              <a:ext cx="20" cy="22"/>
            </a:xfrm>
            <a:custGeom>
              <a:avLst/>
              <a:gdLst>
                <a:gd name="T0" fmla="*/ 4 w 13"/>
                <a:gd name="T1" fmla="*/ 13 h 15"/>
                <a:gd name="T2" fmla="*/ 11 w 13"/>
                <a:gd name="T3" fmla="*/ 4 h 15"/>
                <a:gd name="T4" fmla="*/ 8 w 13"/>
                <a:gd name="T5" fmla="*/ 2 h 15"/>
                <a:gd name="T6" fmla="*/ 1 w 13"/>
                <a:gd name="T7" fmla="*/ 11 h 15"/>
                <a:gd name="T8" fmla="*/ 4 w 13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4" y="13"/>
                  </a:moveTo>
                  <a:cubicBezTo>
                    <a:pt x="6" y="10"/>
                    <a:pt x="8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ubicBezTo>
                    <a:pt x="5" y="4"/>
                    <a:pt x="3" y="8"/>
                    <a:pt x="1" y="11"/>
                  </a:cubicBezTo>
                  <a:cubicBezTo>
                    <a:pt x="0" y="13"/>
                    <a:pt x="3" y="15"/>
                    <a:pt x="4" y="1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4" name="Freeform 2015">
              <a:extLst>
                <a:ext uri="{FF2B5EF4-FFF2-40B4-BE49-F238E27FC236}">
                  <a16:creationId xmlns:a16="http://schemas.microsoft.com/office/drawing/2014/main" xmlns="" id="{BC642CAF-74A3-45B9-9E46-4EAE14431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" y="925"/>
              <a:ext cx="16" cy="23"/>
            </a:xfrm>
            <a:custGeom>
              <a:avLst/>
              <a:gdLst>
                <a:gd name="T0" fmla="*/ 5 w 11"/>
                <a:gd name="T1" fmla="*/ 14 h 16"/>
                <a:gd name="T2" fmla="*/ 10 w 11"/>
                <a:gd name="T3" fmla="*/ 4 h 16"/>
                <a:gd name="T4" fmla="*/ 7 w 11"/>
                <a:gd name="T5" fmla="*/ 2 h 16"/>
                <a:gd name="T6" fmla="*/ 1 w 11"/>
                <a:gd name="T7" fmla="*/ 12 h 16"/>
                <a:gd name="T8" fmla="*/ 5 w 11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5" y="14"/>
                  </a:moveTo>
                  <a:cubicBezTo>
                    <a:pt x="6" y="10"/>
                    <a:pt x="8" y="7"/>
                    <a:pt x="10" y="4"/>
                  </a:cubicBezTo>
                  <a:cubicBezTo>
                    <a:pt x="11" y="2"/>
                    <a:pt x="8" y="0"/>
                    <a:pt x="7" y="2"/>
                  </a:cubicBezTo>
                  <a:cubicBezTo>
                    <a:pt x="5" y="5"/>
                    <a:pt x="3" y="8"/>
                    <a:pt x="1" y="12"/>
                  </a:cubicBezTo>
                  <a:cubicBezTo>
                    <a:pt x="0" y="14"/>
                    <a:pt x="3" y="16"/>
                    <a:pt x="5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5" name="Freeform 2016">
              <a:extLst>
                <a:ext uri="{FF2B5EF4-FFF2-40B4-BE49-F238E27FC236}">
                  <a16:creationId xmlns:a16="http://schemas.microsoft.com/office/drawing/2014/main" xmlns="" id="{D815DCC6-4B1F-411D-83E7-80825CA48E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2" y="878"/>
              <a:ext cx="11" cy="28"/>
            </a:xfrm>
            <a:custGeom>
              <a:avLst/>
              <a:gdLst>
                <a:gd name="T0" fmla="*/ 4 w 8"/>
                <a:gd name="T1" fmla="*/ 4 h 19"/>
                <a:gd name="T2" fmla="*/ 1 w 8"/>
                <a:gd name="T3" fmla="*/ 15 h 19"/>
                <a:gd name="T4" fmla="*/ 5 w 8"/>
                <a:gd name="T5" fmla="*/ 17 h 19"/>
                <a:gd name="T6" fmla="*/ 7 w 8"/>
                <a:gd name="T7" fmla="*/ 2 h 19"/>
                <a:gd name="T8" fmla="*/ 4 w 8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4" y="4"/>
                  </a:moveTo>
                  <a:cubicBezTo>
                    <a:pt x="4" y="8"/>
                    <a:pt x="4" y="12"/>
                    <a:pt x="1" y="15"/>
                  </a:cubicBezTo>
                  <a:cubicBezTo>
                    <a:pt x="0" y="17"/>
                    <a:pt x="3" y="19"/>
                    <a:pt x="5" y="17"/>
                  </a:cubicBezTo>
                  <a:cubicBezTo>
                    <a:pt x="8" y="13"/>
                    <a:pt x="8" y="8"/>
                    <a:pt x="7" y="2"/>
                  </a:cubicBezTo>
                  <a:cubicBezTo>
                    <a:pt x="7" y="0"/>
                    <a:pt x="3" y="1"/>
                    <a:pt x="4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6" name="Freeform 2017">
              <a:extLst>
                <a:ext uri="{FF2B5EF4-FFF2-40B4-BE49-F238E27FC236}">
                  <a16:creationId xmlns:a16="http://schemas.microsoft.com/office/drawing/2014/main" xmlns="" id="{9964C333-655E-43CE-B85A-4869951F89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6" y="834"/>
              <a:ext cx="8" cy="25"/>
            </a:xfrm>
            <a:custGeom>
              <a:avLst/>
              <a:gdLst>
                <a:gd name="T0" fmla="*/ 1 w 5"/>
                <a:gd name="T1" fmla="*/ 3 h 17"/>
                <a:gd name="T2" fmla="*/ 0 w 5"/>
                <a:gd name="T3" fmla="*/ 15 h 17"/>
                <a:gd name="T4" fmla="*/ 4 w 5"/>
                <a:gd name="T5" fmla="*/ 15 h 17"/>
                <a:gd name="T6" fmla="*/ 5 w 5"/>
                <a:gd name="T7" fmla="*/ 3 h 17"/>
                <a:gd name="T8" fmla="*/ 1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1" y="3"/>
                  </a:moveTo>
                  <a:cubicBezTo>
                    <a:pt x="1" y="7"/>
                    <a:pt x="0" y="11"/>
                    <a:pt x="0" y="15"/>
                  </a:cubicBezTo>
                  <a:cubicBezTo>
                    <a:pt x="0" y="17"/>
                    <a:pt x="4" y="17"/>
                    <a:pt x="4" y="15"/>
                  </a:cubicBezTo>
                  <a:cubicBezTo>
                    <a:pt x="4" y="11"/>
                    <a:pt x="5" y="7"/>
                    <a:pt x="5" y="3"/>
                  </a:cubicBezTo>
                  <a:cubicBezTo>
                    <a:pt x="5" y="0"/>
                    <a:pt x="1" y="1"/>
                    <a:pt x="1" y="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7" name="Freeform 2018">
              <a:extLst>
                <a:ext uri="{FF2B5EF4-FFF2-40B4-BE49-F238E27FC236}">
                  <a16:creationId xmlns:a16="http://schemas.microsoft.com/office/drawing/2014/main" xmlns="" id="{FB6E1419-823F-4D82-9628-CEB57512DA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772"/>
              <a:ext cx="7" cy="26"/>
            </a:xfrm>
            <a:custGeom>
              <a:avLst/>
              <a:gdLst>
                <a:gd name="T0" fmla="*/ 1 w 5"/>
                <a:gd name="T1" fmla="*/ 4 h 18"/>
                <a:gd name="T2" fmla="*/ 1 w 5"/>
                <a:gd name="T3" fmla="*/ 9 h 18"/>
                <a:gd name="T4" fmla="*/ 1 w 5"/>
                <a:gd name="T5" fmla="*/ 16 h 18"/>
                <a:gd name="T6" fmla="*/ 5 w 5"/>
                <a:gd name="T7" fmla="*/ 15 h 18"/>
                <a:gd name="T8" fmla="*/ 5 w 5"/>
                <a:gd name="T9" fmla="*/ 8 h 18"/>
                <a:gd name="T10" fmla="*/ 4 w 5"/>
                <a:gd name="T11" fmla="*/ 2 h 18"/>
                <a:gd name="T12" fmla="*/ 1 w 5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8">
                  <a:moveTo>
                    <a:pt x="1" y="4"/>
                  </a:moveTo>
                  <a:cubicBezTo>
                    <a:pt x="1" y="5"/>
                    <a:pt x="1" y="7"/>
                    <a:pt x="1" y="9"/>
                  </a:cubicBezTo>
                  <a:cubicBezTo>
                    <a:pt x="1" y="11"/>
                    <a:pt x="1" y="13"/>
                    <a:pt x="1" y="16"/>
                  </a:cubicBezTo>
                  <a:cubicBezTo>
                    <a:pt x="1" y="18"/>
                    <a:pt x="5" y="18"/>
                    <a:pt x="5" y="15"/>
                  </a:cubicBezTo>
                  <a:cubicBezTo>
                    <a:pt x="5" y="13"/>
                    <a:pt x="5" y="11"/>
                    <a:pt x="5" y="8"/>
                  </a:cubicBezTo>
                  <a:cubicBezTo>
                    <a:pt x="5" y="6"/>
                    <a:pt x="5" y="4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8" name="Freeform 2019">
              <a:extLst>
                <a:ext uri="{FF2B5EF4-FFF2-40B4-BE49-F238E27FC236}">
                  <a16:creationId xmlns:a16="http://schemas.microsoft.com/office/drawing/2014/main" xmlns="" id="{CA38DCAC-0AD6-4215-BD71-13EC9F638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9" y="738"/>
              <a:ext cx="17" cy="28"/>
            </a:xfrm>
            <a:custGeom>
              <a:avLst/>
              <a:gdLst>
                <a:gd name="T0" fmla="*/ 2 w 11"/>
                <a:gd name="T1" fmla="*/ 5 h 19"/>
                <a:gd name="T2" fmla="*/ 7 w 11"/>
                <a:gd name="T3" fmla="*/ 17 h 19"/>
                <a:gd name="T4" fmla="*/ 11 w 11"/>
                <a:gd name="T5" fmla="*/ 16 h 19"/>
                <a:gd name="T6" fmla="*/ 4 w 11"/>
                <a:gd name="T7" fmla="*/ 2 h 19"/>
                <a:gd name="T8" fmla="*/ 2 w 1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2" y="5"/>
                  </a:moveTo>
                  <a:cubicBezTo>
                    <a:pt x="4" y="9"/>
                    <a:pt x="6" y="13"/>
                    <a:pt x="7" y="17"/>
                  </a:cubicBezTo>
                  <a:cubicBezTo>
                    <a:pt x="8" y="19"/>
                    <a:pt x="11" y="18"/>
                    <a:pt x="11" y="16"/>
                  </a:cubicBezTo>
                  <a:cubicBezTo>
                    <a:pt x="10" y="11"/>
                    <a:pt x="8" y="6"/>
                    <a:pt x="4" y="2"/>
                  </a:cubicBezTo>
                  <a:cubicBezTo>
                    <a:pt x="3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9" name="Freeform 2020">
              <a:extLst>
                <a:ext uri="{FF2B5EF4-FFF2-40B4-BE49-F238E27FC236}">
                  <a16:creationId xmlns:a16="http://schemas.microsoft.com/office/drawing/2014/main" xmlns="" id="{A194579A-3446-49ED-94C2-B3382E37E0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" y="1040"/>
              <a:ext cx="24" cy="19"/>
            </a:xfrm>
            <a:custGeom>
              <a:avLst/>
              <a:gdLst>
                <a:gd name="T0" fmla="*/ 5 w 16"/>
                <a:gd name="T1" fmla="*/ 11 h 13"/>
                <a:gd name="T2" fmla="*/ 14 w 16"/>
                <a:gd name="T3" fmla="*/ 5 h 13"/>
                <a:gd name="T4" fmla="*/ 12 w 16"/>
                <a:gd name="T5" fmla="*/ 1 h 13"/>
                <a:gd name="T6" fmla="*/ 2 w 16"/>
                <a:gd name="T7" fmla="*/ 8 h 13"/>
                <a:gd name="T8" fmla="*/ 5 w 16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5" y="11"/>
                  </a:moveTo>
                  <a:cubicBezTo>
                    <a:pt x="7" y="8"/>
                    <a:pt x="10" y="5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ubicBezTo>
                    <a:pt x="8" y="2"/>
                    <a:pt x="5" y="5"/>
                    <a:pt x="2" y="8"/>
                  </a:cubicBezTo>
                  <a:cubicBezTo>
                    <a:pt x="0" y="10"/>
                    <a:pt x="3" y="13"/>
                    <a:pt x="5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0" name="Freeform 2021">
              <a:extLst>
                <a:ext uri="{FF2B5EF4-FFF2-40B4-BE49-F238E27FC236}">
                  <a16:creationId xmlns:a16="http://schemas.microsoft.com/office/drawing/2014/main" xmlns="" id="{9638E496-437E-46CB-8C3B-2D5836A44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1056"/>
              <a:ext cx="26" cy="18"/>
            </a:xfrm>
            <a:custGeom>
              <a:avLst/>
              <a:gdLst>
                <a:gd name="T0" fmla="*/ 3 w 17"/>
                <a:gd name="T1" fmla="*/ 11 h 12"/>
                <a:gd name="T2" fmla="*/ 15 w 17"/>
                <a:gd name="T3" fmla="*/ 5 h 12"/>
                <a:gd name="T4" fmla="*/ 13 w 17"/>
                <a:gd name="T5" fmla="*/ 2 h 12"/>
                <a:gd name="T6" fmla="*/ 2 w 17"/>
                <a:gd name="T7" fmla="*/ 8 h 12"/>
                <a:gd name="T8" fmla="*/ 3 w 17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3" y="11"/>
                  </a:moveTo>
                  <a:cubicBezTo>
                    <a:pt x="8" y="10"/>
                    <a:pt x="12" y="8"/>
                    <a:pt x="15" y="5"/>
                  </a:cubicBezTo>
                  <a:cubicBezTo>
                    <a:pt x="17" y="3"/>
                    <a:pt x="15" y="0"/>
                    <a:pt x="13" y="2"/>
                  </a:cubicBezTo>
                  <a:cubicBezTo>
                    <a:pt x="10" y="5"/>
                    <a:pt x="6" y="7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1" name="Freeform 2022">
              <a:extLst>
                <a:ext uri="{FF2B5EF4-FFF2-40B4-BE49-F238E27FC236}">
                  <a16:creationId xmlns:a16="http://schemas.microsoft.com/office/drawing/2014/main" xmlns="" id="{D21E7CEF-F244-413E-8B5D-038A5BC29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" y="1029"/>
              <a:ext cx="15" cy="17"/>
            </a:xfrm>
            <a:custGeom>
              <a:avLst/>
              <a:gdLst>
                <a:gd name="T0" fmla="*/ 4 w 10"/>
                <a:gd name="T1" fmla="*/ 10 h 11"/>
                <a:gd name="T2" fmla="*/ 10 w 10"/>
                <a:gd name="T3" fmla="*/ 3 h 11"/>
                <a:gd name="T4" fmla="*/ 6 w 10"/>
                <a:gd name="T5" fmla="*/ 2 h 11"/>
                <a:gd name="T6" fmla="*/ 2 w 10"/>
                <a:gd name="T7" fmla="*/ 6 h 11"/>
                <a:gd name="T8" fmla="*/ 4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4" y="10"/>
                  </a:moveTo>
                  <a:cubicBezTo>
                    <a:pt x="7" y="8"/>
                    <a:pt x="9" y="6"/>
                    <a:pt x="10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0" y="8"/>
                    <a:pt x="2" y="11"/>
                    <a:pt x="4" y="10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2" name="Freeform 2023">
              <a:extLst>
                <a:ext uri="{FF2B5EF4-FFF2-40B4-BE49-F238E27FC236}">
                  <a16:creationId xmlns:a16="http://schemas.microsoft.com/office/drawing/2014/main" xmlns="" id="{E0ED60F7-9A34-47BA-9D56-55D733819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5" y="1068"/>
              <a:ext cx="21" cy="14"/>
            </a:xfrm>
            <a:custGeom>
              <a:avLst/>
              <a:gdLst>
                <a:gd name="T0" fmla="*/ 4 w 14"/>
                <a:gd name="T1" fmla="*/ 9 h 10"/>
                <a:gd name="T2" fmla="*/ 12 w 14"/>
                <a:gd name="T3" fmla="*/ 5 h 10"/>
                <a:gd name="T4" fmla="*/ 10 w 14"/>
                <a:gd name="T5" fmla="*/ 1 h 10"/>
                <a:gd name="T6" fmla="*/ 2 w 14"/>
                <a:gd name="T7" fmla="*/ 5 h 10"/>
                <a:gd name="T8" fmla="*/ 4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4" y="9"/>
                  </a:moveTo>
                  <a:cubicBezTo>
                    <a:pt x="7" y="7"/>
                    <a:pt x="10" y="6"/>
                    <a:pt x="12" y="5"/>
                  </a:cubicBezTo>
                  <a:cubicBezTo>
                    <a:pt x="14" y="4"/>
                    <a:pt x="12" y="0"/>
                    <a:pt x="10" y="1"/>
                  </a:cubicBezTo>
                  <a:cubicBezTo>
                    <a:pt x="8" y="3"/>
                    <a:pt x="5" y="4"/>
                    <a:pt x="2" y="5"/>
                  </a:cubicBezTo>
                  <a:cubicBezTo>
                    <a:pt x="0" y="7"/>
                    <a:pt x="2" y="10"/>
                    <a:pt x="4" y="9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3" name="Freeform 2024">
              <a:extLst>
                <a:ext uri="{FF2B5EF4-FFF2-40B4-BE49-F238E27FC236}">
                  <a16:creationId xmlns:a16="http://schemas.microsoft.com/office/drawing/2014/main" xmlns="" id="{F4FDB1A6-0BFE-4B7C-AF38-734403B84F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1" y="1084"/>
              <a:ext cx="23" cy="10"/>
            </a:xfrm>
            <a:custGeom>
              <a:avLst/>
              <a:gdLst>
                <a:gd name="T0" fmla="*/ 2 w 16"/>
                <a:gd name="T1" fmla="*/ 7 h 7"/>
                <a:gd name="T2" fmla="*/ 13 w 16"/>
                <a:gd name="T3" fmla="*/ 5 h 7"/>
                <a:gd name="T4" fmla="*/ 12 w 16"/>
                <a:gd name="T5" fmla="*/ 1 h 7"/>
                <a:gd name="T6" fmla="*/ 2 w 16"/>
                <a:gd name="T7" fmla="*/ 3 h 7"/>
                <a:gd name="T8" fmla="*/ 2 w 1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2" y="7"/>
                  </a:moveTo>
                  <a:cubicBezTo>
                    <a:pt x="6" y="7"/>
                    <a:pt x="10" y="6"/>
                    <a:pt x="13" y="5"/>
                  </a:cubicBezTo>
                  <a:cubicBezTo>
                    <a:pt x="16" y="4"/>
                    <a:pt x="14" y="0"/>
                    <a:pt x="12" y="1"/>
                  </a:cubicBezTo>
                  <a:cubicBezTo>
                    <a:pt x="9" y="2"/>
                    <a:pt x="6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4" name="Freeform 2025">
              <a:extLst>
                <a:ext uri="{FF2B5EF4-FFF2-40B4-BE49-F238E27FC236}">
                  <a16:creationId xmlns:a16="http://schemas.microsoft.com/office/drawing/2014/main" xmlns="" id="{6A99981B-4387-4B28-8125-E2B8BDED46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1" y="1085"/>
              <a:ext cx="21" cy="8"/>
            </a:xfrm>
            <a:custGeom>
              <a:avLst/>
              <a:gdLst>
                <a:gd name="T0" fmla="*/ 3 w 14"/>
                <a:gd name="T1" fmla="*/ 4 h 5"/>
                <a:gd name="T2" fmla="*/ 11 w 14"/>
                <a:gd name="T3" fmla="*/ 4 h 5"/>
                <a:gd name="T4" fmla="*/ 10 w 14"/>
                <a:gd name="T5" fmla="*/ 0 h 5"/>
                <a:gd name="T6" fmla="*/ 3 w 14"/>
                <a:gd name="T7" fmla="*/ 0 h 5"/>
                <a:gd name="T8" fmla="*/ 3 w 1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3" y="4"/>
                  </a:moveTo>
                  <a:cubicBezTo>
                    <a:pt x="6" y="4"/>
                    <a:pt x="8" y="5"/>
                    <a:pt x="11" y="4"/>
                  </a:cubicBezTo>
                  <a:cubicBezTo>
                    <a:pt x="14" y="4"/>
                    <a:pt x="13" y="0"/>
                    <a:pt x="10" y="0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5" name="Freeform 2026">
              <a:extLst>
                <a:ext uri="{FF2B5EF4-FFF2-40B4-BE49-F238E27FC236}">
                  <a16:creationId xmlns:a16="http://schemas.microsoft.com/office/drawing/2014/main" xmlns="" id="{07C39B87-7420-4A4E-9955-765339CB5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1" y="1081"/>
              <a:ext cx="26" cy="15"/>
            </a:xfrm>
            <a:custGeom>
              <a:avLst/>
              <a:gdLst>
                <a:gd name="T0" fmla="*/ 2 w 18"/>
                <a:gd name="T1" fmla="*/ 5 h 10"/>
                <a:gd name="T2" fmla="*/ 13 w 18"/>
                <a:gd name="T3" fmla="*/ 8 h 10"/>
                <a:gd name="T4" fmla="*/ 15 w 18"/>
                <a:gd name="T5" fmla="*/ 5 h 10"/>
                <a:gd name="T6" fmla="*/ 3 w 18"/>
                <a:gd name="T7" fmla="*/ 1 h 10"/>
                <a:gd name="T8" fmla="*/ 2 w 18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2" y="5"/>
                  </a:moveTo>
                  <a:cubicBezTo>
                    <a:pt x="6" y="6"/>
                    <a:pt x="10" y="7"/>
                    <a:pt x="13" y="8"/>
                  </a:cubicBezTo>
                  <a:cubicBezTo>
                    <a:pt x="16" y="10"/>
                    <a:pt x="18" y="6"/>
                    <a:pt x="15" y="5"/>
                  </a:cubicBezTo>
                  <a:cubicBezTo>
                    <a:pt x="11" y="3"/>
                    <a:pt x="7" y="2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6" name="Freeform 2027">
              <a:extLst>
                <a:ext uri="{FF2B5EF4-FFF2-40B4-BE49-F238E27FC236}">
                  <a16:creationId xmlns:a16="http://schemas.microsoft.com/office/drawing/2014/main" xmlns="" id="{6E7FD2EC-0213-499B-958F-BF2AD29627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7" y="1068"/>
              <a:ext cx="16" cy="14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9 h 10"/>
                <a:gd name="T4" fmla="*/ 9 w 11"/>
                <a:gd name="T5" fmla="*/ 6 h 10"/>
                <a:gd name="T6" fmla="*/ 4 w 11"/>
                <a:gd name="T7" fmla="*/ 2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3" y="6"/>
                    <a:pt x="5" y="7"/>
                    <a:pt x="6" y="9"/>
                  </a:cubicBezTo>
                  <a:cubicBezTo>
                    <a:pt x="8" y="10"/>
                    <a:pt x="11" y="7"/>
                    <a:pt x="9" y="6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66" name="副标题 2">
            <a:extLst>
              <a:ext uri="{FF2B5EF4-FFF2-40B4-BE49-F238E27FC236}">
                <a16:creationId xmlns:a16="http://schemas.microsoft.com/office/drawing/2014/main" xmlns="" id="{6B166344-5D39-42F6-ADC4-FF4C75305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7651" y="2963654"/>
            <a:ext cx="5614186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67" name="标题 1">
            <a:extLst>
              <a:ext uri="{FF2B5EF4-FFF2-40B4-BE49-F238E27FC236}">
                <a16:creationId xmlns:a16="http://schemas.microsoft.com/office/drawing/2014/main" xmlns="" id="{51FEAC12-0FD6-4B5C-9FFD-6D15781E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1" y="1709529"/>
            <a:ext cx="5614186" cy="12533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68" name="文本占位符 13">
            <a:extLst>
              <a:ext uri="{FF2B5EF4-FFF2-40B4-BE49-F238E27FC236}">
                <a16:creationId xmlns:a16="http://schemas.microsoft.com/office/drawing/2014/main" xmlns="" id="{DD5AEED7-301E-4B97-A0FD-14012824F8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7651" y="4438700"/>
            <a:ext cx="561418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269" name="文本占位符 13">
            <a:extLst>
              <a:ext uri="{FF2B5EF4-FFF2-40B4-BE49-F238E27FC236}">
                <a16:creationId xmlns:a16="http://schemas.microsoft.com/office/drawing/2014/main" xmlns="" id="{B7CCD34C-3D37-4150-971B-C499361D2F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7651" y="4734971"/>
            <a:ext cx="561418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xmlns="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rgbClr val="008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A52AD1AC-2B37-4BD1-BCD2-616F549CCD70}"/>
              </a:ext>
            </a:extLst>
          </p:cNvPr>
          <p:cNvSpPr/>
          <p:nvPr userDrawn="1"/>
        </p:nvSpPr>
        <p:spPr>
          <a:xfrm>
            <a:off x="1346093" y="1153172"/>
            <a:ext cx="4286250" cy="5067300"/>
          </a:xfrm>
          <a:custGeom>
            <a:avLst/>
            <a:gdLst>
              <a:gd name="connsiteX0" fmla="*/ 1466850 w 4286250"/>
              <a:gd name="connsiteY0" fmla="*/ 0 h 5067300"/>
              <a:gd name="connsiteX1" fmla="*/ 2895600 w 4286250"/>
              <a:gd name="connsiteY1" fmla="*/ 628650 h 5067300"/>
              <a:gd name="connsiteX2" fmla="*/ 4286250 w 4286250"/>
              <a:gd name="connsiteY2" fmla="*/ 3009900 h 5067300"/>
              <a:gd name="connsiteX3" fmla="*/ 2628900 w 4286250"/>
              <a:gd name="connsiteY3" fmla="*/ 5067300 h 5067300"/>
              <a:gd name="connsiteX4" fmla="*/ 361950 w 4286250"/>
              <a:gd name="connsiteY4" fmla="*/ 4305300 h 5067300"/>
              <a:gd name="connsiteX5" fmla="*/ 0 w 4286250"/>
              <a:gd name="connsiteY5" fmla="*/ 2838450 h 5067300"/>
              <a:gd name="connsiteX6" fmla="*/ 285750 w 4286250"/>
              <a:gd name="connsiteY6" fmla="*/ 781050 h 5067300"/>
              <a:gd name="connsiteX7" fmla="*/ 990600 w 4286250"/>
              <a:gd name="connsiteY7" fmla="*/ 190500 h 5067300"/>
              <a:gd name="connsiteX8" fmla="*/ 1466850 w 4286250"/>
              <a:gd name="connsiteY8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0" h="5067300">
                <a:moveTo>
                  <a:pt x="1466850" y="0"/>
                </a:moveTo>
                <a:lnTo>
                  <a:pt x="2895600" y="628650"/>
                </a:lnTo>
                <a:lnTo>
                  <a:pt x="4286250" y="3009900"/>
                </a:lnTo>
                <a:lnTo>
                  <a:pt x="2628900" y="5067300"/>
                </a:lnTo>
                <a:lnTo>
                  <a:pt x="361950" y="4305300"/>
                </a:lnTo>
                <a:lnTo>
                  <a:pt x="0" y="2838450"/>
                </a:lnTo>
                <a:lnTo>
                  <a:pt x="285750" y="781050"/>
                </a:lnTo>
                <a:lnTo>
                  <a:pt x="990600" y="190500"/>
                </a:lnTo>
                <a:lnTo>
                  <a:pt x="1466850" y="0"/>
                </a:lnTo>
                <a:close/>
              </a:path>
            </a:pathLst>
          </a:custGeom>
          <a:blipFill>
            <a:blip r:embed="rId2"/>
            <a:srcRect/>
            <a:stretch>
              <a:fillRect l="7556" t="-19907" r="6666" b="142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xmlns="" id="{F47775D2-459F-4DCF-8CBF-95819B96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726" y="2981325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xmlns="" id="{AC0CF67B-D081-429D-A996-3DFFCDE7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5842" y="3876675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2">
            <a:extLst>
              <a:ext uri="{FF2B5EF4-FFF2-40B4-BE49-F238E27FC236}">
                <a16:creationId xmlns:a16="http://schemas.microsoft.com/office/drawing/2014/main" xmlns="" id="{2EED4BC3-EB74-4A06-B022-5CCCA5BB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19/10/7</a:t>
            </a:fld>
            <a:endParaRPr lang="zh-CN" altLang="en-US"/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xmlns="" id="{38356971-2D25-49C6-A565-FAA4AB33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12" name="灯片编号占位符 4">
            <a:extLst>
              <a:ext uri="{FF2B5EF4-FFF2-40B4-BE49-F238E27FC236}">
                <a16:creationId xmlns:a16="http://schemas.microsoft.com/office/drawing/2014/main" xmlns="" id="{0D8D75AA-ECAA-4D89-A835-C2D29C0B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标题 5">
            <a:extLst>
              <a:ext uri="{FF2B5EF4-FFF2-40B4-BE49-F238E27FC236}">
                <a16:creationId xmlns:a16="http://schemas.microsoft.com/office/drawing/2014/main" xmlns="" id="{2E694155-FE1F-43EF-843D-9FB0D7695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4" name="内容占位符 7">
            <a:extLst>
              <a:ext uri="{FF2B5EF4-FFF2-40B4-BE49-F238E27FC236}">
                <a16:creationId xmlns:a16="http://schemas.microsoft.com/office/drawing/2014/main" xmlns="" id="{A2DE033C-A136-4019-BBCA-E1166C5F71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189E6A6-375C-433D-A0A7-4816F3C4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19/10/7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1C9AC0C-4355-4108-91D1-A0DE696E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F78123E-92EB-468A-BB42-F5E78774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A8ED71D-193B-4ECD-869B-920834D1E239}"/>
              </a:ext>
            </a:extLst>
          </p:cNvPr>
          <p:cNvSpPr/>
          <p:nvPr userDrawn="1"/>
        </p:nvSpPr>
        <p:spPr>
          <a:xfrm>
            <a:off x="-1" y="-7938"/>
            <a:ext cx="12192000" cy="6865938"/>
          </a:xfrm>
          <a:prstGeom prst="rect">
            <a:avLst/>
          </a:prstGeom>
          <a:solidFill>
            <a:srgbClr val="008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460DD33-7492-426C-90BD-8CF7B3141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729" t="-2817" r="-729" b="-224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321483BA-A920-4C6C-9193-E78D12860CFA}"/>
              </a:ext>
            </a:extLst>
          </p:cNvPr>
          <p:cNvSpPr/>
          <p:nvPr userDrawn="1"/>
        </p:nvSpPr>
        <p:spPr>
          <a:xfrm>
            <a:off x="669924" y="558800"/>
            <a:ext cx="10852151" cy="575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xmlns="" id="{DCDC434C-A08F-4C32-82CA-B79F924D3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85695" y="1947863"/>
            <a:ext cx="5426076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9" name="文本占位符 62">
            <a:extLst>
              <a:ext uri="{FF2B5EF4-FFF2-40B4-BE49-F238E27FC236}">
                <a16:creationId xmlns:a16="http://schemas.microsoft.com/office/drawing/2014/main" xmlns="" id="{030D949F-3BD7-4EDF-8E44-7463FCF67F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5695" y="4254099"/>
            <a:ext cx="5426076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10" name="文本占位符 13">
            <a:extLst>
              <a:ext uri="{FF2B5EF4-FFF2-40B4-BE49-F238E27FC236}">
                <a16:creationId xmlns:a16="http://schemas.microsoft.com/office/drawing/2014/main" xmlns="" id="{EE90E27B-06BB-477F-9395-9EABCB107E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696" y="3957828"/>
            <a:ext cx="54260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61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07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xmlns="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xmlns="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xmlns="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>
            <a:extLst>
              <a:ext uri="{FF2B5EF4-FFF2-40B4-BE49-F238E27FC236}">
                <a16:creationId xmlns:a16="http://schemas.microsoft.com/office/drawing/2014/main" xmlns="" id="{A092DBAF-C4AA-4CBA-BD37-2610705C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xmlns="" id="{AF8354B5-D3B7-43DE-809C-0BA469220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51544578-730B-4F9A-AF1B-05D22DBD9B79}"/>
              </a:ext>
            </a:extLst>
          </p:cNvPr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>
            <a:extLst>
              <a:ext uri="{FF2B5EF4-FFF2-40B4-BE49-F238E27FC236}">
                <a16:creationId xmlns:a16="http://schemas.microsoft.com/office/drawing/2014/main" xmlns="" id="{4C196837-D2E8-4649-8207-7442678E1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19/10/7</a:t>
            </a:fld>
            <a:endParaRPr lang="zh-CN" altLang="en-US"/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xmlns="" id="{B06003B3-D23C-49AE-984B-C67B94D82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xmlns="" id="{DD132864-AA84-4350-B77E-F39DC0E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pn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gif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副标题 4">
            <a:extLst>
              <a:ext uri="{FF2B5EF4-FFF2-40B4-BE49-F238E27FC236}">
                <a16:creationId xmlns:a16="http://schemas.microsoft.com/office/drawing/2014/main" xmlns="" id="{6441F239-E69A-4B6D-8AF7-FE8D46404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222" y="2685463"/>
            <a:ext cx="5614186" cy="558799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第三课：时间</a:t>
            </a:r>
            <a:endParaRPr lang="en-US" altLang="zh-CN" sz="2800" dirty="0"/>
          </a:p>
        </p:txBody>
      </p:sp>
      <p:sp>
        <p:nvSpPr>
          <p:cNvPr id="34" name="标题 3">
            <a:extLst>
              <a:ext uri="{FF2B5EF4-FFF2-40B4-BE49-F238E27FC236}">
                <a16:creationId xmlns:a16="http://schemas.microsoft.com/office/drawing/2014/main" xmlns="" id="{936C17D6-28A8-4836-BF7D-ED134F08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0" y="1709529"/>
            <a:ext cx="7041301" cy="1108661"/>
          </a:xfrm>
        </p:spPr>
        <p:txBody>
          <a:bodyPr/>
          <a:lstStyle/>
          <a:p>
            <a:r>
              <a:rPr lang="en-US" altLang="zh-CN" dirty="0" smtClean="0"/>
              <a:t>LESSON</a:t>
            </a:r>
            <a:r>
              <a:rPr lang="zh-CN" altLang="en-US" dirty="0" smtClean="0"/>
              <a:t>3</a:t>
            </a:r>
            <a:r>
              <a:rPr lang="en-US" altLang="zh-CN" dirty="0" smtClean="0"/>
              <a:t>Dates and Time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sz="2000" dirty="0" smtClean="0"/>
              <a:t>October 7</a:t>
            </a:r>
            <a:r>
              <a:rPr kumimoji="1" lang="en-US" altLang="zh-CN" sz="2000" dirty="0" smtClean="0"/>
              <a:t>.2019</a:t>
            </a:r>
            <a:endParaRPr kumimoji="1" lang="en-US" altLang="zh-CN" sz="2000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sz="2000" dirty="0" smtClean="0"/>
              <a:t>夏千舒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XIA,Qianshu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7735" y="635018"/>
            <a:ext cx="10739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Telling time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：</a:t>
            </a:r>
            <a:endParaRPr kumimoji="1" lang="en-US" altLang="zh-CN" sz="28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These terms are used to tell time 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点／点钟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／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en-US" altLang="zh-CN" sz="2400" dirty="0" err="1" smtClean="0"/>
              <a:t>zh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ōng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，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o’clock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bàn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half hour</a:t>
            </a:r>
            <a:r>
              <a:rPr kumimoji="1" lang="zh-CN" altLang="en-US" sz="2400" dirty="0" smtClean="0"/>
              <a:t>），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kè</a:t>
            </a:r>
            <a:r>
              <a:rPr kumimoji="1" lang="en-US" altLang="zh-CN" sz="2400" dirty="0" smtClean="0"/>
              <a:t>, quarter hour),and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fēn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minute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948374" y="2033344"/>
            <a:ext cx="496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E:EVENINGTIME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67619" y="2552096"/>
            <a:ext cx="4003524" cy="2031999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36952" y="2624666"/>
            <a:ext cx="312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jǐ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：我们几点见？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786190" y="3350382"/>
            <a:ext cx="4423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nl-NL" altLang="zh-CN" sz="2400" dirty="0" err="1"/>
              <a:t>wǒ</a:t>
            </a:r>
            <a:r>
              <a:rPr kumimoji="1" lang="nl-NL" altLang="zh-CN" sz="2400" dirty="0"/>
              <a:t> men </a:t>
            </a:r>
            <a:r>
              <a:rPr kumimoji="1" lang="nl-NL" altLang="zh-CN" sz="2400" dirty="0" err="1"/>
              <a:t>wǎn</a:t>
            </a:r>
            <a:r>
              <a:rPr kumimoji="1" lang="nl-NL" altLang="zh-CN" sz="2400" dirty="0"/>
              <a:t> </a:t>
            </a:r>
            <a:r>
              <a:rPr kumimoji="1" lang="nl-NL" altLang="zh-CN" sz="2400" dirty="0" err="1"/>
              <a:t>shàng</a:t>
            </a:r>
            <a:r>
              <a:rPr kumimoji="1" lang="nl-NL" altLang="zh-CN" sz="2400" dirty="0"/>
              <a:t> </a:t>
            </a:r>
            <a:r>
              <a:rPr kumimoji="1" lang="nl-NL" altLang="zh-CN" sz="2400" dirty="0" err="1"/>
              <a:t>qī</a:t>
            </a:r>
            <a:r>
              <a:rPr kumimoji="1" lang="nl-NL" altLang="zh-CN" sz="2400" dirty="0"/>
              <a:t> </a:t>
            </a:r>
            <a:r>
              <a:rPr kumimoji="1" lang="nl-NL" altLang="zh-CN" sz="2400" dirty="0" err="1"/>
              <a:t>diǎn</a:t>
            </a:r>
            <a:r>
              <a:rPr kumimoji="1" lang="nl-NL" altLang="zh-CN" sz="2400" dirty="0"/>
              <a:t> </a:t>
            </a:r>
            <a:r>
              <a:rPr kumimoji="1" lang="nl-NL" altLang="zh-CN" sz="2400" dirty="0" err="1" smtClean="0"/>
              <a:t>jiàn</a:t>
            </a:r>
            <a:endParaRPr kumimoji="1" lang="it-IT" altLang="zh-CN" sz="2400" dirty="0" smtClean="0"/>
          </a:p>
          <a:p>
            <a:r>
              <a:rPr kumimoji="1" lang="it-IT" altLang="zh-CN" sz="2400" dirty="0"/>
              <a:t> </a:t>
            </a:r>
            <a:r>
              <a:rPr kumimoji="1" lang="it-IT" altLang="zh-CN" sz="2400" dirty="0" smtClean="0"/>
              <a:t>        </a:t>
            </a:r>
            <a:r>
              <a:rPr kumimoji="1" lang="zh-CN" altLang="en-US" sz="2400" dirty="0" smtClean="0"/>
              <a:t>我们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晚上</a:t>
            </a:r>
            <a:r>
              <a:rPr kumimoji="1" lang="zh-CN" altLang="en-US" sz="2400" dirty="0" smtClean="0"/>
              <a:t>七点见。</a:t>
            </a:r>
            <a:endParaRPr kumimoji="1" lang="zh-CN" altLang="en-US" sz="2400" dirty="0"/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7278"/>
              </p:ext>
            </p:extLst>
          </p:nvPr>
        </p:nvGraphicFramePr>
        <p:xfrm>
          <a:off x="5152572" y="2854475"/>
          <a:ext cx="6391020" cy="324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761"/>
                <a:gridCol w="2893919"/>
                <a:gridCol w="2130340"/>
              </a:tblGrid>
              <a:tr h="597498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7:00p.m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晚上七点（钟）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zh-CN" dirty="0" err="1" smtClean="0"/>
                        <a:t>wǎn</a:t>
                      </a:r>
                      <a:r>
                        <a:rPr lang="cs-CZ" altLang="zh-CN" dirty="0" smtClean="0"/>
                        <a:t> </a:t>
                      </a:r>
                      <a:r>
                        <a:rPr lang="cs-CZ" altLang="zh-CN" dirty="0" err="1" smtClean="0"/>
                        <a:t>shàng</a:t>
                      </a:r>
                      <a:r>
                        <a:rPr lang="cs-CZ" altLang="zh-CN" dirty="0" smtClean="0"/>
                        <a:t> </a:t>
                      </a:r>
                      <a:r>
                        <a:rPr lang="cs-CZ" altLang="zh-CN" dirty="0" err="1" smtClean="0"/>
                        <a:t>qī</a:t>
                      </a:r>
                      <a:r>
                        <a:rPr lang="cs-CZ" altLang="zh-CN" dirty="0" smtClean="0"/>
                        <a:t> </a:t>
                      </a:r>
                      <a:r>
                        <a:rPr lang="cs-CZ" altLang="zh-CN" dirty="0" err="1" smtClean="0"/>
                        <a:t>diǎn</a:t>
                      </a:r>
                      <a:r>
                        <a:rPr lang="cs-CZ" altLang="zh-CN" dirty="0" smtClean="0"/>
                        <a:t> </a:t>
                      </a:r>
                      <a:r>
                        <a:rPr lang="cs-CZ" altLang="zh-CN" dirty="0" err="1" smtClean="0"/>
                        <a:t>zhōng</a:t>
                      </a:r>
                      <a:r>
                        <a:rPr lang="cs-CZ" altLang="zh-CN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65050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8:05p.m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5050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9:15p.m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5050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10:30pm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5050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11:45pm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1723194" y="5218556"/>
            <a:ext cx="267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6563523" y="3624904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晚上八点</a:t>
            </a:r>
            <a:r>
              <a:rPr lang="zh-CN" altLang="en-US" sz="2000" dirty="0" smtClean="0"/>
              <a:t>零／</a:t>
            </a:r>
            <a:r>
              <a:rPr lang="en-US" altLang="zh-CN" sz="2000" dirty="0" smtClean="0"/>
              <a:t>〇</a:t>
            </a:r>
            <a:r>
              <a:rPr lang="zh-CN" altLang="en-US" sz="2000" dirty="0" smtClean="0"/>
              <a:t>五</a:t>
            </a:r>
            <a:r>
              <a:rPr lang="zh-CN" altLang="en-US" sz="2000" dirty="0"/>
              <a:t>（分）</a:t>
            </a:r>
          </a:p>
        </p:txBody>
      </p:sp>
      <p:sp>
        <p:nvSpPr>
          <p:cNvPr id="30" name="矩形 29"/>
          <p:cNvSpPr/>
          <p:nvPr/>
        </p:nvSpPr>
        <p:spPr>
          <a:xfrm>
            <a:off x="9388352" y="3468258"/>
            <a:ext cx="2126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dirty="0" err="1"/>
              <a:t>wǎn</a:t>
            </a:r>
            <a:r>
              <a:rPr lang="pt-BR" altLang="zh-CN" dirty="0"/>
              <a:t> </a:t>
            </a:r>
            <a:r>
              <a:rPr lang="pt-BR" altLang="zh-CN" dirty="0" err="1"/>
              <a:t>shàng</a:t>
            </a:r>
            <a:r>
              <a:rPr lang="pt-BR" altLang="zh-CN" dirty="0"/>
              <a:t> </a:t>
            </a:r>
            <a:r>
              <a:rPr lang="pt-BR" altLang="zh-CN" dirty="0" err="1"/>
              <a:t>bā</a:t>
            </a:r>
            <a:r>
              <a:rPr lang="pt-BR" altLang="zh-CN" dirty="0"/>
              <a:t> </a:t>
            </a:r>
            <a:r>
              <a:rPr lang="pt-BR" altLang="zh-CN" dirty="0" err="1"/>
              <a:t>diǎn</a:t>
            </a:r>
            <a:r>
              <a:rPr lang="pt-BR" altLang="zh-CN" dirty="0"/>
              <a:t> </a:t>
            </a:r>
            <a:r>
              <a:rPr lang="pt-BR" altLang="zh-CN" dirty="0" err="1"/>
              <a:t>líng</a:t>
            </a:r>
            <a:r>
              <a:rPr lang="pt-BR" altLang="zh-CN" dirty="0"/>
              <a:t> </a:t>
            </a:r>
            <a:r>
              <a:rPr lang="pt-BR" altLang="zh-CN" dirty="0" err="1"/>
              <a:t>wǔ</a:t>
            </a:r>
            <a:r>
              <a:rPr lang="pt-BR" altLang="zh-CN" dirty="0"/>
              <a:t> </a:t>
            </a:r>
            <a:r>
              <a:rPr lang="pt-BR" altLang="zh-CN" dirty="0" err="1" smtClean="0"/>
              <a:t>fēn</a:t>
            </a:r>
            <a:r>
              <a:rPr lang="pt-BR" altLang="zh-CN" dirty="0" smtClean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557463" y="430189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晚上九点一刻</a:t>
            </a:r>
          </a:p>
          <a:p>
            <a:endParaRPr lang="zh-CN" altLang="en-US" sz="2000" dirty="0"/>
          </a:p>
        </p:txBody>
      </p:sp>
      <p:sp>
        <p:nvSpPr>
          <p:cNvPr id="32" name="矩形 31"/>
          <p:cNvSpPr/>
          <p:nvPr/>
        </p:nvSpPr>
        <p:spPr>
          <a:xfrm>
            <a:off x="6606322" y="497241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晚上十点半</a:t>
            </a:r>
            <a:endParaRPr lang="zh-CN" altLang="en-US" sz="2000" dirty="0"/>
          </a:p>
        </p:txBody>
      </p:sp>
      <p:sp>
        <p:nvSpPr>
          <p:cNvPr id="33" name="矩形 32"/>
          <p:cNvSpPr/>
          <p:nvPr/>
        </p:nvSpPr>
        <p:spPr>
          <a:xfrm>
            <a:off x="6549947" y="558291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晚上十一点三刻</a:t>
            </a:r>
            <a:endParaRPr lang="zh-CN" altLang="en-US" sz="2000" dirty="0"/>
          </a:p>
        </p:txBody>
      </p:sp>
      <p:sp>
        <p:nvSpPr>
          <p:cNvPr id="34" name="矩形 33"/>
          <p:cNvSpPr/>
          <p:nvPr/>
        </p:nvSpPr>
        <p:spPr>
          <a:xfrm>
            <a:off x="9436734" y="4084177"/>
            <a:ext cx="21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dirty="0" err="1"/>
              <a:t>wǎn</a:t>
            </a:r>
            <a:r>
              <a:rPr lang="it-IT" altLang="zh-CN" dirty="0"/>
              <a:t> </a:t>
            </a:r>
            <a:r>
              <a:rPr lang="it-IT" altLang="zh-CN" dirty="0" err="1"/>
              <a:t>shàng</a:t>
            </a:r>
            <a:r>
              <a:rPr lang="it-IT" altLang="zh-CN" dirty="0"/>
              <a:t> </a:t>
            </a:r>
            <a:r>
              <a:rPr lang="it-IT" altLang="zh-CN" dirty="0" err="1"/>
              <a:t>jiǔ</a:t>
            </a:r>
            <a:r>
              <a:rPr lang="it-IT" altLang="zh-CN" dirty="0"/>
              <a:t> </a:t>
            </a:r>
            <a:r>
              <a:rPr lang="it-IT" altLang="zh-CN" dirty="0" err="1"/>
              <a:t>diǎn</a:t>
            </a:r>
            <a:r>
              <a:rPr lang="it-IT" altLang="zh-CN" dirty="0"/>
              <a:t> </a:t>
            </a:r>
            <a:r>
              <a:rPr lang="it-IT" altLang="zh-CN" dirty="0" err="1" smtClean="0"/>
              <a:t>yí</a:t>
            </a:r>
            <a:r>
              <a:rPr lang="it-IT" altLang="zh-CN" dirty="0" smtClean="0"/>
              <a:t> </a:t>
            </a:r>
            <a:r>
              <a:rPr lang="it-IT" altLang="zh-CN" dirty="0" err="1"/>
              <a:t>kè</a:t>
            </a:r>
            <a:r>
              <a:rPr lang="it-IT" altLang="zh-CN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9428303" y="4815177"/>
            <a:ext cx="2098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zh-CN" dirty="0" err="1"/>
              <a:t>wǎn</a:t>
            </a:r>
            <a:r>
              <a:rPr lang="cs-CZ" altLang="zh-CN" dirty="0"/>
              <a:t> </a:t>
            </a:r>
            <a:r>
              <a:rPr lang="cs-CZ" altLang="zh-CN" dirty="0" err="1"/>
              <a:t>shàng</a:t>
            </a:r>
            <a:r>
              <a:rPr lang="cs-CZ" altLang="zh-CN" dirty="0"/>
              <a:t> </a:t>
            </a:r>
            <a:r>
              <a:rPr lang="cs-CZ" altLang="zh-CN" dirty="0" err="1"/>
              <a:t>shí</a:t>
            </a:r>
            <a:r>
              <a:rPr lang="cs-CZ" altLang="zh-CN" dirty="0"/>
              <a:t> </a:t>
            </a:r>
            <a:r>
              <a:rPr lang="cs-CZ" altLang="zh-CN" dirty="0" err="1"/>
              <a:t>diǎn</a:t>
            </a:r>
            <a:r>
              <a:rPr lang="cs-CZ" altLang="zh-CN" dirty="0"/>
              <a:t> </a:t>
            </a:r>
            <a:r>
              <a:rPr lang="cs-CZ" altLang="zh-CN" dirty="0" err="1"/>
              <a:t>bàn</a:t>
            </a:r>
            <a:r>
              <a:rPr lang="cs-CZ" altLang="zh-CN" dirty="0"/>
              <a:t> 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9464588" y="5464022"/>
            <a:ext cx="1941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dirty="0" err="1"/>
              <a:t>wǎn</a:t>
            </a:r>
            <a:r>
              <a:rPr lang="it-IT" altLang="zh-CN" dirty="0"/>
              <a:t> </a:t>
            </a:r>
            <a:r>
              <a:rPr lang="it-IT" altLang="zh-CN" dirty="0" err="1"/>
              <a:t>shàng</a:t>
            </a:r>
            <a:r>
              <a:rPr lang="it-IT" altLang="zh-CN" dirty="0"/>
              <a:t> </a:t>
            </a:r>
            <a:r>
              <a:rPr lang="it-IT" altLang="zh-CN" dirty="0" err="1"/>
              <a:t>shí</a:t>
            </a:r>
            <a:r>
              <a:rPr lang="it-IT" altLang="zh-CN" dirty="0"/>
              <a:t> </a:t>
            </a:r>
            <a:r>
              <a:rPr lang="it-IT" altLang="zh-CN" dirty="0" err="1"/>
              <a:t>yī</a:t>
            </a:r>
            <a:r>
              <a:rPr lang="it-IT" altLang="zh-CN" dirty="0"/>
              <a:t> </a:t>
            </a:r>
            <a:r>
              <a:rPr lang="it-IT" altLang="zh-CN" dirty="0" err="1"/>
              <a:t>diǎn</a:t>
            </a:r>
            <a:r>
              <a:rPr lang="it-IT" altLang="zh-CN" dirty="0"/>
              <a:t> </a:t>
            </a:r>
            <a:r>
              <a:rPr lang="it-IT" altLang="zh-CN" dirty="0" err="1"/>
              <a:t>sān</a:t>
            </a:r>
            <a:r>
              <a:rPr lang="it-IT" altLang="zh-CN" dirty="0"/>
              <a:t> </a:t>
            </a:r>
            <a:r>
              <a:rPr lang="it-IT" altLang="zh-CN" dirty="0" err="1"/>
              <a:t>kè</a:t>
            </a:r>
            <a:r>
              <a:rPr lang="it-IT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378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22286" y="664931"/>
            <a:ext cx="10089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6600"/>
                </a:solidFill>
              </a:rPr>
              <a:t>Alternative Questions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：</a:t>
            </a:r>
            <a:endParaRPr kumimoji="1" lang="en-US" altLang="zh-CN" sz="2400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 structure 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（是）</a:t>
            </a:r>
            <a:r>
              <a:rPr kumimoji="1" lang="en-US" altLang="zh-CN" sz="2400" dirty="0" smtClean="0">
                <a:solidFill>
                  <a:srgbClr val="FF6600"/>
                </a:solidFill>
              </a:rPr>
              <a:t>…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还是（</a:t>
            </a:r>
            <a:r>
              <a:rPr kumimoji="1" lang="en-US" altLang="zh-CN" sz="2400" dirty="0" err="1" smtClean="0">
                <a:solidFill>
                  <a:srgbClr val="FF6600"/>
                </a:solidFill>
              </a:rPr>
              <a:t>shì</a:t>
            </a:r>
            <a:r>
              <a:rPr kumimoji="1" lang="en-US" altLang="zh-CN" sz="2400" dirty="0" smtClean="0">
                <a:solidFill>
                  <a:srgbClr val="FF6600"/>
                </a:solidFill>
              </a:rPr>
              <a:t>…</a:t>
            </a:r>
            <a:r>
              <a:rPr kumimoji="1" lang="en-US" altLang="zh-CN" sz="2400" dirty="0" err="1" smtClean="0">
                <a:solidFill>
                  <a:srgbClr val="FF6600"/>
                </a:solidFill>
              </a:rPr>
              <a:t>háishì</a:t>
            </a:r>
            <a:r>
              <a:rPr kumimoji="1" lang="en-US" altLang="zh-CN" sz="2400" dirty="0" smtClean="0">
                <a:solidFill>
                  <a:srgbClr val="FF6600"/>
                </a:solidFill>
              </a:rPr>
              <a:t>, …or…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）</a:t>
            </a:r>
            <a:r>
              <a:rPr kumimoji="1" lang="en-US" altLang="zh-CN" sz="2400" dirty="0" smtClean="0"/>
              <a:t>is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used to form an alternative question. If there is another verb used in the predicate, the first </a:t>
            </a:r>
            <a:r>
              <a:rPr kumimoji="1" lang="zh-CN" altLang="en-US" sz="2400" dirty="0" smtClean="0"/>
              <a:t>是</a:t>
            </a:r>
            <a:r>
              <a:rPr kumimoji="1" lang="en-US" altLang="zh-CN" sz="2400" dirty="0" smtClean="0"/>
              <a:t> often can be omitted.</a:t>
            </a:r>
          </a:p>
        </p:txBody>
      </p:sp>
      <p:sp>
        <p:nvSpPr>
          <p:cNvPr id="5" name="矩形 4"/>
          <p:cNvSpPr/>
          <p:nvPr/>
        </p:nvSpPr>
        <p:spPr>
          <a:xfrm>
            <a:off x="779145" y="2437189"/>
            <a:ext cx="1163788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/>
              <a:t>Example</a:t>
            </a:r>
            <a:r>
              <a:rPr kumimoji="1" lang="zh-CN" altLang="en-US" sz="2400" dirty="0"/>
              <a:t>：</a:t>
            </a:r>
            <a:endParaRPr kumimoji="1" lang="en-US" altLang="zh-CN" sz="2400" dirty="0"/>
          </a:p>
          <a:p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zhōng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guó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hái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měi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guó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</a:t>
            </a:r>
          </a:p>
          <a:p>
            <a:r>
              <a:rPr kumimoji="1" lang="zh-CN" altLang="zh-CN" sz="2400" dirty="0"/>
              <a:t>1</a:t>
            </a:r>
            <a:r>
              <a:rPr kumimoji="1" lang="en-US" altLang="zh-CN" sz="2400" dirty="0"/>
              <a:t>.</a:t>
            </a:r>
            <a:r>
              <a:rPr kumimoji="1" lang="zh-CN" altLang="en-US" sz="2400" dirty="0"/>
              <a:t>你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是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</a:t>
            </a:r>
            <a:r>
              <a:rPr kumimoji="1" lang="zh-CN" altLang="en-US" sz="2400" dirty="0" smtClean="0"/>
              <a:t>中国人，</a:t>
            </a:r>
            <a:r>
              <a:rPr kumimoji="1" lang="en-US" altLang="zh-CN" sz="2400" dirty="0" smtClean="0"/>
              <a:t>        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还是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   </a:t>
            </a:r>
            <a:r>
              <a:rPr kumimoji="1" lang="zh-CN" altLang="en-US" sz="2400" dirty="0" smtClean="0"/>
              <a:t>美</a:t>
            </a:r>
            <a:r>
              <a:rPr kumimoji="1" lang="zh-CN" altLang="en-US" sz="2400" dirty="0"/>
              <a:t>国人</a:t>
            </a:r>
            <a:r>
              <a:rPr kumimoji="1" lang="zh-CN" altLang="en-US" sz="2400" dirty="0" smtClean="0"/>
              <a:t>？</a:t>
            </a:r>
            <a:r>
              <a:rPr kumimoji="1" lang="en-US" altLang="zh-CN" sz="2400" dirty="0" smtClean="0"/>
              <a:t> ?</a:t>
            </a:r>
            <a:endParaRPr kumimoji="1" lang="en-US" altLang="zh-CN" sz="2400" dirty="0"/>
          </a:p>
        </p:txBody>
      </p:sp>
      <p:pic>
        <p:nvPicPr>
          <p:cNvPr id="6" name="图片 5" descr="1200px-Flag_of_the_People's_Republic_of_Chin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94" y="2816391"/>
            <a:ext cx="1699524" cy="1133017"/>
          </a:xfrm>
          <a:prstGeom prst="rect">
            <a:avLst/>
          </a:prstGeom>
        </p:spPr>
      </p:pic>
      <p:pic>
        <p:nvPicPr>
          <p:cNvPr id="7" name="图片 6" descr="25611338-usa-fl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86" y="2811010"/>
            <a:ext cx="1657865" cy="112397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8916" y="4204686"/>
            <a:ext cx="1163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err="1" smtClean="0"/>
              <a:t>nǐ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</a:t>
            </a:r>
            <a:r>
              <a:rPr kumimoji="1" lang="en-US" altLang="zh-CN" sz="2400" dirty="0" err="1" smtClean="0"/>
              <a:t>zhōng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guó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hái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měi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guó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</a:t>
            </a:r>
          </a:p>
          <a:p>
            <a:r>
              <a:rPr kumimoji="1" lang="zh-CN" altLang="zh-CN" sz="2400" dirty="0" smtClean="0"/>
              <a:t>2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/>
              <a:t>你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是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</a:t>
            </a:r>
            <a:r>
              <a:rPr kumimoji="1" lang="zh-CN" altLang="en-US" sz="2400" dirty="0" smtClean="0"/>
              <a:t>美国人，</a:t>
            </a:r>
            <a:r>
              <a:rPr kumimoji="1" lang="en-US" altLang="zh-CN" sz="2400" dirty="0" smtClean="0"/>
              <a:t>       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还是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  </a:t>
            </a:r>
            <a:r>
              <a:rPr kumimoji="1" lang="zh-CN" altLang="en-US" sz="2400" dirty="0" smtClean="0"/>
              <a:t>捷克人？</a:t>
            </a:r>
            <a:r>
              <a:rPr kumimoji="1" lang="en-US" altLang="zh-CN" sz="2400" dirty="0" smtClean="0"/>
              <a:t>  ?</a:t>
            </a:r>
            <a:endParaRPr kumimoji="1" lang="en-US" altLang="zh-CN" sz="2400" dirty="0"/>
          </a:p>
        </p:txBody>
      </p:sp>
      <p:pic>
        <p:nvPicPr>
          <p:cNvPr id="9" name="图片 8" descr="25611338-usa-fl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61" y="4134663"/>
            <a:ext cx="1702756" cy="1154411"/>
          </a:xfrm>
          <a:prstGeom prst="rect">
            <a:avLst/>
          </a:prstGeom>
        </p:spPr>
      </p:pic>
      <p:pic>
        <p:nvPicPr>
          <p:cNvPr id="10" name="图片 9" descr="7-14041422114939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13" y="4129815"/>
            <a:ext cx="1704931" cy="12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2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08239" y="764898"/>
            <a:ext cx="1163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err="1" smtClean="0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jiě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jiě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  </a:t>
            </a:r>
            <a:r>
              <a:rPr kumimoji="1" lang="en-US" altLang="zh-CN" sz="2400" dirty="0" err="1" smtClean="0"/>
              <a:t>zhōngguórén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hái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měi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guó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</a:t>
            </a:r>
          </a:p>
          <a:p>
            <a:r>
              <a:rPr kumimoji="1" lang="zh-CN" altLang="zh-CN" sz="2400" dirty="0"/>
              <a:t>3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你姐姐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是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</a:t>
            </a:r>
            <a:r>
              <a:rPr kumimoji="1" lang="zh-CN" altLang="en-US" sz="2400" dirty="0" smtClean="0"/>
              <a:t>美国人，</a:t>
            </a:r>
            <a:r>
              <a:rPr kumimoji="1" lang="en-US" altLang="zh-CN" sz="2400" dirty="0" smtClean="0"/>
              <a:t>        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还是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  </a:t>
            </a:r>
            <a:r>
              <a:rPr kumimoji="1" lang="zh-CN" altLang="en-US" sz="2400" dirty="0" smtClean="0"/>
              <a:t>捷克人？</a:t>
            </a:r>
            <a:r>
              <a:rPr kumimoji="1" lang="en-US" altLang="zh-CN" sz="2400" dirty="0" smtClean="0"/>
              <a:t>  ?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</p:txBody>
      </p:sp>
      <p:pic>
        <p:nvPicPr>
          <p:cNvPr id="2" name="图片 1" descr="下载 (3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09" y="589878"/>
            <a:ext cx="1891424" cy="1641669"/>
          </a:xfrm>
          <a:prstGeom prst="rect">
            <a:avLst/>
          </a:prstGeom>
        </p:spPr>
      </p:pic>
      <p:pic>
        <p:nvPicPr>
          <p:cNvPr id="3" name="图片 2" descr="Fotolia_80263284_Subscription_L-600x4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8" y="587853"/>
            <a:ext cx="2354580" cy="15697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25001" y="2532396"/>
            <a:ext cx="1163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smtClean="0"/>
              <a:t>  </a:t>
            </a:r>
            <a:r>
              <a:rPr kumimoji="1" lang="en-US" altLang="zh-CN" sz="2400" dirty="0" err="1" smtClean="0"/>
              <a:t>nǐshì</a:t>
            </a:r>
            <a:r>
              <a:rPr kumimoji="1" lang="en-US" altLang="zh-CN" sz="2400" dirty="0" smtClean="0"/>
              <a:t>   </a:t>
            </a:r>
            <a:r>
              <a:rPr kumimoji="1" lang="en-US" altLang="zh-CN" sz="2400" dirty="0" err="1" smtClean="0"/>
              <a:t>zhōngguórén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hái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měi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guó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</a:t>
            </a:r>
          </a:p>
          <a:p>
            <a:r>
              <a:rPr kumimoji="1" lang="zh-CN" altLang="zh-CN" sz="2400" dirty="0" smtClean="0"/>
              <a:t>4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你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是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</a:t>
            </a:r>
            <a:r>
              <a:rPr kumimoji="1" lang="zh-CN" altLang="en-US" sz="2400" dirty="0" smtClean="0"/>
              <a:t>美国人，</a:t>
            </a:r>
            <a:r>
              <a:rPr kumimoji="1" lang="en-US" altLang="zh-CN" sz="2400" dirty="0" smtClean="0"/>
              <a:t>        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还是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  </a:t>
            </a:r>
            <a:r>
              <a:rPr kumimoji="1" lang="zh-CN" altLang="en-US" sz="2400" dirty="0" smtClean="0"/>
              <a:t>捷克人？</a:t>
            </a:r>
            <a:r>
              <a:rPr kumimoji="1" lang="en-US" altLang="zh-CN" sz="2400" dirty="0" smtClean="0"/>
              <a:t>  ?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</p:txBody>
      </p:sp>
      <p:pic>
        <p:nvPicPr>
          <p:cNvPr id="13" name="图片 12" descr="下载 (3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87" y="2332717"/>
            <a:ext cx="1932713" cy="1698153"/>
          </a:xfrm>
          <a:prstGeom prst="rect">
            <a:avLst/>
          </a:prstGeom>
        </p:spPr>
      </p:pic>
      <p:pic>
        <p:nvPicPr>
          <p:cNvPr id="14" name="图片 13" descr="下载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04" y="2379494"/>
            <a:ext cx="2315896" cy="154112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78756" y="4299893"/>
            <a:ext cx="1163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smtClean="0"/>
              <a:t>  </a:t>
            </a:r>
            <a:r>
              <a:rPr kumimoji="1" lang="en-US" altLang="zh-CN" sz="2400" dirty="0" err="1" smtClean="0"/>
              <a:t>nǐshì</a:t>
            </a:r>
            <a:r>
              <a:rPr kumimoji="1" lang="en-US" altLang="zh-CN" sz="2400" dirty="0" smtClean="0"/>
              <a:t>    </a:t>
            </a:r>
            <a:r>
              <a:rPr kumimoji="1" lang="en-US" altLang="zh-CN" sz="2400" dirty="0" err="1" smtClean="0"/>
              <a:t>zhōngguórén</a:t>
            </a:r>
            <a:r>
              <a:rPr kumimoji="1" lang="en-US" altLang="zh-CN" sz="2400" dirty="0" smtClean="0"/>
              <a:t>   </a:t>
            </a:r>
            <a:r>
              <a:rPr kumimoji="1" lang="en-US" altLang="zh-CN" sz="2400" dirty="0" err="1" smtClean="0"/>
              <a:t>hái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měi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guó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</a:t>
            </a:r>
          </a:p>
          <a:p>
            <a:r>
              <a:rPr kumimoji="1" lang="zh-CN" altLang="zh-CN" sz="2400" dirty="0"/>
              <a:t>5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你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是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</a:t>
            </a:r>
            <a:r>
              <a:rPr kumimoji="1" lang="zh-CN" altLang="en-US" sz="2400" dirty="0" smtClean="0"/>
              <a:t>美国人，</a:t>
            </a:r>
            <a:r>
              <a:rPr kumimoji="1" lang="en-US" altLang="zh-CN" sz="2400" dirty="0" smtClean="0"/>
              <a:t>        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还是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        </a:t>
            </a:r>
            <a:r>
              <a:rPr kumimoji="1" lang="zh-CN" altLang="en-US" sz="2400" dirty="0" smtClean="0"/>
              <a:t>捷克人？</a:t>
            </a:r>
            <a:r>
              <a:rPr kumimoji="1" lang="en-US" altLang="zh-CN" sz="2400" dirty="0" smtClean="0"/>
              <a:t>  ?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</p:txBody>
      </p:sp>
      <p:pic>
        <p:nvPicPr>
          <p:cNvPr id="17" name="图片 16" descr="下载 (1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12" y="4109932"/>
            <a:ext cx="2101147" cy="1398218"/>
          </a:xfrm>
          <a:prstGeom prst="rect">
            <a:avLst/>
          </a:prstGeom>
        </p:spPr>
      </p:pic>
      <p:pic>
        <p:nvPicPr>
          <p:cNvPr id="18" name="图片 17" descr="152438842404355b42ee1f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30" y="4167199"/>
            <a:ext cx="2054977" cy="13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5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 err="1" smtClean="0"/>
              <a:t>shēngcí</a:t>
            </a:r>
            <a:r>
              <a:rPr lang="en-US" altLang="zh-CN" sz="4400" dirty="0" smtClean="0"/>
              <a:t> </a:t>
            </a:r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zh-CN" altLang="en-US" sz="4400" dirty="0" smtClean="0"/>
              <a:t>生词</a:t>
            </a:r>
            <a:r>
              <a:rPr lang="en-US" altLang="zh-CN" sz="4400" dirty="0" smtClean="0"/>
              <a:t>New words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32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27971" y="2423314"/>
            <a:ext cx="264687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9600" dirty="0" smtClean="0"/>
              <a:t>现在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t now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886600" y="1541124"/>
            <a:ext cx="30544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xiàn</a:t>
            </a:r>
            <a:r>
              <a:rPr kumimoji="1" lang="it-IT" altLang="zh-CN" sz="6600" dirty="0"/>
              <a:t> </a:t>
            </a:r>
            <a:r>
              <a:rPr kumimoji="1" lang="it-IT" altLang="zh-CN" sz="6600" dirty="0" err="1"/>
              <a:t>zài</a:t>
            </a:r>
            <a:r>
              <a:rPr kumimoji="1" lang="it-IT" altLang="zh-CN" sz="6600" dirty="0"/>
              <a:t>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6128367" y="1935650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59943" y="2441140"/>
            <a:ext cx="3575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：现在几点？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7485908" y="2060751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err="1"/>
              <a:t>xiàn</a:t>
            </a:r>
            <a:r>
              <a:rPr lang="it-IT" altLang="zh-CN" sz="2400" dirty="0"/>
              <a:t> </a:t>
            </a:r>
            <a:r>
              <a:rPr lang="it-IT" altLang="zh-CN" sz="2400" dirty="0" err="1"/>
              <a:t>zài</a:t>
            </a:r>
            <a:r>
              <a:rPr lang="it-IT" altLang="zh-CN" sz="2400" dirty="0"/>
              <a:t> </a:t>
            </a:r>
            <a:r>
              <a:rPr lang="it-IT" altLang="zh-CN" sz="2400" dirty="0" err="1"/>
              <a:t>jǐ</a:t>
            </a:r>
            <a:r>
              <a:rPr lang="it-IT" altLang="zh-CN" sz="2400" dirty="0"/>
              <a:t> </a:t>
            </a:r>
            <a:r>
              <a:rPr lang="it-IT" altLang="zh-CN" sz="2400" dirty="0" err="1"/>
              <a:t>diǎn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862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860" y="2534275"/>
            <a:ext cx="571577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刻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m quarter</a:t>
            </a:r>
            <a:r>
              <a:rPr kumimoji="1" lang="zh-CN" altLang="en-US" sz="4000" dirty="0" smtClean="0"/>
              <a:t>（</a:t>
            </a:r>
            <a:r>
              <a:rPr kumimoji="1" lang="en-US" altLang="zh-CN" sz="4000" dirty="0" smtClean="0"/>
              <a:t>of an hour</a:t>
            </a:r>
            <a:r>
              <a:rPr kumimoji="1" lang="zh-CN" altLang="en-US" sz="4000" dirty="0" smtClean="0"/>
              <a:t>）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2823733" y="1504137"/>
            <a:ext cx="12199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Kè</a:t>
            </a:r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6535280" y="937002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88809" y="1282215"/>
            <a:ext cx="3575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：现在几点？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pic>
        <p:nvPicPr>
          <p:cNvPr id="7" name="图片 6" descr="下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886" y="3586786"/>
            <a:ext cx="2650251" cy="24903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090114" y="975800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err="1"/>
              <a:t>xiàn</a:t>
            </a:r>
            <a:r>
              <a:rPr lang="it-IT" altLang="zh-CN" sz="2400" dirty="0"/>
              <a:t> </a:t>
            </a:r>
            <a:r>
              <a:rPr lang="it-IT" altLang="zh-CN" sz="2400" dirty="0" err="1"/>
              <a:t>zài</a:t>
            </a:r>
            <a:r>
              <a:rPr lang="it-IT" altLang="zh-CN" sz="2400" dirty="0"/>
              <a:t> </a:t>
            </a:r>
            <a:r>
              <a:rPr lang="it-IT" altLang="zh-CN" sz="2400" dirty="0" err="1"/>
              <a:t>jǐ</a:t>
            </a:r>
            <a:r>
              <a:rPr lang="it-IT" altLang="zh-CN" sz="2400" dirty="0"/>
              <a:t> </a:t>
            </a:r>
            <a:r>
              <a:rPr lang="it-IT" altLang="zh-CN" sz="2400" dirty="0" err="1"/>
              <a:t>diǎn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4434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0444" y="2534275"/>
            <a:ext cx="579317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事（儿）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n matter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affair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event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4106131" y="1393176"/>
            <a:ext cx="32883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shì</a:t>
            </a:r>
            <a:r>
              <a:rPr kumimoji="1" lang="zh-CN" altLang="en-US" sz="6600" dirty="0" smtClean="0"/>
              <a:t>（</a:t>
            </a:r>
            <a:r>
              <a:rPr kumimoji="1" lang="en-US" altLang="zh-CN" sz="6600" dirty="0" smtClean="0"/>
              <a:t>r</a:t>
            </a:r>
            <a:r>
              <a:rPr kumimoji="1" lang="zh-CN" altLang="en-US" sz="6600" dirty="0" smtClean="0"/>
              <a:t>）</a:t>
            </a:r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4698005" y="5202833"/>
            <a:ext cx="463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我</a:t>
            </a:r>
            <a:r>
              <a:rPr kumimoji="1" lang="en-US" altLang="zh-CN" sz="2800" dirty="0" smtClean="0"/>
              <a:t>                         </a:t>
            </a:r>
            <a:r>
              <a:rPr kumimoji="1" lang="zh-CN" altLang="en-US" sz="2800" dirty="0" smtClean="0"/>
              <a:t>有事儿。</a:t>
            </a:r>
            <a:endParaRPr kumimoji="1" lang="zh-CN" altLang="en-US" sz="2800" dirty="0"/>
          </a:p>
        </p:txBody>
      </p:sp>
      <p:pic>
        <p:nvPicPr>
          <p:cNvPr id="6" name="图片 5" descr="下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082" y="4709673"/>
            <a:ext cx="1861996" cy="174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1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7451" y="2546604"/>
            <a:ext cx="333096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今天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t today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960586" y="1405505"/>
            <a:ext cx="2716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jīn</a:t>
            </a:r>
            <a:r>
              <a:rPr kumimoji="1" lang="it-IT" altLang="zh-CN" sz="6600" dirty="0"/>
              <a:t> </a:t>
            </a:r>
            <a:r>
              <a:rPr kumimoji="1" lang="it-IT" altLang="zh-CN" sz="6600" dirty="0" err="1"/>
              <a:t>tiān</a:t>
            </a:r>
            <a:r>
              <a:rPr kumimoji="1" lang="it-IT" altLang="zh-CN" sz="6600" dirty="0"/>
              <a:t> 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5869421" y="826041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29722" y="1331531"/>
            <a:ext cx="3575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：今天星期几？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  <p:sp>
        <p:nvSpPr>
          <p:cNvPr id="7" name="可选流程 6"/>
          <p:cNvSpPr/>
          <p:nvPr/>
        </p:nvSpPr>
        <p:spPr>
          <a:xfrm>
            <a:off x="5873852" y="3518213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910845" y="4048361"/>
            <a:ext cx="4730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：今天是几月几号？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5161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6930" y="2423314"/>
            <a:ext cx="255711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很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</a:t>
            </a:r>
            <a:r>
              <a:rPr kumimoji="1" lang="en-US" altLang="zh-CN" sz="4000" dirty="0" err="1" smtClean="0"/>
              <a:t>adv</a:t>
            </a:r>
            <a:r>
              <a:rPr kumimoji="1" lang="en-US" altLang="zh-CN" sz="4000" dirty="0" smtClean="0"/>
              <a:t> very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319389" y="1393176"/>
            <a:ext cx="1596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hěn</a:t>
            </a:r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6" name="文本框 5"/>
          <p:cNvSpPr txBox="1"/>
          <p:nvPr/>
        </p:nvSpPr>
        <p:spPr>
          <a:xfrm>
            <a:off x="3506359" y="1323654"/>
            <a:ext cx="23018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máng</a:t>
            </a:r>
            <a:r>
              <a:rPr kumimoji="1" lang="en-US" altLang="zh-CN" sz="6600" dirty="0" smtClean="0"/>
              <a:t> </a:t>
            </a:r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7" name="文本框 6"/>
          <p:cNvSpPr txBox="1"/>
          <p:nvPr/>
        </p:nvSpPr>
        <p:spPr>
          <a:xfrm>
            <a:off x="3316151" y="2378450"/>
            <a:ext cx="252279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忙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</a:t>
            </a:r>
            <a:r>
              <a:rPr kumimoji="1" lang="en-US" altLang="zh-CN" sz="4000" dirty="0" err="1" smtClean="0"/>
              <a:t>adj</a:t>
            </a:r>
            <a:r>
              <a:rPr kumimoji="1" lang="en-US" altLang="zh-CN" sz="4000" dirty="0" smtClean="0"/>
              <a:t> busy</a:t>
            </a:r>
            <a:endParaRPr kumimoji="1" lang="zh-CN" altLang="en-US" sz="4000" dirty="0"/>
          </a:p>
        </p:txBody>
      </p:sp>
      <p:pic>
        <p:nvPicPr>
          <p:cNvPr id="8" name="图片 7" descr="9a1d-fysnevm57312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51" y="912344"/>
            <a:ext cx="3627805" cy="36278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35566" y="473433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她很忙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3426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7450" y="2546604"/>
            <a:ext cx="53444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晚饭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n dinner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supper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960586" y="1405505"/>
            <a:ext cx="29267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wǎnfàn</a:t>
            </a:r>
            <a:r>
              <a:rPr kumimoji="1" lang="it-IT" altLang="zh-CN" sz="6600" dirty="0" smtClean="0"/>
              <a:t>   </a:t>
            </a:r>
            <a:endParaRPr kumimoji="1" lang="zh-CN" altLang="en-US" sz="6600" dirty="0"/>
          </a:p>
        </p:txBody>
      </p:sp>
      <p:pic>
        <p:nvPicPr>
          <p:cNvPr id="3" name="图片 2" descr="Ci0qzVmRbNaALshdAAvMM6h-T9w8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64" y="727410"/>
            <a:ext cx="5124589" cy="55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5281069-final-exam-isolated-red-stamp-on-a-solid-white-backgrou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4" y="720390"/>
            <a:ext cx="2164593" cy="216459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46757" y="3032929"/>
            <a:ext cx="11640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Monday, December 9, 2019:Final review  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smtClean="0"/>
              <a:t>Lesson3-Lesson6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Monday, December16,2019:Final exam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Final grades</a:t>
            </a:r>
            <a:r>
              <a:rPr kumimoji="1" lang="zh-CN" altLang="en-US" sz="2400" dirty="0" smtClean="0"/>
              <a:t>＝</a:t>
            </a:r>
            <a:r>
              <a:rPr kumimoji="1" lang="en-US" altLang="zh-CN" sz="2400" dirty="0" smtClean="0"/>
              <a:t>written examination50</a:t>
            </a:r>
            <a:r>
              <a:rPr kumimoji="1" lang="zh-CN" altLang="en-US" sz="2400" dirty="0" smtClean="0"/>
              <a:t>％＋</a:t>
            </a:r>
            <a:r>
              <a:rPr kumimoji="1" lang="en-US" altLang="zh-CN" sz="2400" dirty="0" smtClean="0"/>
              <a:t>oral examination50%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2947043" y="789055"/>
            <a:ext cx="6820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/>
              <a:t>Word order for dates</a:t>
            </a:r>
            <a:r>
              <a:rPr kumimoji="1" lang="zh-CN" altLang="en-US" sz="2000" b="1" dirty="0" smtClean="0"/>
              <a:t>：＊年／＊月／＊号（日）／星期＊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807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30822" y="2435643"/>
            <a:ext cx="53444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为什么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  </a:t>
            </a:r>
            <a:r>
              <a:rPr kumimoji="1" lang="en-US" altLang="zh-CN" sz="4000" dirty="0" err="1" smtClean="0"/>
              <a:t>qpr</a:t>
            </a:r>
            <a:r>
              <a:rPr kumimoji="1" lang="en-US" altLang="zh-CN" sz="4000" dirty="0" smtClean="0"/>
              <a:t> why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2934713" y="1331531"/>
            <a:ext cx="49489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wèi</a:t>
            </a:r>
            <a:r>
              <a:rPr kumimoji="1" lang="it-IT" altLang="zh-CN" sz="6600" dirty="0" smtClean="0"/>
              <a:t> </a:t>
            </a:r>
            <a:r>
              <a:rPr kumimoji="1" lang="it-IT" altLang="zh-CN" sz="6600" dirty="0" err="1" smtClean="0"/>
              <a:t>shé</a:t>
            </a:r>
            <a:r>
              <a:rPr kumimoji="1" lang="en-US" altLang="zh-CN" sz="6600" dirty="0" smtClean="0"/>
              <a:t>n</a:t>
            </a:r>
            <a:r>
              <a:rPr kumimoji="1" lang="it-IT" altLang="zh-CN" sz="6600" dirty="0" smtClean="0"/>
              <a:t> </a:t>
            </a:r>
            <a:r>
              <a:rPr kumimoji="1" lang="it-IT" altLang="zh-CN" sz="6600" dirty="0"/>
              <a:t>me    </a:t>
            </a:r>
            <a:endParaRPr kumimoji="1" lang="zh-CN" altLang="en-US" sz="6600" dirty="0"/>
          </a:p>
        </p:txBody>
      </p:sp>
      <p:pic>
        <p:nvPicPr>
          <p:cNvPr id="3" name="图片 2" descr="下载 (4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78" y="3365386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6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6930" y="2521946"/>
            <a:ext cx="53444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因为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</a:t>
            </a:r>
            <a:r>
              <a:rPr kumimoji="1" lang="en-US" altLang="zh-CN" sz="4000" dirty="0" err="1" smtClean="0"/>
              <a:t>conj</a:t>
            </a:r>
            <a:r>
              <a:rPr kumimoji="1" lang="en-US" altLang="zh-CN" sz="4000" dirty="0" smtClean="0"/>
              <a:t> because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393372" y="1528795"/>
            <a:ext cx="2818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yīn</a:t>
            </a:r>
            <a:r>
              <a:rPr kumimoji="1" lang="it-IT" altLang="zh-CN" sz="6600" dirty="0"/>
              <a:t> </a:t>
            </a:r>
            <a:r>
              <a:rPr kumimoji="1" lang="it-IT" altLang="zh-CN" sz="6600" dirty="0" err="1" smtClean="0"/>
              <a:t>wèi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5204910" y="2026405"/>
            <a:ext cx="6003715" cy="291751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06638" y="2433263"/>
            <a:ext cx="571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：今天晚上，我请你吃中国菜</a:t>
            </a:r>
            <a:r>
              <a:rPr kumimoji="1" lang="zh-CN" altLang="en-US" sz="2800" dirty="0"/>
              <a:t>。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endParaRPr kumimoji="1" lang="en-US" altLang="zh-CN" sz="2800" dirty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：因为今天是我的生日。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6268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89909" y="2509617"/>
            <a:ext cx="68364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</a:t>
            </a:r>
            <a:r>
              <a:rPr kumimoji="1" lang="zh-CN" altLang="en-US" sz="9600" dirty="0" smtClean="0"/>
              <a:t>还</a:t>
            </a:r>
            <a:endParaRPr kumimoji="1" lang="en-US" altLang="zh-CN" sz="9600" dirty="0" smtClean="0"/>
          </a:p>
          <a:p>
            <a:r>
              <a:rPr kumimoji="1" lang="en-US" altLang="zh-CN" sz="4000" dirty="0" err="1" smtClean="0"/>
              <a:t>adv</a:t>
            </a:r>
            <a:r>
              <a:rPr kumimoji="1" lang="en-US" altLang="zh-CN" sz="4000" dirty="0" smtClean="0"/>
              <a:t> also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too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as well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4661012" y="1343860"/>
            <a:ext cx="1314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 smtClean="0"/>
              <a:t>hái</a:t>
            </a:r>
            <a:r>
              <a:rPr kumimoji="1" lang="en-US" altLang="zh-CN" sz="6600" dirty="0" smtClean="0"/>
              <a:t> </a:t>
            </a:r>
            <a:endParaRPr kumimoji="1"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43229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4820" y="2472630"/>
            <a:ext cx="68364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</a:t>
            </a:r>
            <a:r>
              <a:rPr kumimoji="1" lang="zh-CN" altLang="en-US" sz="9600" dirty="0" smtClean="0"/>
              <a:t>同学</a:t>
            </a:r>
          </a:p>
          <a:p>
            <a:r>
              <a:rPr kumimoji="1" lang="en-US" altLang="zh-CN" sz="4000" dirty="0" smtClean="0"/>
              <a:t>n classmate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257732" y="1356189"/>
            <a:ext cx="34317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/>
              <a:t>tóng</a:t>
            </a:r>
            <a:r>
              <a:rPr kumimoji="1" lang="en-US" altLang="zh-CN" sz="6600" dirty="0"/>
              <a:t> </a:t>
            </a:r>
            <a:r>
              <a:rPr kumimoji="1" lang="en-US" altLang="zh-CN" sz="6600" dirty="0" err="1"/>
              <a:t>xué</a:t>
            </a:r>
            <a:r>
              <a:rPr kumimoji="1" lang="en-US" altLang="zh-CN" sz="6600" dirty="0"/>
              <a:t>  </a:t>
            </a:r>
            <a:endParaRPr kumimoji="1" lang="zh-CN" altLang="en-US" sz="6600" dirty="0"/>
          </a:p>
        </p:txBody>
      </p:sp>
      <p:sp>
        <p:nvSpPr>
          <p:cNvPr id="7" name="可选流程 6"/>
          <p:cNvSpPr/>
          <p:nvPr/>
        </p:nvSpPr>
        <p:spPr>
          <a:xfrm>
            <a:off x="5906414" y="2009624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44760" y="3057589"/>
            <a:ext cx="49271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u="sng" dirty="0" smtClean="0"/>
              <a:t>         </a:t>
            </a:r>
            <a:r>
              <a:rPr kumimoji="1" lang="en-US" altLang="zh-CN" sz="3200" u="sng" dirty="0"/>
              <a:t> </a:t>
            </a:r>
            <a:r>
              <a:rPr kumimoji="1" lang="en-US" altLang="zh-CN" sz="3200" u="sng" dirty="0" smtClean="0"/>
              <a:t>         </a:t>
            </a:r>
            <a:r>
              <a:rPr kumimoji="1" lang="zh-CN" altLang="en-US" sz="3200" dirty="0" smtClean="0"/>
              <a:t>是我的同学。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8067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0535" y="2509617"/>
            <a:ext cx="68364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</a:t>
            </a:r>
            <a:r>
              <a:rPr kumimoji="1" lang="zh-CN" altLang="en-US" sz="9600" dirty="0" smtClean="0"/>
              <a:t>认识</a:t>
            </a:r>
          </a:p>
          <a:p>
            <a:r>
              <a:rPr kumimoji="1" lang="en-US" altLang="zh-CN" sz="4000" dirty="0" smtClean="0"/>
              <a:t>v </a:t>
            </a:r>
            <a:r>
              <a:rPr kumimoji="1" lang="en-US" altLang="zh-CN" sz="4000" dirty="0" err="1" smtClean="0"/>
              <a:t>tobe</a:t>
            </a:r>
            <a:r>
              <a:rPr kumimoji="1" lang="en-US" altLang="zh-CN" sz="4000" dirty="0" smtClean="0"/>
              <a:t> acquainted with</a:t>
            </a:r>
            <a:r>
              <a:rPr kumimoji="1" lang="zh-CN" altLang="en-US" sz="4000" dirty="0" smtClean="0"/>
              <a:t>；</a:t>
            </a:r>
            <a:r>
              <a:rPr kumimoji="1" lang="en-US" altLang="zh-CN" sz="4000" dirty="0" smtClean="0"/>
              <a:t>to recognize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22093" y="1356189"/>
            <a:ext cx="34317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/>
              <a:t>tóng</a:t>
            </a:r>
            <a:r>
              <a:rPr kumimoji="1" lang="en-US" altLang="zh-CN" sz="6600" dirty="0"/>
              <a:t> </a:t>
            </a:r>
            <a:r>
              <a:rPr kumimoji="1" lang="en-US" altLang="zh-CN" sz="6600" dirty="0" err="1"/>
              <a:t>xué</a:t>
            </a:r>
            <a:r>
              <a:rPr kumimoji="1" lang="en-US" altLang="zh-CN" sz="6600" dirty="0"/>
              <a:t> 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6239343" y="1504136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37989" y="2058941"/>
            <a:ext cx="4624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A</a:t>
            </a:r>
            <a:r>
              <a:rPr kumimoji="1" lang="zh-CN" altLang="en-US" sz="4000" dirty="0" smtClean="0"/>
              <a:t>：你认识李友吗？</a:t>
            </a:r>
            <a:endParaRPr kumimoji="1" lang="en-US" altLang="zh-CN" sz="4000" dirty="0" smtClean="0"/>
          </a:p>
          <a:p>
            <a:r>
              <a:rPr kumimoji="1" lang="en-US" altLang="zh-CN" sz="4000" dirty="0" smtClean="0"/>
              <a:t>B</a:t>
            </a:r>
            <a:r>
              <a:rPr kumimoji="1" lang="zh-CN" altLang="en-US" sz="4000" dirty="0" smtClean="0"/>
              <a:t>：</a:t>
            </a:r>
            <a:r>
              <a:rPr kumimoji="1" lang="en-US" altLang="zh-CN" sz="4000" u="sng" dirty="0" smtClean="0"/>
              <a:t>              </a:t>
            </a:r>
            <a:r>
              <a:rPr kumimoji="1" lang="en-US" altLang="zh-CN" sz="4000" dirty="0" smtClean="0"/>
              <a:t> </a:t>
            </a:r>
            <a:r>
              <a:rPr kumimoji="1" lang="zh-CN" altLang="en-US" sz="4000" dirty="0" smtClean="0"/>
              <a:t>。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8667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0535" y="2509617"/>
            <a:ext cx="68364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</a:t>
            </a:r>
            <a:r>
              <a:rPr kumimoji="1" lang="zh-CN" altLang="en-US" sz="9600" dirty="0" smtClean="0"/>
              <a:t>朋友</a:t>
            </a:r>
          </a:p>
          <a:p>
            <a:r>
              <a:rPr kumimoji="1" lang="en-US" altLang="zh-CN" sz="4000" dirty="0" smtClean="0"/>
              <a:t>     n friend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22093" y="1356189"/>
            <a:ext cx="36673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 err="1"/>
              <a:t>péng</a:t>
            </a:r>
            <a:r>
              <a:rPr kumimoji="1" lang="en-US" altLang="zh-CN" sz="6600" dirty="0"/>
              <a:t> </a:t>
            </a:r>
            <a:r>
              <a:rPr kumimoji="1" lang="en-US" altLang="zh-CN" sz="6600" dirty="0" smtClean="0"/>
              <a:t>you   </a:t>
            </a:r>
            <a:endParaRPr kumimoji="1" lang="zh-CN" altLang="en-US" sz="6600" dirty="0"/>
          </a:p>
        </p:txBody>
      </p:sp>
      <p:sp>
        <p:nvSpPr>
          <p:cNvPr id="5" name="可选流程 4"/>
          <p:cNvSpPr/>
          <p:nvPr/>
        </p:nvSpPr>
        <p:spPr>
          <a:xfrm>
            <a:off x="6239343" y="1504136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20241" y="1935650"/>
            <a:ext cx="4624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4000" dirty="0" smtClean="0"/>
          </a:p>
          <a:p>
            <a:r>
              <a:rPr kumimoji="1" lang="zh-CN" altLang="en-US" sz="4000" dirty="0" smtClean="0"/>
              <a:t>我们是好朋友。</a:t>
            </a:r>
            <a:endParaRPr kumimoji="1" lang="zh-CN" altLang="en-US" sz="4000" dirty="0"/>
          </a:p>
        </p:txBody>
      </p:sp>
      <p:pic>
        <p:nvPicPr>
          <p:cNvPr id="3" name="图片 2" descr="14c666eded9402b18ee9daa62a44168b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56" y="3982263"/>
            <a:ext cx="3372732" cy="22462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88107" y="2048422"/>
            <a:ext cx="3722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err="1"/>
              <a:t>wǒ</a:t>
            </a:r>
            <a:r>
              <a:rPr lang="it-IT" altLang="zh-CN" sz="2400" dirty="0"/>
              <a:t> men </a:t>
            </a:r>
            <a:r>
              <a:rPr lang="it-IT" altLang="zh-CN" sz="2400" dirty="0" err="1"/>
              <a:t>shì</a:t>
            </a:r>
            <a:r>
              <a:rPr lang="it-IT" altLang="zh-CN" sz="2400" dirty="0"/>
              <a:t> </a:t>
            </a:r>
            <a:r>
              <a:rPr lang="it-IT" altLang="zh-CN" sz="2400" dirty="0" err="1"/>
              <a:t>hǎo</a:t>
            </a:r>
            <a:r>
              <a:rPr lang="it-IT" altLang="zh-CN" sz="2400" dirty="0"/>
              <a:t> </a:t>
            </a:r>
            <a:r>
              <a:rPr lang="it-IT" altLang="zh-CN" sz="2400" dirty="0" err="1"/>
              <a:t>péng</a:t>
            </a:r>
            <a:r>
              <a:rPr lang="it-IT" altLang="zh-CN" sz="2400" dirty="0"/>
              <a:t> </a:t>
            </a:r>
            <a:r>
              <a:rPr lang="it-IT" altLang="zh-CN" sz="2400" dirty="0" err="1"/>
              <a:t>yǒu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6674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3827" y="653436"/>
            <a:ext cx="679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solidFill>
                  <a:srgbClr val="FF6600"/>
                </a:solidFill>
              </a:rPr>
              <a:t>GAME</a:t>
            </a:r>
            <a:r>
              <a:rPr kumimoji="1" lang="zh-CN" altLang="en-US" sz="36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3600" b="1" dirty="0" smtClean="0">
                <a:solidFill>
                  <a:srgbClr val="FF6600"/>
                </a:solidFill>
              </a:rPr>
              <a:t>You perform</a:t>
            </a:r>
            <a:r>
              <a:rPr kumimoji="1" lang="zh-CN" altLang="en-US" sz="3600" b="1" dirty="0" smtClean="0">
                <a:solidFill>
                  <a:srgbClr val="FF6600"/>
                </a:solidFill>
              </a:rPr>
              <a:t>，</a:t>
            </a:r>
            <a:r>
              <a:rPr kumimoji="1" lang="en-US" altLang="zh-CN" sz="3600" b="1" dirty="0" smtClean="0">
                <a:solidFill>
                  <a:srgbClr val="FF6600"/>
                </a:solidFill>
              </a:rPr>
              <a:t>I guess</a:t>
            </a:r>
            <a:endParaRPr kumimoji="1" lang="zh-CN" altLang="en-US" sz="3600" b="1" dirty="0">
              <a:solidFill>
                <a:srgbClr val="FF66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7512" y="1405504"/>
            <a:ext cx="67572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Rules</a:t>
            </a:r>
            <a:r>
              <a:rPr kumimoji="1" lang="zh-CN" altLang="en-US" sz="2400" b="1" dirty="0" smtClean="0">
                <a:solidFill>
                  <a:srgbClr val="FF0000"/>
                </a:solidFill>
              </a:rPr>
              <a:t>：</a:t>
            </a:r>
            <a:endParaRPr kumimoji="1" lang="en-US" altLang="zh-CN" sz="24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Two persons as a group, perform the Chinese words we learned last </a:t>
            </a:r>
            <a:r>
              <a:rPr kumimoji="1" lang="en-US" altLang="zh-CN" sz="2400" b="1" dirty="0" err="1" smtClean="0"/>
              <a:t>class,the</a:t>
            </a:r>
            <a:r>
              <a:rPr kumimoji="1" lang="en-US" altLang="zh-CN" sz="2400" b="1" dirty="0" smtClean="0"/>
              <a:t> others guess.</a:t>
            </a:r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The performers  only can use body language to deliver the message but can not speak out any words</a:t>
            </a:r>
            <a:r>
              <a:rPr kumimoji="1" lang="en-US" altLang="zh-CN" sz="2400" b="1" dirty="0"/>
              <a:t>.</a:t>
            </a:r>
            <a:endParaRPr kumimoji="1" lang="en-US" altLang="zh-CN" sz="2400" b="1" dirty="0" smtClean="0"/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Each group have two minutes, total six groups.</a:t>
            </a:r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Each group have two Chinese words</a:t>
            </a:r>
            <a:r>
              <a:rPr kumimoji="1" lang="zh-CN" altLang="en-US" sz="2400" b="1" dirty="0" smtClean="0"/>
              <a:t>，</a:t>
            </a:r>
            <a:r>
              <a:rPr kumimoji="1" lang="en-US" altLang="zh-CN" sz="2400" b="1" dirty="0" smtClean="0"/>
              <a:t>which one figure them out win this game.</a:t>
            </a:r>
          </a:p>
          <a:p>
            <a:pPr marL="457200" indent="-457200">
              <a:buAutoNum type="arabicPeriod"/>
            </a:pP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图片 3" descr="19-1F51214424NS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95" y="2525815"/>
            <a:ext cx="2957783" cy="29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3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 err="1"/>
              <a:t>yǔ</a:t>
            </a:r>
            <a:r>
              <a:rPr lang="en-US" altLang="zh-CN" sz="4400" dirty="0"/>
              <a:t> </a:t>
            </a:r>
            <a:r>
              <a:rPr lang="en-US" altLang="zh-CN" sz="4400" dirty="0" err="1"/>
              <a:t>fǎ</a:t>
            </a:r>
            <a:r>
              <a:rPr lang="en-US" altLang="zh-CN" sz="4400" dirty="0"/>
              <a:t>  </a:t>
            </a:r>
            <a:br>
              <a:rPr lang="en-US" altLang="zh-CN" sz="4400" dirty="0"/>
            </a:br>
            <a:r>
              <a:rPr lang="zh-CN" altLang="en-US" sz="4400" dirty="0" smtClean="0"/>
              <a:t>语法</a:t>
            </a:r>
            <a:r>
              <a:rPr lang="en-US" altLang="zh-CN" sz="4400" dirty="0" smtClean="0"/>
              <a:t>GRAMMAR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10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426" y="850699"/>
            <a:ext cx="10148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Affirmative</a:t>
            </a:r>
            <a:r>
              <a:rPr kumimoji="1" lang="zh-CN" altLang="en-US" sz="2400" b="1" dirty="0" smtClean="0"/>
              <a:t>＋</a:t>
            </a:r>
            <a:r>
              <a:rPr kumimoji="1" lang="en-US" altLang="zh-CN" sz="2400" b="1" dirty="0" smtClean="0">
                <a:solidFill>
                  <a:srgbClr val="00AABC"/>
                </a:solidFill>
              </a:rPr>
              <a:t>Negative</a:t>
            </a:r>
            <a:r>
              <a:rPr kumimoji="1" lang="zh-CN" altLang="en-US" sz="2400" b="1" dirty="0" smtClean="0"/>
              <a:t>（</a:t>
            </a:r>
            <a:r>
              <a:rPr kumimoji="1" lang="en-US" altLang="zh-CN" sz="2400" b="1" dirty="0" smtClean="0"/>
              <a:t>A</a:t>
            </a:r>
            <a:r>
              <a:rPr kumimoji="1" lang="zh-CN" altLang="en-US" sz="2400" b="1" dirty="0" smtClean="0"/>
              <a:t>－</a:t>
            </a:r>
            <a:r>
              <a:rPr kumimoji="1" lang="en-US" altLang="zh-CN" sz="2400" b="1" dirty="0" smtClean="0"/>
              <a:t>not </a:t>
            </a:r>
            <a:r>
              <a:rPr kumimoji="1" lang="zh-CN" altLang="en-US" sz="2400" b="1" dirty="0" smtClean="0"/>
              <a:t>－</a:t>
            </a:r>
            <a:r>
              <a:rPr kumimoji="1" lang="en-US" altLang="zh-CN" sz="2400" b="1" dirty="0" smtClean="0"/>
              <a:t>A</a:t>
            </a:r>
            <a:r>
              <a:rPr kumimoji="1" lang="zh-CN" altLang="en-US" sz="2400" b="1" dirty="0" smtClean="0"/>
              <a:t>）</a:t>
            </a:r>
            <a:r>
              <a:rPr kumimoji="1" lang="en-US" altLang="zh-CN" sz="2400" b="1" dirty="0" smtClean="0"/>
              <a:t>Question</a:t>
            </a:r>
            <a:r>
              <a:rPr kumimoji="1" lang="zh-CN" altLang="en-US" sz="2400" b="1" dirty="0" smtClean="0"/>
              <a:t>（</a:t>
            </a:r>
            <a:r>
              <a:rPr kumimoji="1" lang="en-US" altLang="zh-CN" sz="2400" b="1" dirty="0" smtClean="0"/>
              <a:t>I</a:t>
            </a:r>
            <a:r>
              <a:rPr kumimoji="1" lang="zh-CN" altLang="en-US" sz="2400" b="1" dirty="0" smtClean="0"/>
              <a:t>）</a:t>
            </a:r>
            <a:endParaRPr kumimoji="1" lang="en-US" altLang="zh-CN" sz="2400" b="1" dirty="0" smtClean="0"/>
          </a:p>
          <a:p>
            <a:r>
              <a:rPr kumimoji="1" lang="en-US" altLang="zh-CN" sz="2400" dirty="0" smtClean="0"/>
              <a:t>Besides adding the question particle </a:t>
            </a:r>
            <a:r>
              <a:rPr kumimoji="1" lang="zh-CN" altLang="en-US" sz="2400" dirty="0" smtClean="0"/>
              <a:t>（吗）</a:t>
            </a:r>
            <a:r>
              <a:rPr kumimoji="1" lang="en-US" altLang="zh-CN" sz="2400" dirty="0" smtClean="0"/>
              <a:t>to a declarative sentence, another common way of forming a question in Chinese is to </a:t>
            </a:r>
            <a:r>
              <a:rPr kumimoji="1" lang="en-US" altLang="zh-CN" sz="2400" dirty="0" smtClean="0">
                <a:solidFill>
                  <a:srgbClr val="FF6600"/>
                </a:solidFill>
              </a:rPr>
              <a:t>repeat the verb or adjective in its affirmative and negative form.</a:t>
            </a:r>
          </a:p>
        </p:txBody>
      </p:sp>
      <p:sp>
        <p:nvSpPr>
          <p:cNvPr id="3" name="可选流程 2"/>
          <p:cNvSpPr/>
          <p:nvPr/>
        </p:nvSpPr>
        <p:spPr>
          <a:xfrm>
            <a:off x="813825" y="3735684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42693" y="4167198"/>
            <a:ext cx="36705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 err="1"/>
              <a:t>wǒ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jīntiān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hěnmáng</a:t>
            </a:r>
            <a:r>
              <a:rPr kumimoji="1" lang="zh-CN" altLang="en-US" sz="2800" dirty="0" smtClean="0"/>
              <a:t>。</a:t>
            </a:r>
            <a:r>
              <a:rPr kumimoji="1" lang="en-US" altLang="zh-CN" sz="2800" dirty="0" smtClean="0"/>
              <a:t> </a:t>
            </a:r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：我今天很忙。</a:t>
            </a:r>
            <a:endParaRPr kumimoji="1" lang="zh-CN" altLang="en-US" sz="2800" dirty="0"/>
          </a:p>
        </p:txBody>
      </p:sp>
      <p:sp>
        <p:nvSpPr>
          <p:cNvPr id="5" name="可选流程 4"/>
          <p:cNvSpPr/>
          <p:nvPr/>
        </p:nvSpPr>
        <p:spPr>
          <a:xfrm>
            <a:off x="6478058" y="3764794"/>
            <a:ext cx="4661013" cy="234250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06927" y="4393573"/>
            <a:ext cx="36705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 err="1"/>
              <a:t>wǒ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jīntiān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hěnmáng</a:t>
            </a:r>
            <a:r>
              <a:rPr kumimoji="1" lang="zh-CN" altLang="en-US" sz="2800" dirty="0"/>
              <a:t>。</a:t>
            </a:r>
            <a:r>
              <a:rPr kumimoji="1" lang="en-US" altLang="zh-CN" sz="2800" dirty="0"/>
              <a:t> 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：我今天很忙。</a:t>
            </a:r>
            <a:endParaRPr kumimoji="1"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2096223" y="406856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你今天忙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吗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84605" y="3032931"/>
            <a:ext cx="28073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>
                <a:solidFill>
                  <a:srgbClr val="00AABC"/>
                </a:solidFill>
              </a:rPr>
              <a:t>EXAMPLES</a:t>
            </a:r>
            <a:r>
              <a:rPr kumimoji="1" lang="zh-CN" altLang="en-US" sz="3200" dirty="0" smtClean="0">
                <a:solidFill>
                  <a:srgbClr val="00AABC"/>
                </a:solidFill>
              </a:rPr>
              <a:t>：</a:t>
            </a:r>
            <a:endParaRPr kumimoji="1" lang="zh-CN" altLang="en-US" sz="3200" dirty="0">
              <a:solidFill>
                <a:srgbClr val="00AABC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249" y="421832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dirty="0"/>
              <a:t>你今天</a:t>
            </a:r>
            <a:r>
              <a:rPr kumimoji="1" lang="zh-CN" altLang="en-US" sz="2800" dirty="0">
                <a:solidFill>
                  <a:srgbClr val="FF0000"/>
                </a:solidFill>
              </a:rPr>
              <a:t>忙</a:t>
            </a:r>
            <a:r>
              <a:rPr kumimoji="1" lang="zh-CN" altLang="en-US" sz="2800" dirty="0">
                <a:solidFill>
                  <a:srgbClr val="00AABC"/>
                </a:solidFill>
              </a:rPr>
              <a:t>不忙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6641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26157" y="863029"/>
            <a:ext cx="30826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smtClean="0"/>
              <a:t>    </a:t>
            </a:r>
            <a:r>
              <a:rPr kumimoji="1" lang="en-US" altLang="zh-CN" sz="2000" dirty="0" err="1" smtClean="0"/>
              <a:t>Jīntiān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shì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xīngqīwǔ</a:t>
            </a:r>
            <a:r>
              <a:rPr kumimoji="1" lang="en-US" altLang="zh-CN" sz="20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：今天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是</a:t>
            </a:r>
            <a:r>
              <a:rPr kumimoji="1" lang="zh-CN" altLang="en-US" sz="2400" dirty="0" smtClean="0"/>
              <a:t>星期五。</a:t>
            </a:r>
            <a:endParaRPr kumimoji="1" lang="zh-CN" altLang="en-US" sz="2400" dirty="0"/>
          </a:p>
        </p:txBody>
      </p:sp>
      <p:sp>
        <p:nvSpPr>
          <p:cNvPr id="4" name="可选流程 3"/>
          <p:cNvSpPr/>
          <p:nvPr/>
        </p:nvSpPr>
        <p:spPr>
          <a:xfrm>
            <a:off x="665858" y="727411"/>
            <a:ext cx="3452603" cy="146714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可选流程 4"/>
          <p:cNvSpPr/>
          <p:nvPr/>
        </p:nvSpPr>
        <p:spPr>
          <a:xfrm>
            <a:off x="4320182" y="682546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39427" y="892139"/>
            <a:ext cx="32040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 smtClean="0"/>
              <a:t>Lǎoshī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shì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Běijīng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rén</a:t>
            </a:r>
            <a:r>
              <a:rPr kumimoji="1" lang="en-US" altLang="zh-CN" sz="2000" dirty="0"/>
              <a:t> </a:t>
            </a:r>
            <a:endParaRPr kumimoji="1" lang="en-US" altLang="zh-CN" sz="20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：老师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是</a:t>
            </a:r>
            <a:r>
              <a:rPr kumimoji="1" lang="zh-CN" altLang="en-US" sz="2400" dirty="0" smtClean="0"/>
              <a:t>北京人。</a:t>
            </a:r>
            <a:endParaRPr kumimoji="1"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8409551" y="863029"/>
            <a:ext cx="32040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 smtClean="0"/>
              <a:t>WángPéng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yǒu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jiějie</a:t>
            </a:r>
            <a:r>
              <a:rPr kumimoji="1" lang="en-US" altLang="zh-CN" sz="20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：王朋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有</a:t>
            </a:r>
            <a:r>
              <a:rPr kumimoji="1" lang="zh-CN" altLang="en-US" sz="2400" dirty="0" smtClean="0"/>
              <a:t>姐姐。</a:t>
            </a:r>
            <a:endParaRPr kumimoji="1" lang="zh-CN" altLang="en-US" sz="2400" dirty="0"/>
          </a:p>
        </p:txBody>
      </p:sp>
      <p:sp>
        <p:nvSpPr>
          <p:cNvPr id="8" name="可选流程 7"/>
          <p:cNvSpPr/>
          <p:nvPr/>
        </p:nvSpPr>
        <p:spPr>
          <a:xfrm>
            <a:off x="8134807" y="662340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可选流程 8"/>
          <p:cNvSpPr/>
          <p:nvPr/>
        </p:nvSpPr>
        <p:spPr>
          <a:xfrm>
            <a:off x="731944" y="2433263"/>
            <a:ext cx="3452603" cy="146714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29234" y="2581211"/>
            <a:ext cx="30826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/>
              <a:t>wǒ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xǐhuān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Zhōngguó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cài</a:t>
            </a:r>
            <a:r>
              <a:rPr kumimoji="1" lang="en-US" altLang="zh-CN" sz="2000" dirty="0"/>
              <a:t> </a:t>
            </a:r>
            <a:endParaRPr kumimoji="1" lang="en-US" altLang="zh-CN" sz="20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喜欢</a:t>
            </a:r>
            <a:r>
              <a:rPr kumimoji="1" lang="zh-CN" altLang="en-US" sz="2400" dirty="0" smtClean="0"/>
              <a:t>中国菜。</a:t>
            </a:r>
            <a:endParaRPr kumimoji="1" lang="zh-CN" altLang="en-US" sz="2400" dirty="0"/>
          </a:p>
        </p:txBody>
      </p:sp>
      <p:sp>
        <p:nvSpPr>
          <p:cNvPr id="11" name="可选流程 10"/>
          <p:cNvSpPr/>
          <p:nvPr/>
        </p:nvSpPr>
        <p:spPr>
          <a:xfrm>
            <a:off x="4361606" y="2363740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82205" y="2524018"/>
            <a:ext cx="30826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 smtClean="0"/>
              <a:t>WángPéng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rènshí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LǐYǒu</a:t>
            </a:r>
            <a:r>
              <a:rPr kumimoji="1" lang="en-US" altLang="zh-CN" sz="20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：王朋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认识</a:t>
            </a:r>
            <a:r>
              <a:rPr kumimoji="1" lang="zh-CN" altLang="en-US" sz="2400" dirty="0" smtClean="0"/>
              <a:t>李友。</a:t>
            </a:r>
            <a:endParaRPr kumimoji="1" lang="zh-CN" altLang="en-US" sz="2400" dirty="0"/>
          </a:p>
        </p:txBody>
      </p:sp>
      <p:sp>
        <p:nvSpPr>
          <p:cNvPr id="13" name="可选流程 12"/>
          <p:cNvSpPr/>
          <p:nvPr/>
        </p:nvSpPr>
        <p:spPr>
          <a:xfrm>
            <a:off x="8225553" y="2392850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561951" y="2494908"/>
            <a:ext cx="32040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   </a:t>
            </a:r>
            <a:r>
              <a:rPr kumimoji="1" lang="en-US" altLang="zh-CN" sz="2400" dirty="0" err="1" smtClean="0"/>
              <a:t>LǐYǒu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yǒu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dìdi</a:t>
            </a:r>
            <a:r>
              <a:rPr kumimoji="1" lang="en-US" altLang="zh-CN" sz="24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：李友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有</a:t>
            </a:r>
            <a:r>
              <a:rPr kumimoji="1" lang="zh-CN" altLang="en-US" sz="2400" dirty="0" smtClean="0"/>
              <a:t>弟弟。</a:t>
            </a:r>
            <a:endParaRPr kumimoji="1" lang="zh-CN" altLang="en-US" sz="2400" dirty="0"/>
          </a:p>
        </p:txBody>
      </p:sp>
      <p:sp>
        <p:nvSpPr>
          <p:cNvPr id="15" name="可选流程 14"/>
          <p:cNvSpPr/>
          <p:nvPr/>
        </p:nvSpPr>
        <p:spPr>
          <a:xfrm>
            <a:off x="724045" y="4324051"/>
            <a:ext cx="3452603" cy="146714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84344" y="4508986"/>
            <a:ext cx="30826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 smtClean="0"/>
              <a:t>Wǒ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jīntiān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hěnmáng</a:t>
            </a:r>
            <a:r>
              <a:rPr kumimoji="1" lang="en-US" altLang="zh-CN" sz="20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：我今天很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忙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7" name="可选流程 16"/>
          <p:cNvSpPr/>
          <p:nvPr/>
        </p:nvSpPr>
        <p:spPr>
          <a:xfrm>
            <a:off x="4386267" y="4262405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706866" y="4471998"/>
            <a:ext cx="32040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000" dirty="0" err="1" smtClean="0"/>
              <a:t>Lǎoshī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méiyǒu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nǚ’ér</a:t>
            </a:r>
            <a:r>
              <a:rPr kumimoji="1" lang="en-US" altLang="zh-CN" sz="20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：老师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没有</a:t>
            </a:r>
            <a:r>
              <a:rPr kumimoji="1" lang="zh-CN" altLang="en-US" sz="2400" dirty="0" smtClean="0"/>
              <a:t>女儿。</a:t>
            </a:r>
            <a:endParaRPr kumimoji="1" lang="zh-CN" altLang="en-US" sz="2400" dirty="0"/>
          </a:p>
        </p:txBody>
      </p:sp>
      <p:sp>
        <p:nvSpPr>
          <p:cNvPr id="19" name="可选流程 18"/>
          <p:cNvSpPr/>
          <p:nvPr/>
        </p:nvSpPr>
        <p:spPr>
          <a:xfrm>
            <a:off x="8213222" y="4266857"/>
            <a:ext cx="3645463" cy="152434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270445" y="4508986"/>
            <a:ext cx="37497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Lǐyǒu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jīntiān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méiyǒu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shì’ér</a:t>
            </a:r>
            <a:r>
              <a:rPr kumimoji="1" lang="en-US" altLang="zh-CN" sz="24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：李友今天没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有</a:t>
            </a:r>
            <a:r>
              <a:rPr kumimoji="1" lang="zh-CN" altLang="en-US" sz="2400" dirty="0" smtClean="0"/>
              <a:t>事儿。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2417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 err="1"/>
              <a:t>fù</a:t>
            </a:r>
            <a:r>
              <a:rPr lang="en-US" altLang="zh-CN" sz="4400" dirty="0"/>
              <a:t> </a:t>
            </a:r>
            <a:r>
              <a:rPr lang="en-US" altLang="zh-CN" sz="4400" dirty="0" err="1"/>
              <a:t>xí</a:t>
            </a:r>
            <a:r>
              <a:rPr lang="en-US" altLang="zh-CN" sz="4400" dirty="0"/>
              <a:t> </a:t>
            </a:r>
            <a:br>
              <a:rPr lang="en-US" altLang="zh-CN" sz="4400" dirty="0"/>
            </a:br>
            <a:r>
              <a:rPr lang="zh-CN" altLang="en-US" sz="4400" dirty="0" smtClean="0"/>
              <a:t>复习</a:t>
            </a:r>
            <a:r>
              <a:rPr lang="en-US" altLang="zh-CN" sz="4400" dirty="0" smtClean="0"/>
              <a:t>Review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43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4804" y="789054"/>
            <a:ext cx="10148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The adverb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还（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hái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，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also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；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in addition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）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b="1" dirty="0" smtClean="0"/>
              <a:t>As an adverb</a:t>
            </a:r>
            <a:r>
              <a:rPr kumimoji="1" lang="zh-CN" altLang="en-US" sz="2400" b="1" dirty="0" smtClean="0"/>
              <a:t>，还</a:t>
            </a:r>
            <a:r>
              <a:rPr kumimoji="1" lang="en-US" altLang="zh-CN" sz="2400" b="1" dirty="0" smtClean="0"/>
              <a:t> indicates that the action or situation denoted by the verb involves someone or something else in addition to what has already been mentioned.</a:t>
            </a:r>
            <a:endParaRPr kumimoji="1" lang="en-US" altLang="zh-CN" sz="24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924804" y="2367166"/>
            <a:ext cx="28073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>
                <a:solidFill>
                  <a:srgbClr val="00AABC"/>
                </a:solidFill>
              </a:rPr>
              <a:t>EXAMPLES</a:t>
            </a:r>
            <a:r>
              <a:rPr kumimoji="1" lang="zh-CN" altLang="en-US" sz="3200" dirty="0" smtClean="0">
                <a:solidFill>
                  <a:srgbClr val="00AABC"/>
                </a:solidFill>
              </a:rPr>
              <a:t>：</a:t>
            </a:r>
            <a:endParaRPr kumimoji="1" lang="zh-CN" altLang="en-US" sz="3200" dirty="0">
              <a:solidFill>
                <a:srgbClr val="00AABC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1796" y="3057589"/>
            <a:ext cx="7577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BáiYīngài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qǐng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GāoZhōngwén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hé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WángPéng</a:t>
            </a:r>
            <a:r>
              <a:rPr kumimoji="1" lang="en-US" altLang="zh-CN" sz="2000" dirty="0" smtClean="0"/>
              <a:t> </a:t>
            </a:r>
            <a:r>
              <a:rPr kumimoji="1" lang="zh-CN" altLang="en-US" sz="2000" dirty="0"/>
              <a:t>，</a:t>
            </a:r>
            <a:r>
              <a:rPr kumimoji="1" lang="en-US" altLang="zh-CN" sz="2000" dirty="0" err="1"/>
              <a:t>hái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qǐng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LǐYǒu</a:t>
            </a:r>
            <a:r>
              <a:rPr kumimoji="1" lang="en-US" altLang="zh-CN" sz="2000" dirty="0" smtClean="0"/>
              <a:t> </a:t>
            </a:r>
            <a:endParaRPr kumimoji="1" lang="en-US" altLang="zh-CN" sz="2000" dirty="0"/>
          </a:p>
          <a:p>
            <a:r>
              <a:rPr kumimoji="1" lang="en-US" altLang="zh-CN" sz="2800" dirty="0" smtClean="0"/>
              <a:t>        </a:t>
            </a:r>
            <a:r>
              <a:rPr kumimoji="1" lang="zh-CN" altLang="en-US" sz="2800" dirty="0" smtClean="0"/>
              <a:t>白英爱请高中文和王朋，</a:t>
            </a:r>
            <a:r>
              <a:rPr kumimoji="1" lang="en-US" altLang="zh-CN" sz="2800" dirty="0" smtClean="0"/>
              <a:t>        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还</a:t>
            </a:r>
            <a:r>
              <a:rPr kumimoji="1" lang="zh-CN" altLang="en-US" sz="2800" dirty="0" smtClean="0"/>
              <a:t>请李友。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3636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1874" y="1516466"/>
            <a:ext cx="5023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1.</a:t>
            </a:r>
            <a:r>
              <a:rPr kumimoji="1" lang="zh-CN" altLang="en-US" sz="2400" dirty="0" smtClean="0"/>
              <a:t>我有一个哥哥。</a:t>
            </a:r>
            <a:r>
              <a:rPr kumimoji="1" lang="en-US" altLang="zh-CN" sz="2400" dirty="0" smtClean="0"/>
              <a:t>   </a:t>
            </a:r>
            <a:r>
              <a:rPr kumimoji="1" lang="zh-CN" altLang="en-US" sz="2400" dirty="0" smtClean="0"/>
              <a:t>我有一个弟弟。</a:t>
            </a:r>
            <a:endParaRPr kumimoji="1"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727511" y="702752"/>
            <a:ext cx="6651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Rewrite the following sentences using 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还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5585817" y="1590439"/>
            <a:ext cx="246614" cy="308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206784" y="1508589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我有一个哥哥，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还</a:t>
            </a:r>
            <a:r>
              <a:rPr kumimoji="1" lang="zh-CN" altLang="en-US" sz="2400" dirty="0" smtClean="0"/>
              <a:t>有一个弟弟。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604205" y="2391824"/>
            <a:ext cx="536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2.</a:t>
            </a:r>
            <a:r>
              <a:rPr kumimoji="1" lang="zh-CN" altLang="en-US" sz="2400" dirty="0" smtClean="0"/>
              <a:t>她喜欢吃中国菜。她喜欢吃美国菜。</a:t>
            </a:r>
            <a:endParaRPr kumimoji="1"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608637" y="3370266"/>
            <a:ext cx="4143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2400" dirty="0" smtClean="0"/>
              <a:t>3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他认识王朋，他认识李友。</a:t>
            </a:r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563744" y="4262404"/>
            <a:ext cx="6697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2400" dirty="0"/>
              <a:t>4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李友有她哥哥的照片 。李友有她妹妹的照片。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17499" y="5105228"/>
            <a:ext cx="37054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2400" dirty="0" smtClean="0"/>
              <a:t>5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她有儿子 。她有女儿。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826159" y="1195912"/>
            <a:ext cx="4703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2000" dirty="0" err="1" smtClean="0"/>
              <a:t>Wǒ</a:t>
            </a:r>
            <a:r>
              <a:rPr kumimoji="1" lang="it-IT" altLang="zh-CN" sz="2000" dirty="0" smtClean="0"/>
              <a:t> </a:t>
            </a:r>
            <a:r>
              <a:rPr kumimoji="1" lang="it-IT" altLang="zh-CN" sz="2000" dirty="0" err="1"/>
              <a:t>yǒu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 smtClean="0"/>
              <a:t>yí</a:t>
            </a:r>
            <a:r>
              <a:rPr kumimoji="1" lang="it-IT" altLang="zh-CN" sz="2000" dirty="0" smtClean="0"/>
              <a:t> </a:t>
            </a:r>
            <a:r>
              <a:rPr kumimoji="1" lang="it-IT" altLang="zh-CN" sz="2000" dirty="0" err="1"/>
              <a:t>gè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 smtClean="0"/>
              <a:t>gēge</a:t>
            </a:r>
            <a:r>
              <a:rPr kumimoji="1" lang="it-IT" altLang="zh-CN" sz="2000" dirty="0" smtClean="0"/>
              <a:t> </a:t>
            </a:r>
            <a:r>
              <a:rPr kumimoji="1" lang="zh-CN" altLang="it-IT" sz="2000" dirty="0" smtClean="0"/>
              <a:t>。</a:t>
            </a:r>
            <a:r>
              <a:rPr kumimoji="1" lang="it-IT" altLang="zh-CN" sz="2000" dirty="0" err="1"/>
              <a:t>W</a:t>
            </a:r>
            <a:r>
              <a:rPr kumimoji="1" lang="it-IT" altLang="zh-CN" sz="2000" dirty="0" err="1" smtClean="0"/>
              <a:t>ǒ</a:t>
            </a:r>
            <a:r>
              <a:rPr kumimoji="1" lang="it-IT" altLang="zh-CN" sz="2000" dirty="0" smtClean="0"/>
              <a:t> </a:t>
            </a:r>
            <a:r>
              <a:rPr kumimoji="1" lang="it-IT" altLang="zh-CN" sz="2000" dirty="0" err="1"/>
              <a:t>yǒu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 smtClean="0"/>
              <a:t>y</a:t>
            </a:r>
            <a:r>
              <a:rPr kumimoji="1" lang="it-IT" altLang="zh-CN" sz="2000" dirty="0" err="1"/>
              <a:t>í</a:t>
            </a:r>
            <a:r>
              <a:rPr kumimoji="1" lang="it-IT" altLang="zh-CN" sz="2000" dirty="0" smtClean="0"/>
              <a:t> </a:t>
            </a:r>
            <a:r>
              <a:rPr kumimoji="1" lang="it-IT" altLang="zh-CN" sz="2000" dirty="0" err="1"/>
              <a:t>gè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 smtClean="0"/>
              <a:t>dìdi</a:t>
            </a:r>
            <a:r>
              <a:rPr kumimoji="1" lang="it-IT" altLang="zh-CN" sz="2000" dirty="0" smtClean="0"/>
              <a:t>.</a:t>
            </a:r>
            <a:endParaRPr kumimoji="1"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632102" y="2036093"/>
            <a:ext cx="6828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000" dirty="0" err="1" smtClean="0"/>
              <a:t>Tā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xǐhuān</a:t>
            </a:r>
            <a:r>
              <a:rPr lang="cs-CZ" altLang="zh-CN" sz="2000" dirty="0" smtClean="0"/>
              <a:t> </a:t>
            </a:r>
            <a:r>
              <a:rPr lang="cs-CZ" altLang="zh-CN" sz="2000" dirty="0" err="1"/>
              <a:t>chī</a:t>
            </a:r>
            <a:r>
              <a:rPr lang="cs-CZ" altLang="zh-CN" sz="2000" dirty="0"/>
              <a:t> </a:t>
            </a:r>
            <a:r>
              <a:rPr lang="cs-CZ" altLang="zh-CN" sz="2000" dirty="0" err="1" smtClean="0"/>
              <a:t>zhōngguó</a:t>
            </a:r>
            <a:r>
              <a:rPr lang="cs-CZ" altLang="zh-CN" sz="2000" dirty="0" smtClean="0"/>
              <a:t> </a:t>
            </a:r>
            <a:r>
              <a:rPr lang="cs-CZ" altLang="zh-CN" sz="2000" dirty="0" err="1"/>
              <a:t>cài</a:t>
            </a:r>
            <a:r>
              <a:rPr lang="cs-CZ" altLang="zh-CN" sz="2000" dirty="0"/>
              <a:t> </a:t>
            </a:r>
            <a:r>
              <a:rPr lang="zh-CN" altLang="cs-CZ" sz="2000" dirty="0" smtClean="0"/>
              <a:t>。</a:t>
            </a:r>
            <a:r>
              <a:rPr lang="cs-CZ" altLang="zh-CN" sz="2000" dirty="0" err="1" smtClean="0"/>
              <a:t>Tā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xǐhuān</a:t>
            </a:r>
            <a:r>
              <a:rPr lang="cs-CZ" altLang="zh-CN" sz="2000" dirty="0" smtClean="0"/>
              <a:t> </a:t>
            </a:r>
            <a:r>
              <a:rPr lang="cs-CZ" altLang="zh-CN" sz="2000" dirty="0" err="1"/>
              <a:t>chī</a:t>
            </a:r>
            <a:r>
              <a:rPr lang="cs-CZ" altLang="zh-CN" sz="2000" dirty="0"/>
              <a:t> </a:t>
            </a:r>
            <a:r>
              <a:rPr lang="cs-CZ" altLang="zh-CN" sz="2000" dirty="0" err="1" smtClean="0"/>
              <a:t>měiguó</a:t>
            </a:r>
            <a:r>
              <a:rPr lang="cs-CZ" altLang="zh-CN" sz="2000" dirty="0" smtClean="0"/>
              <a:t> </a:t>
            </a:r>
            <a:r>
              <a:rPr lang="cs-CZ" altLang="zh-CN" sz="2000" dirty="0" err="1"/>
              <a:t>cài</a:t>
            </a:r>
            <a:r>
              <a:rPr lang="cs-CZ" altLang="zh-CN" sz="2000" dirty="0"/>
              <a:t> </a:t>
            </a:r>
            <a:r>
              <a:rPr lang="zh-CN" altLang="cs-CZ" sz="2000" dirty="0"/>
              <a:t>。</a:t>
            </a:r>
            <a:endParaRPr lang="zh-CN" altLang="en-US" sz="2000" dirty="0"/>
          </a:p>
        </p:txBody>
      </p:sp>
      <p:sp>
        <p:nvSpPr>
          <p:cNvPr id="12" name="右箭头 11"/>
          <p:cNvSpPr/>
          <p:nvPr/>
        </p:nvSpPr>
        <p:spPr>
          <a:xfrm>
            <a:off x="5849193" y="2507237"/>
            <a:ext cx="246614" cy="308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90915" y="3010083"/>
            <a:ext cx="50428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2000" dirty="0" err="1" smtClean="0"/>
              <a:t>Tā</a:t>
            </a:r>
            <a:r>
              <a:rPr lang="fr-FR" altLang="zh-CN" sz="2000" dirty="0" smtClean="0"/>
              <a:t> </a:t>
            </a:r>
            <a:r>
              <a:rPr lang="fr-FR" altLang="zh-CN" sz="2000" dirty="0" err="1" smtClean="0"/>
              <a:t>rènshí</a:t>
            </a:r>
            <a:r>
              <a:rPr lang="fr-FR" altLang="zh-CN" sz="2000" dirty="0" smtClean="0"/>
              <a:t> </a:t>
            </a:r>
            <a:r>
              <a:rPr lang="fr-FR" altLang="zh-CN" sz="2000" dirty="0" err="1" smtClean="0"/>
              <a:t>WángPéng</a:t>
            </a:r>
            <a:r>
              <a:rPr lang="fr-FR" altLang="zh-CN" sz="2000" dirty="0" smtClean="0"/>
              <a:t> </a:t>
            </a:r>
            <a:r>
              <a:rPr lang="zh-CN" altLang="fr-FR" sz="2000" dirty="0" smtClean="0"/>
              <a:t>，</a:t>
            </a:r>
            <a:r>
              <a:rPr lang="fr-FR" altLang="zh-CN" sz="2000" dirty="0" err="1" smtClean="0"/>
              <a:t>Tā</a:t>
            </a:r>
            <a:r>
              <a:rPr lang="fr-FR" altLang="zh-CN" sz="2000" dirty="0" smtClean="0"/>
              <a:t> </a:t>
            </a:r>
            <a:r>
              <a:rPr lang="fr-FR" altLang="zh-CN" sz="2000" dirty="0" err="1" smtClean="0"/>
              <a:t>rènshí</a:t>
            </a:r>
            <a:r>
              <a:rPr lang="fr-FR" altLang="zh-CN" sz="2000" dirty="0" smtClean="0"/>
              <a:t> </a:t>
            </a:r>
            <a:r>
              <a:rPr lang="fr-FR" altLang="zh-CN" sz="2000" dirty="0" err="1" smtClean="0"/>
              <a:t>LǐYǒu</a:t>
            </a:r>
            <a:r>
              <a:rPr lang="fr-FR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14" name="右箭头 13"/>
          <p:cNvSpPr/>
          <p:nvPr/>
        </p:nvSpPr>
        <p:spPr>
          <a:xfrm>
            <a:off x="4916490" y="3485680"/>
            <a:ext cx="246614" cy="308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80501" y="3931877"/>
            <a:ext cx="8653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2000" dirty="0" err="1" smtClean="0"/>
              <a:t>LǐYǒu</a:t>
            </a:r>
            <a:r>
              <a:rPr lang="fr-FR" altLang="zh-CN" sz="2000" dirty="0" smtClean="0"/>
              <a:t> </a:t>
            </a:r>
            <a:r>
              <a:rPr lang="fr-FR" altLang="zh-CN" sz="2000" dirty="0" err="1"/>
              <a:t>yǒu</a:t>
            </a:r>
            <a:r>
              <a:rPr lang="fr-FR" altLang="zh-CN" sz="2000" dirty="0"/>
              <a:t> </a:t>
            </a:r>
            <a:r>
              <a:rPr lang="fr-FR" altLang="zh-CN" sz="2000" dirty="0" err="1"/>
              <a:t>tā</a:t>
            </a:r>
            <a:r>
              <a:rPr lang="fr-FR" altLang="zh-CN" sz="2000" dirty="0"/>
              <a:t> </a:t>
            </a:r>
            <a:r>
              <a:rPr lang="fr-FR" altLang="zh-CN" sz="2000" dirty="0" err="1" smtClean="0"/>
              <a:t>gēge</a:t>
            </a:r>
            <a:r>
              <a:rPr lang="fr-FR" altLang="zh-CN" sz="2000" dirty="0" smtClean="0"/>
              <a:t> </a:t>
            </a:r>
            <a:r>
              <a:rPr lang="fr-FR" altLang="zh-CN" sz="2000" dirty="0"/>
              <a:t>de </a:t>
            </a:r>
            <a:r>
              <a:rPr lang="fr-FR" altLang="zh-CN" sz="2000" dirty="0" err="1" smtClean="0"/>
              <a:t>zhàopiàn</a:t>
            </a:r>
            <a:r>
              <a:rPr lang="fr-FR" altLang="zh-CN" sz="2000" dirty="0" smtClean="0"/>
              <a:t>  </a:t>
            </a:r>
            <a:r>
              <a:rPr lang="zh-CN" altLang="fr-FR" sz="2000" dirty="0" smtClean="0"/>
              <a:t>。</a:t>
            </a:r>
            <a:r>
              <a:rPr lang="fr-FR" altLang="zh-CN" sz="2000" dirty="0" err="1" smtClean="0"/>
              <a:t>Lǐyǒu</a:t>
            </a:r>
            <a:r>
              <a:rPr lang="fr-FR" altLang="zh-CN" sz="2000" dirty="0" smtClean="0"/>
              <a:t> </a:t>
            </a:r>
            <a:r>
              <a:rPr lang="fr-FR" altLang="zh-CN" sz="2000" dirty="0" err="1"/>
              <a:t>yǒu</a:t>
            </a:r>
            <a:r>
              <a:rPr lang="fr-FR" altLang="zh-CN" sz="2000" dirty="0"/>
              <a:t> </a:t>
            </a:r>
            <a:r>
              <a:rPr lang="fr-FR" altLang="zh-CN" sz="2000" dirty="0" err="1"/>
              <a:t>tā</a:t>
            </a:r>
            <a:r>
              <a:rPr lang="fr-FR" altLang="zh-CN" sz="2000" dirty="0"/>
              <a:t> </a:t>
            </a:r>
            <a:r>
              <a:rPr lang="fr-FR" altLang="zh-CN" sz="2000" dirty="0" err="1" smtClean="0"/>
              <a:t>mèimei</a:t>
            </a:r>
            <a:r>
              <a:rPr lang="fr-FR" altLang="zh-CN" sz="2000" dirty="0" smtClean="0"/>
              <a:t> </a:t>
            </a:r>
            <a:r>
              <a:rPr lang="fr-FR" altLang="zh-CN" sz="2000" dirty="0"/>
              <a:t>de </a:t>
            </a:r>
            <a:r>
              <a:rPr lang="fr-FR" altLang="zh-CN" sz="2000" dirty="0" err="1" smtClean="0"/>
              <a:t>zhàopiàn</a:t>
            </a:r>
            <a:r>
              <a:rPr lang="fr-FR" altLang="zh-CN" sz="2000" dirty="0" smtClean="0"/>
              <a:t> </a:t>
            </a:r>
            <a:r>
              <a:rPr lang="zh-CN" altLang="fr-FR" sz="2000" dirty="0"/>
              <a:t>。</a:t>
            </a:r>
            <a:endParaRPr lang="zh-CN" altLang="en-US" sz="2000" dirty="0"/>
          </a:p>
        </p:txBody>
      </p:sp>
      <p:sp>
        <p:nvSpPr>
          <p:cNvPr id="16" name="右箭头 15"/>
          <p:cNvSpPr/>
          <p:nvPr/>
        </p:nvSpPr>
        <p:spPr>
          <a:xfrm>
            <a:off x="7078798" y="4353161"/>
            <a:ext cx="246614" cy="308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58917" y="4762371"/>
            <a:ext cx="8653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T</a:t>
            </a:r>
            <a:r>
              <a:rPr lang="hu-HU" altLang="zh-CN" sz="2000" dirty="0" smtClean="0"/>
              <a:t>ā </a:t>
            </a:r>
            <a:r>
              <a:rPr lang="hu-HU" altLang="zh-CN" sz="2000" dirty="0"/>
              <a:t>yǒu ér </a:t>
            </a:r>
            <a:r>
              <a:rPr lang="hu-HU" altLang="zh-CN" sz="2000" dirty="0" smtClean="0"/>
              <a:t>z</a:t>
            </a:r>
            <a:r>
              <a:rPr lang="en-US" altLang="zh-CN" sz="2000" dirty="0" err="1" smtClean="0"/>
              <a:t>i</a:t>
            </a:r>
            <a:r>
              <a:rPr lang="hu-HU" altLang="zh-CN" sz="2000" dirty="0" smtClean="0"/>
              <a:t>  </a:t>
            </a:r>
            <a:r>
              <a:rPr lang="zh-CN" altLang="hu-HU" sz="2000" dirty="0" smtClean="0"/>
              <a:t>。</a:t>
            </a:r>
            <a:r>
              <a:rPr lang="en-US" altLang="zh-CN" sz="2000" dirty="0" smtClean="0"/>
              <a:t>T</a:t>
            </a:r>
            <a:r>
              <a:rPr lang="hu-HU" altLang="zh-CN" sz="2000" dirty="0" smtClean="0"/>
              <a:t>ā </a:t>
            </a:r>
            <a:r>
              <a:rPr lang="hu-HU" altLang="zh-CN" sz="2000" dirty="0"/>
              <a:t>yǒu nǚ ér </a:t>
            </a:r>
            <a:r>
              <a:rPr lang="zh-CN" altLang="hu-HU" sz="2000" dirty="0"/>
              <a:t>。</a:t>
            </a:r>
            <a:endParaRPr lang="zh-CN" altLang="en-US" sz="2000" dirty="0"/>
          </a:p>
        </p:txBody>
      </p:sp>
      <p:sp>
        <p:nvSpPr>
          <p:cNvPr id="18" name="右箭头 17"/>
          <p:cNvSpPr/>
          <p:nvPr/>
        </p:nvSpPr>
        <p:spPr>
          <a:xfrm>
            <a:off x="4271825" y="5171326"/>
            <a:ext cx="246614" cy="3082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188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59086" y="1047964"/>
            <a:ext cx="3021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 </a:t>
            </a:r>
            <a:r>
              <a:rPr kumimoji="1" lang="zh-CN" altLang="en-US" sz="2400" dirty="0" smtClean="0"/>
              <a:t>：你认识谁？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 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6" name="可选流程 5"/>
          <p:cNvSpPr/>
          <p:nvPr/>
        </p:nvSpPr>
        <p:spPr>
          <a:xfrm>
            <a:off x="752173" y="715082"/>
            <a:ext cx="3452603" cy="146714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 descr="15685364736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59" y="-98632"/>
            <a:ext cx="2104722" cy="2626075"/>
          </a:xfrm>
          <a:prstGeom prst="rect">
            <a:avLst/>
          </a:prstGeom>
        </p:spPr>
      </p:pic>
      <p:pic>
        <p:nvPicPr>
          <p:cNvPr id="8" name="图片 7" descr="15685374182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342" y="-184935"/>
            <a:ext cx="2072364" cy="2700050"/>
          </a:xfrm>
          <a:prstGeom prst="rect">
            <a:avLst/>
          </a:prstGeom>
        </p:spPr>
      </p:pic>
      <p:sp>
        <p:nvSpPr>
          <p:cNvPr id="9" name="可选流程 8"/>
          <p:cNvSpPr/>
          <p:nvPr/>
        </p:nvSpPr>
        <p:spPr>
          <a:xfrm>
            <a:off x="830589" y="2655185"/>
            <a:ext cx="3452603" cy="1467149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15548" y="3086700"/>
            <a:ext cx="3021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 </a:t>
            </a:r>
            <a:r>
              <a:rPr kumimoji="1" lang="zh-CN" altLang="en-US" sz="2400" dirty="0" smtClean="0"/>
              <a:t>：你喜欢吃什么菜？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 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pic>
        <p:nvPicPr>
          <p:cNvPr id="11" name="图片 10" descr="下载 (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29" y="2667440"/>
            <a:ext cx="2101147" cy="1398218"/>
          </a:xfrm>
          <a:prstGeom prst="rect">
            <a:avLst/>
          </a:prstGeom>
        </p:spPr>
      </p:pic>
      <p:pic>
        <p:nvPicPr>
          <p:cNvPr id="12" name="图片 11" descr="152438842404355b42ee1f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85" y="2700049"/>
            <a:ext cx="2054977" cy="1371055"/>
          </a:xfrm>
          <a:prstGeom prst="rect">
            <a:avLst/>
          </a:prstGeom>
        </p:spPr>
      </p:pic>
      <p:sp>
        <p:nvSpPr>
          <p:cNvPr id="13" name="可选流程 12"/>
          <p:cNvSpPr/>
          <p:nvPr/>
        </p:nvSpPr>
        <p:spPr>
          <a:xfrm>
            <a:off x="835020" y="4644604"/>
            <a:ext cx="6144168" cy="147057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44640" y="5076120"/>
            <a:ext cx="4960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：今天晚上，夏老师请谁吃饭？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 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1653477" y="729220"/>
            <a:ext cx="1621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dirty="0" err="1"/>
              <a:t>nǐ</a:t>
            </a:r>
            <a:r>
              <a:rPr lang="fr-FR" altLang="zh-CN" dirty="0"/>
              <a:t> </a:t>
            </a:r>
            <a:r>
              <a:rPr lang="fr-FR" altLang="zh-CN" dirty="0" err="1"/>
              <a:t>rèn</a:t>
            </a:r>
            <a:r>
              <a:rPr lang="fr-FR" altLang="zh-CN" dirty="0"/>
              <a:t> </a:t>
            </a:r>
            <a:r>
              <a:rPr lang="fr-FR" altLang="zh-CN" dirty="0" err="1"/>
              <a:t>shí</a:t>
            </a:r>
            <a:r>
              <a:rPr lang="fr-FR" altLang="zh-CN" dirty="0"/>
              <a:t> </a:t>
            </a:r>
            <a:r>
              <a:rPr lang="fr-FR" altLang="zh-CN" dirty="0" err="1" smtClean="0"/>
              <a:t>shé</a:t>
            </a:r>
            <a:r>
              <a:rPr lang="en-US" altLang="zh-CN" dirty="0" err="1" smtClean="0"/>
              <a:t>i</a:t>
            </a:r>
            <a:r>
              <a:rPr lang="fr-FR" altLang="zh-CN" dirty="0" smtClean="0"/>
              <a:t>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62256" y="2738845"/>
            <a:ext cx="2827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cs-CZ" altLang="zh-CN" dirty="0" err="1" smtClean="0"/>
              <a:t>ǐ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xǐhuān</a:t>
            </a:r>
            <a:r>
              <a:rPr lang="cs-CZ" altLang="zh-CN" dirty="0" smtClean="0"/>
              <a:t> </a:t>
            </a:r>
            <a:r>
              <a:rPr lang="cs-CZ" altLang="zh-CN" dirty="0" err="1"/>
              <a:t>chī</a:t>
            </a:r>
            <a:r>
              <a:rPr lang="cs-CZ" altLang="zh-CN" dirty="0"/>
              <a:t> </a:t>
            </a:r>
            <a:r>
              <a:rPr lang="cs-CZ" altLang="zh-CN" dirty="0" err="1" smtClean="0"/>
              <a:t>shé</a:t>
            </a:r>
            <a:r>
              <a:rPr lang="en-US" altLang="zh-CN" dirty="0" smtClean="0"/>
              <a:t>n</a:t>
            </a:r>
            <a:r>
              <a:rPr lang="cs-CZ" altLang="zh-CN" dirty="0" err="1" smtClean="0"/>
              <a:t>me</a:t>
            </a:r>
            <a:r>
              <a:rPr lang="cs-CZ" altLang="zh-CN" dirty="0" smtClean="0"/>
              <a:t> </a:t>
            </a:r>
            <a:r>
              <a:rPr lang="cs-CZ" altLang="zh-CN" dirty="0" err="1"/>
              <a:t>cài</a:t>
            </a:r>
            <a:r>
              <a:rPr lang="cs-CZ" altLang="zh-CN" dirty="0"/>
              <a:t>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05729" y="4760799"/>
            <a:ext cx="533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J</a:t>
            </a:r>
            <a:r>
              <a:rPr lang="it-IT" altLang="zh-CN" dirty="0" err="1" smtClean="0"/>
              <a:t>īntiān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wǎnshàng</a:t>
            </a:r>
            <a:r>
              <a:rPr lang="it-IT" altLang="zh-CN" dirty="0" smtClean="0"/>
              <a:t> </a:t>
            </a:r>
            <a:r>
              <a:rPr lang="zh-CN" altLang="it-IT" dirty="0" smtClean="0"/>
              <a:t>，</a:t>
            </a:r>
            <a:r>
              <a:rPr lang="en-US" altLang="zh-CN" dirty="0" smtClean="0"/>
              <a:t>X</a:t>
            </a:r>
            <a:r>
              <a:rPr lang="it-IT" altLang="zh-CN" dirty="0" err="1" smtClean="0"/>
              <a:t>ià</a:t>
            </a:r>
            <a:r>
              <a:rPr lang="it-IT" altLang="zh-CN" dirty="0"/>
              <a:t> </a:t>
            </a:r>
            <a:r>
              <a:rPr lang="it-IT" altLang="zh-CN" dirty="0" err="1" smtClean="0"/>
              <a:t>lǎoshī</a:t>
            </a:r>
            <a:r>
              <a:rPr lang="it-IT" altLang="zh-CN" dirty="0" smtClean="0"/>
              <a:t> </a:t>
            </a:r>
            <a:r>
              <a:rPr lang="it-IT" altLang="zh-CN" dirty="0" err="1"/>
              <a:t>qǐng</a:t>
            </a:r>
            <a:r>
              <a:rPr lang="it-IT" altLang="zh-CN" dirty="0"/>
              <a:t> </a:t>
            </a:r>
            <a:r>
              <a:rPr lang="fr-FR" altLang="zh-CN" dirty="0" err="1"/>
              <a:t>shé</a:t>
            </a:r>
            <a:r>
              <a:rPr lang="en-US" altLang="zh-CN" dirty="0" err="1"/>
              <a:t>i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chīfàn</a:t>
            </a:r>
            <a:r>
              <a:rPr lang="it-IT" altLang="zh-CN" dirty="0" smtClean="0"/>
              <a:t> </a:t>
            </a:r>
            <a:r>
              <a:rPr lang="zh-CN" altLang="it-IT" dirty="0"/>
              <a:t>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141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61796" y="1689072"/>
            <a:ext cx="47116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NAME</a:t>
            </a:r>
            <a:r>
              <a:rPr kumimoji="1" lang="zh-CN" altLang="en-US" sz="2400" dirty="0" smtClean="0"/>
              <a:t>，今天是星期几？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   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：我今天晚上请你吃饭怎么样？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    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：你喜欢吃美国菜还是中国菜？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    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</a:t>
            </a:r>
            <a:r>
              <a:rPr kumimoji="1" lang="zh-CN" altLang="zh-CN" sz="2400" u="sng" dirty="0" smtClean="0"/>
              <a:t>7</a:t>
            </a:r>
            <a:r>
              <a:rPr kumimoji="1" lang="en-US" altLang="zh-CN" sz="2400" u="sng" dirty="0" smtClean="0"/>
              <a:t>:30pm</a:t>
            </a:r>
            <a:r>
              <a:rPr kumimoji="1" lang="zh-CN" altLang="en-US" sz="2400" dirty="0" smtClean="0"/>
              <a:t>见怎么样</a:t>
            </a:r>
            <a:r>
              <a:rPr kumimoji="1" lang="zh-CN" altLang="zh-CN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6" name="可选流程 5"/>
          <p:cNvSpPr/>
          <p:nvPr/>
        </p:nvSpPr>
        <p:spPr>
          <a:xfrm>
            <a:off x="789164" y="1232900"/>
            <a:ext cx="4784321" cy="3821986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可选流程 6"/>
          <p:cNvSpPr/>
          <p:nvPr/>
        </p:nvSpPr>
        <p:spPr>
          <a:xfrm>
            <a:off x="5898514" y="1188037"/>
            <a:ext cx="4784321" cy="3821986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34152" y="1483932"/>
            <a:ext cx="47116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NAME</a:t>
            </a:r>
            <a:r>
              <a:rPr kumimoji="1" lang="zh-CN" altLang="en-US" sz="2400" dirty="0" smtClean="0"/>
              <a:t>，现在几点？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   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：你今天晚上忙不忙？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    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：今天晚上我请你吃饭怎么样？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    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：因为今天晚上是我的生日。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：是吗？好。还请谁。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1177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 smtClean="0"/>
              <a:t>  </a:t>
            </a:r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zh-CN" altLang="en-US" sz="4400" dirty="0" smtClean="0"/>
              <a:t>课文</a:t>
            </a:r>
            <a:r>
              <a:rPr lang="en-US" altLang="zh-CN" sz="4400" dirty="0" smtClean="0"/>
              <a:t>Text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  <a:r>
              <a:rPr lang="en-US" altLang="zh-CN" dirty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7228637" y="1999106"/>
            <a:ext cx="122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800" dirty="0" err="1" smtClean="0">
                <a:solidFill>
                  <a:schemeClr val="bg1"/>
                </a:solidFill>
              </a:rPr>
              <a:t>kèwén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5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633928" y="761253"/>
            <a:ext cx="5807769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/>
              <a:t>A</a:t>
            </a:r>
            <a:r>
              <a:rPr kumimoji="1" lang="zh-CN" altLang="en-US" sz="2400" dirty="0"/>
              <a:t>：是吗？好。</a:t>
            </a:r>
            <a:r>
              <a:rPr kumimoji="1" lang="en-US" altLang="zh-CN" sz="2400" dirty="0"/>
              <a:t> </a:t>
            </a:r>
            <a:r>
              <a:rPr kumimoji="1" lang="en-US" altLang="zh-CN" sz="2400" u="sng" dirty="0"/>
              <a:t>               </a:t>
            </a:r>
            <a:r>
              <a:rPr kumimoji="1" lang="zh-CN" altLang="zh-CN" sz="2400" dirty="0"/>
              <a:t>？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/>
              <a:t>：还请我的同学李友。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：那太好了，我认识李友，她也是</a:t>
            </a:r>
            <a:r>
              <a:rPr kumimoji="1" lang="zh-CN" altLang="en-US" sz="2400" dirty="0" smtClean="0"/>
              <a:t>我的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朋友</a:t>
            </a:r>
            <a:r>
              <a:rPr kumimoji="1" lang="zh-CN" altLang="en-US" sz="2400" dirty="0"/>
              <a:t>。</a:t>
            </a:r>
            <a:r>
              <a:rPr kumimoji="1" lang="en-US" altLang="zh-CN" sz="2400" u="sng" dirty="0"/>
              <a:t>           </a:t>
            </a:r>
            <a:r>
              <a:rPr kumimoji="1" lang="zh-CN" altLang="en-US" sz="2400" dirty="0"/>
              <a:t>？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/>
              <a:t>：明天晚上七点半见。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：好，</a:t>
            </a:r>
            <a:r>
              <a:rPr kumimoji="1" lang="en-US" altLang="zh-CN" sz="2400" u="sng" dirty="0" smtClean="0"/>
              <a:t>                            </a:t>
            </a:r>
            <a:r>
              <a:rPr kumimoji="1" lang="zh-CN" altLang="en-US" sz="2400" dirty="0"/>
              <a:t>。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/>
              <a:t>：再见！</a:t>
            </a:r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</a:t>
            </a:r>
            <a:r>
              <a:rPr kumimoji="1" lang="en-US" altLang="zh-CN" sz="2400" u="sng" dirty="0"/>
              <a:t>         </a:t>
            </a:r>
            <a:r>
              <a:rPr kumimoji="1" lang="zh-CN" altLang="en-US" sz="2400" dirty="0"/>
              <a:t>！</a:t>
            </a:r>
            <a:endParaRPr kumimoji="1" lang="en-US" altLang="zh-CN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641198" y="764397"/>
            <a:ext cx="6294411" cy="6740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：白英爱，</a:t>
            </a:r>
            <a:r>
              <a:rPr kumimoji="1" lang="en-US" altLang="zh-CN" sz="2400" u="sng" dirty="0"/>
              <a:t> </a:t>
            </a:r>
            <a:r>
              <a:rPr kumimoji="1" lang="en-US" altLang="zh-CN" sz="2400" u="sng" dirty="0" smtClean="0"/>
              <a:t>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：五点三刻。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：我六点一刻有事儿。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：你今天很忙，明天</a:t>
            </a:r>
            <a:r>
              <a:rPr kumimoji="1" lang="en-US" altLang="zh-CN" sz="2400" u="sng" dirty="0" smtClean="0"/>
              <a:t>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：我今天很忙，可是明天不忙。</a:t>
            </a:r>
            <a:r>
              <a:rPr kumimoji="1" lang="en-US" altLang="zh-CN" sz="2400" u="sng" dirty="0" smtClean="0"/>
              <a:t>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：明天我请你吃晚饭，怎么样？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：因为明天是高中文的生日。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2520975" y="69223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>
                <a:solidFill>
                  <a:srgbClr val="FF6600"/>
                </a:solidFill>
              </a:rPr>
              <a:t>现在几点</a:t>
            </a:r>
            <a:endParaRPr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44794" y="292823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忙不忙</a:t>
            </a:r>
            <a:endParaRPr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28226" y="372335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有事儿吗</a:t>
            </a:r>
            <a:endParaRPr kumimoji="1"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7803" y="505933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你为什么请我吃饭？</a:t>
            </a:r>
            <a:endParaRPr kumimoji="1"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48366" y="77853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>
                <a:solidFill>
                  <a:srgbClr val="FF6600"/>
                </a:solidFill>
              </a:rPr>
              <a:t>还请谁</a:t>
            </a:r>
            <a:endParaRPr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77925" y="294843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>
                <a:solidFill>
                  <a:srgbClr val="FF6600"/>
                </a:solidFill>
              </a:rPr>
              <a:t>明天几点</a:t>
            </a:r>
            <a:endParaRPr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76701" y="43416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明天七点半见</a:t>
            </a:r>
            <a:endParaRPr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26140" y="494971"/>
            <a:ext cx="134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B</a:t>
            </a:r>
            <a:r>
              <a:rPr lang="fr-FR" altLang="zh-CN" sz="2000" dirty="0" err="1" smtClean="0"/>
              <a:t>ái</a:t>
            </a:r>
            <a:r>
              <a:rPr lang="fr-FR" altLang="zh-CN" sz="2000" dirty="0" smtClean="0"/>
              <a:t> </a:t>
            </a:r>
            <a:r>
              <a:rPr lang="en-US" altLang="zh-CN" sz="2000" dirty="0" smtClean="0"/>
              <a:t>Y</a:t>
            </a:r>
            <a:r>
              <a:rPr lang="fr-FR" altLang="zh-CN" sz="2000" dirty="0" err="1" smtClean="0"/>
              <a:t>īngài</a:t>
            </a:r>
            <a:r>
              <a:rPr lang="fr-FR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1059542" y="1197723"/>
            <a:ext cx="1908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000" dirty="0" err="1">
                <a:solidFill>
                  <a:srgbClr val="000000"/>
                </a:solidFill>
              </a:rPr>
              <a:t>wǔ</a:t>
            </a:r>
            <a:r>
              <a:rPr lang="it-IT" altLang="zh-CN" sz="2000" dirty="0">
                <a:solidFill>
                  <a:srgbClr val="000000"/>
                </a:solidFill>
              </a:rPr>
              <a:t> </a:t>
            </a:r>
            <a:r>
              <a:rPr lang="it-IT" altLang="zh-CN" sz="2000" dirty="0" err="1">
                <a:solidFill>
                  <a:srgbClr val="000000"/>
                </a:solidFill>
              </a:rPr>
              <a:t>diǎn</a:t>
            </a:r>
            <a:r>
              <a:rPr lang="it-IT" altLang="zh-CN" sz="2000" dirty="0">
                <a:solidFill>
                  <a:srgbClr val="000000"/>
                </a:solidFill>
              </a:rPr>
              <a:t> </a:t>
            </a:r>
            <a:r>
              <a:rPr lang="it-IT" altLang="zh-CN" sz="2000" dirty="0" err="1">
                <a:solidFill>
                  <a:srgbClr val="000000"/>
                </a:solidFill>
              </a:rPr>
              <a:t>sān</a:t>
            </a:r>
            <a:r>
              <a:rPr lang="it-IT" altLang="zh-CN" sz="2000" dirty="0">
                <a:solidFill>
                  <a:srgbClr val="000000"/>
                </a:solidFill>
              </a:rPr>
              <a:t> </a:t>
            </a:r>
            <a:r>
              <a:rPr lang="it-IT" altLang="zh-CN" sz="2000" dirty="0" err="1">
                <a:solidFill>
                  <a:srgbClr val="000000"/>
                </a:solidFill>
              </a:rPr>
              <a:t>kè</a:t>
            </a:r>
            <a:r>
              <a:rPr lang="it-IT" altLang="zh-CN" sz="2000" dirty="0">
                <a:solidFill>
                  <a:srgbClr val="000000"/>
                </a:solidFill>
              </a:rPr>
              <a:t> 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95742" y="1937461"/>
            <a:ext cx="3176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 err="1">
                <a:solidFill>
                  <a:srgbClr val="000000"/>
                </a:solidFill>
              </a:rPr>
              <a:t>wǒ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liù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diǎn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yí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kè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yǒu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 smtClean="0">
                <a:solidFill>
                  <a:srgbClr val="000000"/>
                </a:solidFill>
              </a:rPr>
              <a:t>shì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(r)</a:t>
            </a:r>
            <a:endParaRPr kumimoji="1" lang="en-US" altLang="zh-CN" sz="2000" dirty="0">
              <a:solidFill>
                <a:srgbClr val="000000"/>
              </a:solidFill>
            </a:endParaRPr>
          </a:p>
          <a:p>
            <a:r>
              <a:rPr kumimoji="1" lang="en-US" altLang="zh-CN" sz="2000" dirty="0" smtClean="0">
                <a:solidFill>
                  <a:srgbClr val="000000"/>
                </a:solidFill>
              </a:rPr>
              <a:t> </a:t>
            </a:r>
            <a:endParaRPr kumimoji="1"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83351" y="2677200"/>
            <a:ext cx="2465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 err="1">
                <a:solidFill>
                  <a:srgbClr val="000000"/>
                </a:solidFill>
              </a:rPr>
              <a:t>Nǐ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jīn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tiān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hěn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máng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3666" y="3355295"/>
            <a:ext cx="5834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W</a:t>
            </a:r>
            <a:r>
              <a:rPr lang="cs-CZ" altLang="zh-CN" sz="2000" dirty="0" err="1" smtClean="0">
                <a:solidFill>
                  <a:srgbClr val="000000"/>
                </a:solidFill>
              </a:rPr>
              <a:t>ǒ</a:t>
            </a:r>
            <a:r>
              <a:rPr lang="cs-CZ" altLang="zh-CN" sz="2000" dirty="0" smtClean="0">
                <a:solidFill>
                  <a:srgbClr val="000000"/>
                </a:solidFill>
              </a:rPr>
              <a:t> </a:t>
            </a:r>
            <a:r>
              <a:rPr lang="cs-CZ" altLang="zh-CN" sz="2000" dirty="0" err="1">
                <a:solidFill>
                  <a:srgbClr val="000000"/>
                </a:solidFill>
              </a:rPr>
              <a:t>jīn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r>
              <a:rPr lang="cs-CZ" altLang="zh-CN" sz="2000" dirty="0" err="1">
                <a:solidFill>
                  <a:srgbClr val="000000"/>
                </a:solidFill>
              </a:rPr>
              <a:t>tiān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r>
              <a:rPr lang="cs-CZ" altLang="zh-CN" sz="2000" dirty="0" err="1">
                <a:solidFill>
                  <a:srgbClr val="000000"/>
                </a:solidFill>
              </a:rPr>
              <a:t>hěn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r>
              <a:rPr lang="cs-CZ" altLang="zh-CN" sz="2000" dirty="0" err="1">
                <a:solidFill>
                  <a:srgbClr val="000000"/>
                </a:solidFill>
              </a:rPr>
              <a:t>máng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r>
              <a:rPr lang="zh-CN" altLang="cs-CZ" sz="2000" dirty="0">
                <a:solidFill>
                  <a:srgbClr val="000000"/>
                </a:solidFill>
              </a:rPr>
              <a:t>，</a:t>
            </a:r>
            <a:r>
              <a:rPr lang="cs-CZ" altLang="zh-CN" sz="2000" dirty="0" err="1">
                <a:solidFill>
                  <a:srgbClr val="000000"/>
                </a:solidFill>
              </a:rPr>
              <a:t>kě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r>
              <a:rPr lang="cs-CZ" altLang="zh-CN" sz="2000" dirty="0" err="1">
                <a:solidFill>
                  <a:srgbClr val="000000"/>
                </a:solidFill>
              </a:rPr>
              <a:t>shì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r>
              <a:rPr lang="cs-CZ" altLang="zh-CN" sz="2000" dirty="0" err="1">
                <a:solidFill>
                  <a:srgbClr val="000000"/>
                </a:solidFill>
              </a:rPr>
              <a:t>míng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r>
              <a:rPr lang="cs-CZ" altLang="zh-CN" sz="2000" dirty="0" err="1">
                <a:solidFill>
                  <a:srgbClr val="000000"/>
                </a:solidFill>
              </a:rPr>
              <a:t>tiān</a:t>
            </a:r>
            <a:r>
              <a:rPr lang="cs-CZ" altLang="zh-CN" sz="2000" dirty="0">
                <a:solidFill>
                  <a:srgbClr val="000000"/>
                </a:solidFill>
              </a:rPr>
              <a:t> bú </a:t>
            </a:r>
            <a:r>
              <a:rPr lang="cs-CZ" altLang="zh-CN" sz="2000" dirty="0" err="1">
                <a:solidFill>
                  <a:srgbClr val="000000"/>
                </a:solidFill>
              </a:rPr>
              <a:t>máng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4426" y="4107363"/>
            <a:ext cx="5901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M</a:t>
            </a:r>
            <a:r>
              <a:rPr lang="cs-CZ" altLang="zh-CN" sz="2000" dirty="0" err="1" smtClean="0">
                <a:solidFill>
                  <a:srgbClr val="000000"/>
                </a:solidFill>
              </a:rPr>
              <a:t>íng</a:t>
            </a:r>
            <a:r>
              <a:rPr lang="cs-CZ" altLang="zh-CN" sz="2000" dirty="0" smtClean="0">
                <a:solidFill>
                  <a:srgbClr val="000000"/>
                </a:solidFill>
              </a:rPr>
              <a:t> </a:t>
            </a:r>
            <a:r>
              <a:rPr lang="cs-CZ" altLang="zh-CN" sz="2000" dirty="0" err="1">
                <a:solidFill>
                  <a:srgbClr val="000000"/>
                </a:solidFill>
              </a:rPr>
              <a:t>tiān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r>
              <a:rPr lang="cs-CZ" altLang="zh-CN" sz="2000" dirty="0" err="1">
                <a:solidFill>
                  <a:srgbClr val="000000"/>
                </a:solidFill>
              </a:rPr>
              <a:t>wǒ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r>
              <a:rPr lang="cs-CZ" altLang="zh-CN" sz="2000" dirty="0" err="1">
                <a:solidFill>
                  <a:srgbClr val="000000"/>
                </a:solidFill>
              </a:rPr>
              <a:t>qǐng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r>
              <a:rPr lang="cs-CZ" altLang="zh-CN" sz="2000" dirty="0" err="1">
                <a:solidFill>
                  <a:srgbClr val="000000"/>
                </a:solidFill>
              </a:rPr>
              <a:t>nǐ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r>
              <a:rPr lang="cs-CZ" altLang="zh-CN" sz="2000" dirty="0" err="1">
                <a:solidFill>
                  <a:srgbClr val="000000"/>
                </a:solidFill>
              </a:rPr>
              <a:t>chī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r>
              <a:rPr lang="cs-CZ" altLang="zh-CN" sz="2000" dirty="0" err="1">
                <a:solidFill>
                  <a:srgbClr val="000000"/>
                </a:solidFill>
              </a:rPr>
              <a:t>wǎn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r>
              <a:rPr lang="cs-CZ" altLang="zh-CN" sz="2000" dirty="0" err="1">
                <a:solidFill>
                  <a:srgbClr val="000000"/>
                </a:solidFill>
              </a:rPr>
              <a:t>fàn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r>
              <a:rPr lang="zh-CN" altLang="cs-CZ" sz="2000" dirty="0">
                <a:solidFill>
                  <a:srgbClr val="000000"/>
                </a:solidFill>
              </a:rPr>
              <a:t>，</a:t>
            </a:r>
            <a:r>
              <a:rPr lang="cs-CZ" altLang="zh-CN" sz="2000" dirty="0" err="1">
                <a:solidFill>
                  <a:srgbClr val="000000"/>
                </a:solidFill>
              </a:rPr>
              <a:t>zěn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r>
              <a:rPr lang="cs-CZ" altLang="zh-CN" sz="2000" dirty="0" err="1">
                <a:solidFill>
                  <a:srgbClr val="000000"/>
                </a:solidFill>
              </a:rPr>
              <a:t>me</a:t>
            </a:r>
            <a:r>
              <a:rPr lang="cs-CZ" altLang="zh-CN" sz="2000" dirty="0">
                <a:solidFill>
                  <a:srgbClr val="000000"/>
                </a:solidFill>
              </a:rPr>
              <a:t> </a:t>
            </a:r>
            <a:r>
              <a:rPr lang="cs-CZ" altLang="zh-CN" sz="2000" dirty="0" err="1" smtClean="0">
                <a:solidFill>
                  <a:srgbClr val="000000"/>
                </a:solidFill>
              </a:rPr>
              <a:t>yàng</a:t>
            </a:r>
            <a:r>
              <a:rPr lang="zh-CN" altLang="en-US" sz="2000" dirty="0" smtClean="0">
                <a:solidFill>
                  <a:srgbClr val="000000"/>
                </a:solidFill>
              </a:rPr>
              <a:t>？</a:t>
            </a:r>
            <a:r>
              <a:rPr lang="cs-CZ" altLang="zh-CN" sz="2000" dirty="0" smtClean="0">
                <a:solidFill>
                  <a:srgbClr val="000000"/>
                </a:solidFill>
              </a:rPr>
              <a:t> 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33966" y="5574513"/>
            <a:ext cx="6001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Y</a:t>
            </a:r>
            <a:r>
              <a:rPr lang="it-IT" altLang="zh-CN" sz="2000" dirty="0" err="1" smtClean="0">
                <a:solidFill>
                  <a:srgbClr val="000000"/>
                </a:solidFill>
              </a:rPr>
              <a:t>īn</a:t>
            </a:r>
            <a:r>
              <a:rPr lang="it-IT" altLang="zh-CN" sz="2000" dirty="0" smtClean="0">
                <a:solidFill>
                  <a:srgbClr val="000000"/>
                </a:solidFill>
              </a:rPr>
              <a:t> </a:t>
            </a:r>
            <a:r>
              <a:rPr lang="it-IT" altLang="zh-CN" sz="2000" dirty="0" err="1" smtClean="0">
                <a:solidFill>
                  <a:srgbClr val="000000"/>
                </a:solidFill>
              </a:rPr>
              <a:t>wèi</a:t>
            </a:r>
            <a:r>
              <a:rPr lang="it-IT" altLang="zh-CN" sz="2000" dirty="0" smtClean="0">
                <a:solidFill>
                  <a:srgbClr val="000000"/>
                </a:solidFill>
              </a:rPr>
              <a:t> </a:t>
            </a:r>
            <a:r>
              <a:rPr lang="it-IT" altLang="zh-CN" sz="2000" dirty="0" err="1">
                <a:solidFill>
                  <a:srgbClr val="000000"/>
                </a:solidFill>
              </a:rPr>
              <a:t>míng</a:t>
            </a:r>
            <a:r>
              <a:rPr lang="it-IT" altLang="zh-CN" sz="2000" dirty="0">
                <a:solidFill>
                  <a:srgbClr val="000000"/>
                </a:solidFill>
              </a:rPr>
              <a:t> </a:t>
            </a:r>
            <a:r>
              <a:rPr lang="it-IT" altLang="zh-CN" sz="2000" dirty="0" err="1">
                <a:solidFill>
                  <a:srgbClr val="000000"/>
                </a:solidFill>
              </a:rPr>
              <a:t>tiān</a:t>
            </a:r>
            <a:r>
              <a:rPr lang="it-IT" altLang="zh-CN" sz="2000" dirty="0">
                <a:solidFill>
                  <a:srgbClr val="000000"/>
                </a:solidFill>
              </a:rPr>
              <a:t> </a:t>
            </a:r>
            <a:r>
              <a:rPr lang="it-IT" altLang="zh-CN" sz="2000" dirty="0" err="1">
                <a:solidFill>
                  <a:srgbClr val="000000"/>
                </a:solidFill>
              </a:rPr>
              <a:t>shì</a:t>
            </a:r>
            <a:r>
              <a:rPr lang="it-IT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G</a:t>
            </a:r>
            <a:r>
              <a:rPr lang="it-IT" altLang="zh-CN" sz="2000" dirty="0" err="1" smtClean="0">
                <a:solidFill>
                  <a:srgbClr val="000000"/>
                </a:solidFill>
              </a:rPr>
              <a:t>āo</a:t>
            </a:r>
            <a:r>
              <a:rPr lang="it-IT" altLang="zh-CN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Z</a:t>
            </a:r>
            <a:r>
              <a:rPr lang="it-IT" altLang="zh-CN" sz="2000" dirty="0" err="1" smtClean="0">
                <a:solidFill>
                  <a:srgbClr val="000000"/>
                </a:solidFill>
              </a:rPr>
              <a:t>hōngwén</a:t>
            </a:r>
            <a:r>
              <a:rPr lang="it-IT" altLang="zh-CN" sz="2000" dirty="0" smtClean="0">
                <a:solidFill>
                  <a:srgbClr val="000000"/>
                </a:solidFill>
              </a:rPr>
              <a:t> </a:t>
            </a:r>
            <a:r>
              <a:rPr lang="it-IT" altLang="zh-CN" sz="2000" dirty="0">
                <a:solidFill>
                  <a:srgbClr val="000000"/>
                </a:solidFill>
              </a:rPr>
              <a:t>de </a:t>
            </a:r>
            <a:r>
              <a:rPr lang="it-IT" altLang="zh-CN" sz="2000" dirty="0" err="1">
                <a:solidFill>
                  <a:srgbClr val="000000"/>
                </a:solidFill>
              </a:rPr>
              <a:t>shēng</a:t>
            </a:r>
            <a:r>
              <a:rPr lang="it-IT" altLang="zh-CN" sz="2000" dirty="0">
                <a:solidFill>
                  <a:srgbClr val="000000"/>
                </a:solidFill>
              </a:rPr>
              <a:t> </a:t>
            </a:r>
            <a:r>
              <a:rPr lang="it-IT" altLang="zh-CN" sz="2000" dirty="0" err="1" smtClean="0">
                <a:solidFill>
                  <a:srgbClr val="000000"/>
                </a:solidFill>
              </a:rPr>
              <a:t>rì</a:t>
            </a:r>
            <a:r>
              <a:rPr lang="zh-CN" altLang="en-US" sz="2000" dirty="0" smtClean="0">
                <a:solidFill>
                  <a:srgbClr val="000000"/>
                </a:solidFill>
              </a:rPr>
              <a:t>。</a:t>
            </a:r>
            <a:r>
              <a:rPr lang="it-IT" altLang="zh-CN" sz="2000" dirty="0" smtClean="0">
                <a:solidFill>
                  <a:srgbClr val="000000"/>
                </a:solidFill>
              </a:rPr>
              <a:t> 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89915" y="468501"/>
            <a:ext cx="1752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S</a:t>
            </a:r>
            <a:r>
              <a:rPr lang="it-IT" altLang="zh-CN" sz="2000" dirty="0" err="1" smtClean="0">
                <a:solidFill>
                  <a:srgbClr val="000000"/>
                </a:solidFill>
              </a:rPr>
              <a:t>hì</a:t>
            </a:r>
            <a:r>
              <a:rPr lang="it-IT" altLang="zh-CN" sz="2000" dirty="0" smtClean="0">
                <a:solidFill>
                  <a:srgbClr val="000000"/>
                </a:solidFill>
              </a:rPr>
              <a:t> ma</a:t>
            </a:r>
            <a:r>
              <a:rPr lang="zh-CN" altLang="en-US" sz="2000" dirty="0" smtClean="0">
                <a:solidFill>
                  <a:srgbClr val="000000"/>
                </a:solidFill>
              </a:rPr>
              <a:t>？</a:t>
            </a:r>
            <a:r>
              <a:rPr lang="it-IT" altLang="zh-CN" sz="2000" dirty="0" smtClean="0">
                <a:solidFill>
                  <a:srgbClr val="000000"/>
                </a:solidFill>
              </a:rPr>
              <a:t> </a:t>
            </a:r>
            <a:r>
              <a:rPr lang="it-IT" altLang="zh-CN" sz="2000" dirty="0" err="1" smtClean="0">
                <a:solidFill>
                  <a:srgbClr val="000000"/>
                </a:solidFill>
              </a:rPr>
              <a:t>hǎo</a:t>
            </a:r>
            <a:r>
              <a:rPr lang="it-IT" altLang="zh-CN" sz="2000" dirty="0" smtClean="0">
                <a:solidFill>
                  <a:srgbClr val="000000"/>
                </a:solidFill>
              </a:rPr>
              <a:t> 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21743" y="1148406"/>
            <a:ext cx="3718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H</a:t>
            </a:r>
            <a:r>
              <a:rPr lang="es-ES_tradnl" altLang="zh-CN" sz="2000" dirty="0" err="1" smtClean="0">
                <a:solidFill>
                  <a:srgbClr val="000000"/>
                </a:solidFill>
              </a:rPr>
              <a:t>ái</a:t>
            </a:r>
            <a:r>
              <a:rPr lang="es-ES_tradnl" altLang="zh-CN" sz="2000" dirty="0" smtClean="0">
                <a:solidFill>
                  <a:srgbClr val="000000"/>
                </a:solidFill>
              </a:rPr>
              <a:t> </a:t>
            </a:r>
            <a:r>
              <a:rPr lang="es-ES_tradnl" altLang="zh-CN" sz="2000" dirty="0" err="1">
                <a:solidFill>
                  <a:srgbClr val="000000"/>
                </a:solidFill>
              </a:rPr>
              <a:t>qǐng</a:t>
            </a:r>
            <a:r>
              <a:rPr lang="es-ES_tradnl" altLang="zh-CN" sz="2000" dirty="0">
                <a:solidFill>
                  <a:srgbClr val="000000"/>
                </a:solidFill>
              </a:rPr>
              <a:t> </a:t>
            </a:r>
            <a:r>
              <a:rPr lang="es-ES_tradnl" altLang="zh-CN" sz="2000" dirty="0" err="1">
                <a:solidFill>
                  <a:srgbClr val="000000"/>
                </a:solidFill>
              </a:rPr>
              <a:t>wǒ</a:t>
            </a:r>
            <a:r>
              <a:rPr lang="es-ES_tradnl" altLang="zh-CN" sz="2000" dirty="0">
                <a:solidFill>
                  <a:srgbClr val="000000"/>
                </a:solidFill>
              </a:rPr>
              <a:t> de </a:t>
            </a:r>
            <a:r>
              <a:rPr lang="es-ES_tradnl" altLang="zh-CN" sz="2000" dirty="0" err="1">
                <a:solidFill>
                  <a:srgbClr val="000000"/>
                </a:solidFill>
              </a:rPr>
              <a:t>tóng</a:t>
            </a:r>
            <a:r>
              <a:rPr lang="es-ES_tradnl" altLang="zh-CN" sz="2000" dirty="0">
                <a:solidFill>
                  <a:srgbClr val="000000"/>
                </a:solidFill>
              </a:rPr>
              <a:t> </a:t>
            </a:r>
            <a:r>
              <a:rPr lang="es-ES_tradnl" altLang="zh-CN" sz="2000" dirty="0" err="1">
                <a:solidFill>
                  <a:srgbClr val="000000"/>
                </a:solidFill>
              </a:rPr>
              <a:t>xué</a:t>
            </a:r>
            <a:r>
              <a:rPr lang="es-ES_tradnl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L</a:t>
            </a:r>
            <a:r>
              <a:rPr lang="es-ES_tradnl" altLang="zh-CN" sz="2000" dirty="0" err="1" smtClean="0">
                <a:solidFill>
                  <a:srgbClr val="000000"/>
                </a:solidFill>
              </a:rPr>
              <a:t>ǐ</a:t>
            </a:r>
            <a:r>
              <a:rPr lang="es-ES_tradnl" altLang="zh-CN" sz="2000" dirty="0" smtClean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Y</a:t>
            </a:r>
            <a:r>
              <a:rPr lang="es-ES_tradnl" altLang="zh-CN" sz="2000" dirty="0" err="1" smtClean="0">
                <a:solidFill>
                  <a:srgbClr val="000000"/>
                </a:solidFill>
              </a:rPr>
              <a:t>ǒu</a:t>
            </a:r>
            <a:r>
              <a:rPr lang="es-ES_tradnl" altLang="zh-CN" sz="2000" dirty="0" smtClean="0">
                <a:solidFill>
                  <a:srgbClr val="000000"/>
                </a:solidFill>
              </a:rPr>
              <a:t> 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96000" y="197156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sz="2000" dirty="0" err="1">
                <a:solidFill>
                  <a:srgbClr val="000000"/>
                </a:solidFill>
              </a:rPr>
              <a:t>Nà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tài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hǎo</a:t>
            </a:r>
            <a:r>
              <a:rPr kumimoji="1" lang="en-US" altLang="zh-CN" sz="2000" dirty="0">
                <a:solidFill>
                  <a:srgbClr val="000000"/>
                </a:solidFill>
              </a:rPr>
              <a:t> le </a:t>
            </a:r>
            <a:r>
              <a:rPr kumimoji="1" lang="zh-CN" altLang="en-US" sz="2000" dirty="0">
                <a:solidFill>
                  <a:srgbClr val="000000"/>
                </a:solidFill>
              </a:rPr>
              <a:t>，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wǒ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rèn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shí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 smtClean="0">
                <a:solidFill>
                  <a:srgbClr val="000000"/>
                </a:solidFill>
              </a:rPr>
              <a:t>Lǐ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 smtClean="0">
                <a:solidFill>
                  <a:srgbClr val="000000"/>
                </a:solidFill>
              </a:rPr>
              <a:t>Yǒu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 </a:t>
            </a:r>
            <a:r>
              <a:rPr kumimoji="1" lang="zh-CN" altLang="en-US" sz="2000" dirty="0">
                <a:solidFill>
                  <a:srgbClr val="000000"/>
                </a:solidFill>
              </a:rPr>
              <a:t>，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tā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yě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shì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wǒ</a:t>
            </a:r>
            <a:r>
              <a:rPr kumimoji="1" lang="en-US" altLang="zh-CN" sz="2000" dirty="0">
                <a:solidFill>
                  <a:srgbClr val="000000"/>
                </a:solidFill>
              </a:rPr>
              <a:t> de </a:t>
            </a:r>
            <a:r>
              <a:rPr kumimoji="1" lang="en-US" altLang="zh-CN" sz="2000" dirty="0" err="1">
                <a:solidFill>
                  <a:srgbClr val="000000"/>
                </a:solidFill>
              </a:rPr>
              <a:t>péng</a:t>
            </a:r>
            <a:r>
              <a:rPr kumimoji="1" lang="en-US" altLang="zh-CN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you </a:t>
            </a:r>
            <a:r>
              <a:rPr kumimoji="1" lang="zh-CN" altLang="en-US" sz="2000" dirty="0">
                <a:solidFill>
                  <a:srgbClr val="000000"/>
                </a:solidFill>
              </a:rPr>
              <a:t>。</a:t>
            </a:r>
            <a:endParaRPr kumimoji="1"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47380" y="3404611"/>
            <a:ext cx="3977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M</a:t>
            </a:r>
            <a:r>
              <a:rPr lang="is-IS" altLang="zh-CN" dirty="0" smtClean="0">
                <a:solidFill>
                  <a:srgbClr val="000000"/>
                </a:solidFill>
              </a:rPr>
              <a:t>íng </a:t>
            </a:r>
            <a:r>
              <a:rPr lang="is-IS" altLang="zh-CN" dirty="0">
                <a:solidFill>
                  <a:srgbClr val="000000"/>
                </a:solidFill>
              </a:rPr>
              <a:t>tiān wǎn shàng qī diǎn bàn jiàn 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77182" y="577177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>
                <a:solidFill>
                  <a:srgbClr val="FF6600"/>
                </a:solidFill>
              </a:rPr>
              <a:t>再见</a:t>
            </a:r>
            <a:endParaRPr lang="zh-CN" alt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5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7120615125518917015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24" y="1031153"/>
            <a:ext cx="4654480" cy="46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2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4505" y="1652085"/>
            <a:ext cx="224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生日</a:t>
            </a:r>
            <a:endParaRPr kumimoji="1"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2741852" y="1619551"/>
            <a:ext cx="224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星期四</a:t>
            </a:r>
            <a:endParaRPr kumimoji="1" lang="zh-CN" altLang="en-US" sz="3600" dirty="0"/>
          </a:p>
        </p:txBody>
      </p:sp>
      <p:sp>
        <p:nvSpPr>
          <p:cNvPr id="7" name="文本框 6"/>
          <p:cNvSpPr txBox="1"/>
          <p:nvPr/>
        </p:nvSpPr>
        <p:spPr>
          <a:xfrm>
            <a:off x="4891826" y="1611674"/>
            <a:ext cx="224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今年</a:t>
            </a:r>
            <a:endParaRPr kumimoji="1" lang="zh-CN" altLang="en-US" sz="3600" dirty="0"/>
          </a:p>
        </p:txBody>
      </p:sp>
      <p:sp>
        <p:nvSpPr>
          <p:cNvPr id="8" name="文本框 7"/>
          <p:cNvSpPr txBox="1"/>
          <p:nvPr/>
        </p:nvSpPr>
        <p:spPr>
          <a:xfrm>
            <a:off x="6564374" y="1570235"/>
            <a:ext cx="224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怎么样</a:t>
            </a:r>
            <a:endParaRPr kumimoji="1" lang="zh-CN" altLang="en-US" sz="3600" dirty="0"/>
          </a:p>
        </p:txBody>
      </p:sp>
      <p:sp>
        <p:nvSpPr>
          <p:cNvPr id="9" name="文本框 8"/>
          <p:cNvSpPr txBox="1"/>
          <p:nvPr/>
        </p:nvSpPr>
        <p:spPr>
          <a:xfrm>
            <a:off x="8726678" y="1611675"/>
            <a:ext cx="224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吃饭</a:t>
            </a:r>
            <a:endParaRPr kumimoji="1" lang="zh-CN" altLang="en-US" sz="3600" dirty="0"/>
          </a:p>
        </p:txBody>
      </p:sp>
      <p:sp>
        <p:nvSpPr>
          <p:cNvPr id="10" name="文本框 9"/>
          <p:cNvSpPr txBox="1"/>
          <p:nvPr/>
        </p:nvSpPr>
        <p:spPr>
          <a:xfrm>
            <a:off x="662392" y="4570631"/>
            <a:ext cx="224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谢谢</a:t>
            </a:r>
            <a:endParaRPr kumimoji="1" lang="zh-CN" altLang="en-US" sz="3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29830" y="3070947"/>
            <a:ext cx="224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中国菜</a:t>
            </a:r>
            <a:endParaRPr kumimoji="1" lang="zh-CN" altLang="en-US" sz="3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890782" y="3075399"/>
            <a:ext cx="224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美国菜</a:t>
            </a:r>
            <a:endParaRPr kumimoji="1" lang="zh-CN" altLang="en-US" sz="3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028427" y="3079851"/>
            <a:ext cx="224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再见</a:t>
            </a:r>
            <a:endParaRPr kumimoji="1" lang="zh-CN" altLang="en-US" sz="3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734498" y="3084303"/>
            <a:ext cx="224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晚上</a:t>
            </a:r>
            <a:endParaRPr kumimoji="1" lang="zh-CN" altLang="en-US" sz="3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8687183" y="3064097"/>
            <a:ext cx="224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还是</a:t>
            </a:r>
            <a:endParaRPr kumimoji="1" lang="zh-CN" altLang="en-US" sz="3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698887" y="4572687"/>
            <a:ext cx="4465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九月十二号</a:t>
            </a:r>
            <a:endParaRPr kumimoji="1" lang="zh-CN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716000" y="1086761"/>
            <a:ext cx="1382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800" dirty="0" err="1" smtClean="0"/>
              <a:t>shēngrì</a:t>
            </a:r>
            <a:r>
              <a:rPr lang="it-IT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2878307" y="1128201"/>
            <a:ext cx="1442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800" dirty="0" err="1" smtClean="0"/>
              <a:t>xīngqīsì</a:t>
            </a:r>
            <a:r>
              <a:rPr lang="it-IT" altLang="zh-CN" sz="2800" dirty="0" smtClean="0"/>
              <a:t>  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4885240" y="1173064"/>
            <a:ext cx="1268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sz="2800" dirty="0" smtClean="0"/>
              <a:t>jīnnián </a:t>
            </a:r>
            <a:endParaRPr lang="zh-CN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6763941" y="1128200"/>
            <a:ext cx="184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6640634" y="1128200"/>
            <a:ext cx="184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6452606" y="1160735"/>
            <a:ext cx="2041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800" dirty="0" err="1" smtClean="0"/>
              <a:t>zěnmeyàng</a:t>
            </a:r>
            <a:endParaRPr lang="zh-CN" altLang="en-US" sz="2800" dirty="0"/>
          </a:p>
        </p:txBody>
      </p:sp>
      <p:sp>
        <p:nvSpPr>
          <p:cNvPr id="23" name="矩形 22"/>
          <p:cNvSpPr/>
          <p:nvPr/>
        </p:nvSpPr>
        <p:spPr>
          <a:xfrm>
            <a:off x="8688897" y="1165187"/>
            <a:ext cx="1162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800" dirty="0" err="1" smtClean="0"/>
              <a:t>chīfàn</a:t>
            </a:r>
            <a:r>
              <a:rPr lang="fr-FR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24" name="矩形 23"/>
          <p:cNvSpPr/>
          <p:nvPr/>
        </p:nvSpPr>
        <p:spPr>
          <a:xfrm>
            <a:off x="623952" y="2615556"/>
            <a:ext cx="236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Z</a:t>
            </a:r>
            <a:r>
              <a:rPr lang="es-ES_tradnl" altLang="zh-CN" sz="2800" dirty="0" err="1" smtClean="0"/>
              <a:t>hōngguó</a:t>
            </a:r>
            <a:r>
              <a:rPr lang="es-ES_tradnl" altLang="zh-CN" sz="2800" dirty="0" smtClean="0"/>
              <a:t> </a:t>
            </a:r>
            <a:r>
              <a:rPr lang="es-ES_tradnl" altLang="zh-CN" sz="2800" dirty="0" err="1"/>
              <a:t>cài</a:t>
            </a:r>
            <a:r>
              <a:rPr lang="es-ES_tradnl" altLang="zh-CN" sz="2800" dirty="0"/>
              <a:t> </a:t>
            </a:r>
            <a:endParaRPr lang="zh-CN" altLang="en-US" sz="2800" dirty="0"/>
          </a:p>
        </p:txBody>
      </p:sp>
      <p:sp>
        <p:nvSpPr>
          <p:cNvPr id="25" name="矩形 24"/>
          <p:cNvSpPr/>
          <p:nvPr/>
        </p:nvSpPr>
        <p:spPr>
          <a:xfrm>
            <a:off x="2860995" y="2615556"/>
            <a:ext cx="1921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M</a:t>
            </a:r>
            <a:r>
              <a:rPr lang="cs-CZ" altLang="zh-CN" sz="2800" dirty="0" err="1" smtClean="0"/>
              <a:t>ěiguó</a:t>
            </a:r>
            <a:r>
              <a:rPr lang="cs-CZ" altLang="zh-CN" sz="2800" dirty="0" smtClean="0"/>
              <a:t> </a:t>
            </a:r>
            <a:r>
              <a:rPr lang="cs-CZ" altLang="zh-CN" sz="2800" dirty="0" err="1"/>
              <a:t>cài</a:t>
            </a:r>
            <a:r>
              <a:rPr lang="cs-CZ" altLang="zh-CN" sz="2800" dirty="0"/>
              <a:t> </a:t>
            </a:r>
            <a:endParaRPr lang="zh-CN" altLang="en-US" sz="2800" dirty="0"/>
          </a:p>
        </p:txBody>
      </p:sp>
      <p:sp>
        <p:nvSpPr>
          <p:cNvPr id="26" name="矩形 25"/>
          <p:cNvSpPr/>
          <p:nvPr/>
        </p:nvSpPr>
        <p:spPr>
          <a:xfrm>
            <a:off x="5015533" y="2615556"/>
            <a:ext cx="1202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800" dirty="0" err="1" smtClean="0"/>
              <a:t>zàijiàn</a:t>
            </a:r>
            <a:r>
              <a:rPr lang="it-IT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27" name="矩形 26"/>
          <p:cNvSpPr/>
          <p:nvPr/>
        </p:nvSpPr>
        <p:spPr>
          <a:xfrm>
            <a:off x="6598297" y="2595350"/>
            <a:ext cx="1834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800" dirty="0" err="1" smtClean="0"/>
              <a:t>wǎnsh</a:t>
            </a:r>
            <a:r>
              <a:rPr lang="en-US" altLang="zh-CN" sz="2800" dirty="0" smtClean="0"/>
              <a:t>a</a:t>
            </a:r>
            <a:r>
              <a:rPr lang="it-IT" altLang="zh-CN" sz="2800" dirty="0" err="1" smtClean="0"/>
              <a:t>ng</a:t>
            </a:r>
            <a:r>
              <a:rPr lang="it-IT" altLang="zh-CN" sz="2800" dirty="0" smtClean="0"/>
              <a:t>  </a:t>
            </a:r>
            <a:endParaRPr lang="zh-CN" altLang="en-US" sz="2800" dirty="0"/>
          </a:p>
        </p:txBody>
      </p:sp>
      <p:sp>
        <p:nvSpPr>
          <p:cNvPr id="28" name="矩形 27"/>
          <p:cNvSpPr/>
          <p:nvPr/>
        </p:nvSpPr>
        <p:spPr>
          <a:xfrm>
            <a:off x="8733967" y="2640213"/>
            <a:ext cx="1142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800" dirty="0" err="1" smtClean="0"/>
              <a:t>háishì</a:t>
            </a:r>
            <a:r>
              <a:rPr lang="it-IT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682581" y="4132021"/>
            <a:ext cx="1931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2800" dirty="0" err="1" smtClean="0"/>
              <a:t>xièxi</a:t>
            </a:r>
            <a:r>
              <a:rPr lang="en-US" altLang="zh-CN" sz="2800" dirty="0" smtClean="0"/>
              <a:t>e</a:t>
            </a:r>
            <a:endParaRPr lang="it-IT" altLang="zh-CN" sz="2800" dirty="0" smtClean="0"/>
          </a:p>
        </p:txBody>
      </p:sp>
      <p:sp>
        <p:nvSpPr>
          <p:cNvPr id="30" name="矩形 29"/>
          <p:cNvSpPr/>
          <p:nvPr/>
        </p:nvSpPr>
        <p:spPr>
          <a:xfrm>
            <a:off x="2684590" y="4099487"/>
            <a:ext cx="5379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2800" dirty="0" err="1" smtClean="0"/>
              <a:t>jiǔyuè</a:t>
            </a:r>
            <a:r>
              <a:rPr lang="it-IT" altLang="zh-CN" sz="2800" dirty="0" smtClean="0"/>
              <a:t> </a:t>
            </a:r>
            <a:r>
              <a:rPr lang="it-IT" altLang="zh-CN" sz="2800" dirty="0" err="1" smtClean="0"/>
              <a:t>shí</a:t>
            </a:r>
            <a:r>
              <a:rPr lang="en-US" altLang="zh-CN" sz="2800" dirty="0" smtClean="0"/>
              <a:t>’</a:t>
            </a:r>
            <a:r>
              <a:rPr lang="it-IT" altLang="zh-CN" sz="2800" dirty="0" err="1" smtClean="0"/>
              <a:t>èr</a:t>
            </a:r>
            <a:r>
              <a:rPr lang="it-IT" altLang="zh-CN" sz="2800" dirty="0" smtClean="0"/>
              <a:t> </a:t>
            </a:r>
            <a:r>
              <a:rPr lang="it-IT" altLang="zh-CN" sz="2800" dirty="0" err="1"/>
              <a:t>hào</a:t>
            </a:r>
            <a:r>
              <a:rPr lang="it-IT" altLang="zh-CN" sz="2800" dirty="0"/>
              <a:t> </a:t>
            </a:r>
            <a:endParaRPr lang="it-IT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191902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4" grpId="0"/>
      <p:bldP spid="5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893635" y="616444"/>
            <a:ext cx="4309929" cy="1701406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09764" y="1097280"/>
            <a:ext cx="5388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：你的生日是几月几号？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        </a:t>
            </a:r>
            <a:r>
              <a:rPr kumimoji="1" lang="zh-CN" altLang="en-US" sz="2000" dirty="0" smtClean="0"/>
              <a:t>，你呢？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         </a:t>
            </a:r>
            <a:r>
              <a:rPr kumimoji="1" lang="zh-CN" altLang="en-US" sz="2000" dirty="0" smtClean="0"/>
              <a:t>。</a:t>
            </a:r>
            <a:endParaRPr kumimoji="1" lang="zh-CN" altLang="en-US" sz="2000" dirty="0"/>
          </a:p>
        </p:txBody>
      </p:sp>
      <p:sp>
        <p:nvSpPr>
          <p:cNvPr id="7" name="圆角矩形标注 6"/>
          <p:cNvSpPr/>
          <p:nvPr/>
        </p:nvSpPr>
        <p:spPr>
          <a:xfrm>
            <a:off x="5633062" y="608567"/>
            <a:ext cx="4293168" cy="1647638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787540" y="953784"/>
            <a:ext cx="5388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：你今年多大？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        </a:t>
            </a:r>
            <a:r>
              <a:rPr kumimoji="1" lang="zh-CN" altLang="en-US" sz="2000" dirty="0" smtClean="0"/>
              <a:t>，你呢？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         </a:t>
            </a:r>
            <a:r>
              <a:rPr kumimoji="1" lang="zh-CN" altLang="en-US" sz="2000" dirty="0" smtClean="0"/>
              <a:t>。</a:t>
            </a:r>
            <a:endParaRPr kumimoji="1" lang="zh-CN" altLang="en-US" sz="2000" dirty="0"/>
          </a:p>
        </p:txBody>
      </p:sp>
      <p:sp>
        <p:nvSpPr>
          <p:cNvPr id="9" name="圆角矩形标注 8"/>
          <p:cNvSpPr/>
          <p:nvPr/>
        </p:nvSpPr>
        <p:spPr>
          <a:xfrm>
            <a:off x="959722" y="2667509"/>
            <a:ext cx="4309929" cy="1701406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163518" y="3308621"/>
            <a:ext cx="5388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：你喜欢吃美国菜还是中国菜？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        </a:t>
            </a:r>
            <a:r>
              <a:rPr kumimoji="1" lang="zh-CN" altLang="en-US" sz="2000" dirty="0" smtClean="0"/>
              <a:t>，你呢？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         </a:t>
            </a:r>
            <a:r>
              <a:rPr kumimoji="1" lang="zh-CN" altLang="en-US" sz="2000" dirty="0" smtClean="0"/>
              <a:t>。</a:t>
            </a:r>
            <a:endParaRPr kumimoji="1" lang="zh-CN" altLang="en-US" sz="2000" dirty="0"/>
          </a:p>
        </p:txBody>
      </p:sp>
      <p:sp>
        <p:nvSpPr>
          <p:cNvPr id="11" name="圆角矩形标注 10"/>
          <p:cNvSpPr/>
          <p:nvPr/>
        </p:nvSpPr>
        <p:spPr>
          <a:xfrm>
            <a:off x="5625163" y="2659632"/>
            <a:ext cx="4309929" cy="1701406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878285" y="3202112"/>
            <a:ext cx="538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：现在几点？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              </a:t>
            </a:r>
            <a:r>
              <a:rPr kumimoji="1" lang="zh-CN" altLang="en-US" sz="2000" dirty="0" smtClean="0"/>
              <a:t>。</a:t>
            </a:r>
            <a:endParaRPr kumimoji="1" lang="zh-CN" altLang="en-US" sz="2000" dirty="0"/>
          </a:p>
        </p:txBody>
      </p:sp>
      <p:sp>
        <p:nvSpPr>
          <p:cNvPr id="13" name="圆角矩形标注 12"/>
          <p:cNvSpPr/>
          <p:nvPr/>
        </p:nvSpPr>
        <p:spPr>
          <a:xfrm>
            <a:off x="3237435" y="4698367"/>
            <a:ext cx="4309929" cy="1701406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848148" y="4981938"/>
            <a:ext cx="5388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        </a:t>
            </a:r>
            <a:r>
              <a:rPr kumimoji="1" lang="zh-CN" altLang="en-US" sz="2000" dirty="0" smtClean="0"/>
              <a:t>？</a:t>
            </a:r>
            <a:endParaRPr kumimoji="1" lang="en-US" altLang="zh-CN" sz="2000" dirty="0" smtClean="0"/>
          </a:p>
          <a:p>
            <a:r>
              <a:rPr kumimoji="1" lang="en-US" altLang="zh-CN" sz="2000" dirty="0" err="1" smtClean="0"/>
              <a:t>Wǒ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wǔ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diǎn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bàn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chīfàn</a:t>
            </a:r>
            <a:r>
              <a:rPr kumimoji="1" lang="en-US" altLang="zh-CN" sz="2000" dirty="0" smtClean="0"/>
              <a:t> </a:t>
            </a:r>
            <a:endParaRPr kumimoji="1" lang="en-US" altLang="zh-CN" sz="2000" dirty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：我五点半吃饭。</a:t>
            </a:r>
            <a:endParaRPr kumimoji="1"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364445" y="766207"/>
            <a:ext cx="3212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err="1" smtClean="0"/>
              <a:t>Nǐ</a:t>
            </a:r>
            <a:r>
              <a:rPr lang="it-IT" altLang="zh-CN" dirty="0" smtClean="0"/>
              <a:t> </a:t>
            </a:r>
            <a:r>
              <a:rPr lang="it-IT" altLang="zh-CN" dirty="0"/>
              <a:t>de </a:t>
            </a:r>
            <a:r>
              <a:rPr lang="it-IT" altLang="zh-CN" dirty="0" err="1" smtClean="0"/>
              <a:t>shēn</a:t>
            </a:r>
            <a:r>
              <a:rPr lang="it-IT" altLang="zh-CN" dirty="0" smtClean="0"/>
              <a:t> </a:t>
            </a:r>
            <a:r>
              <a:rPr lang="it-IT" altLang="zh-CN" dirty="0" err="1"/>
              <a:t>rì</a:t>
            </a:r>
            <a:r>
              <a:rPr lang="it-IT" altLang="zh-CN" dirty="0"/>
              <a:t> </a:t>
            </a:r>
            <a:r>
              <a:rPr lang="it-IT" altLang="zh-CN" dirty="0" err="1"/>
              <a:t>shì</a:t>
            </a:r>
            <a:r>
              <a:rPr lang="it-IT" altLang="zh-CN" dirty="0"/>
              <a:t> </a:t>
            </a:r>
            <a:r>
              <a:rPr lang="it-IT" altLang="zh-CN" dirty="0" err="1"/>
              <a:t>jǐ</a:t>
            </a:r>
            <a:r>
              <a:rPr lang="it-IT" altLang="zh-CN" dirty="0"/>
              <a:t> </a:t>
            </a:r>
            <a:r>
              <a:rPr lang="it-IT" altLang="zh-CN" dirty="0" err="1"/>
              <a:t>yuè</a:t>
            </a:r>
            <a:r>
              <a:rPr lang="it-IT" altLang="zh-CN" dirty="0"/>
              <a:t> </a:t>
            </a:r>
            <a:r>
              <a:rPr lang="it-IT" altLang="zh-CN" dirty="0" err="1"/>
              <a:t>jǐ</a:t>
            </a:r>
            <a:r>
              <a:rPr lang="it-IT" altLang="zh-CN" dirty="0"/>
              <a:t> </a:t>
            </a:r>
            <a:r>
              <a:rPr lang="it-IT" altLang="zh-CN" dirty="0" err="1" smtClean="0"/>
              <a:t>hào</a:t>
            </a:r>
            <a:r>
              <a:rPr lang="it-IT" altLang="zh-CN" dirty="0" smtClean="0"/>
              <a:t>?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025148" y="679904"/>
            <a:ext cx="2297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hu-HU" altLang="zh-CN" dirty="0" smtClean="0"/>
              <a:t>ǐ jīnnián </a:t>
            </a:r>
            <a:r>
              <a:rPr lang="hu-HU" altLang="zh-CN" dirty="0"/>
              <a:t>duō dà </a:t>
            </a:r>
            <a:r>
              <a:rPr lang="zh-CN" altLang="hu-HU" dirty="0"/>
              <a:t>？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05347" y="2948438"/>
            <a:ext cx="484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cs-CZ" altLang="zh-CN" dirty="0" err="1" smtClean="0"/>
              <a:t>ǐ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xǐhuān</a:t>
            </a:r>
            <a:r>
              <a:rPr lang="cs-CZ" altLang="zh-CN" dirty="0" smtClean="0"/>
              <a:t> </a:t>
            </a:r>
            <a:r>
              <a:rPr lang="cs-CZ" altLang="zh-CN" dirty="0" err="1"/>
              <a:t>chī</a:t>
            </a:r>
            <a:r>
              <a:rPr lang="cs-CZ" altLang="zh-CN" dirty="0"/>
              <a:t> </a:t>
            </a:r>
            <a:r>
              <a:rPr lang="en-US" altLang="zh-CN" dirty="0" smtClean="0"/>
              <a:t>M</a:t>
            </a:r>
            <a:r>
              <a:rPr lang="cs-CZ" altLang="zh-CN" dirty="0" err="1" smtClean="0"/>
              <a:t>ěiguó</a:t>
            </a:r>
            <a:r>
              <a:rPr lang="cs-CZ" altLang="zh-CN" dirty="0" smtClean="0"/>
              <a:t> </a:t>
            </a:r>
            <a:r>
              <a:rPr lang="cs-CZ" altLang="zh-CN" dirty="0" err="1"/>
              <a:t>cài</a:t>
            </a:r>
            <a:r>
              <a:rPr lang="cs-CZ" altLang="zh-CN" dirty="0"/>
              <a:t> </a:t>
            </a:r>
            <a:r>
              <a:rPr lang="cs-CZ" altLang="zh-CN" dirty="0" err="1" smtClean="0"/>
              <a:t>háishì</a:t>
            </a:r>
            <a:r>
              <a:rPr lang="cs-CZ" altLang="zh-CN" dirty="0" smtClean="0"/>
              <a:t> </a:t>
            </a:r>
            <a:r>
              <a:rPr lang="en-US" altLang="zh-CN" dirty="0" smtClean="0"/>
              <a:t>Z</a:t>
            </a:r>
            <a:r>
              <a:rPr lang="cs-CZ" altLang="zh-CN" dirty="0" err="1" smtClean="0"/>
              <a:t>hōngguó</a:t>
            </a:r>
            <a:r>
              <a:rPr lang="cs-CZ" altLang="zh-CN" dirty="0" smtClean="0"/>
              <a:t> </a:t>
            </a:r>
            <a:r>
              <a:rPr lang="cs-CZ" altLang="zh-CN" dirty="0" err="1"/>
              <a:t>cài</a:t>
            </a:r>
            <a:r>
              <a:rPr lang="cs-CZ" altLang="zh-CN" dirty="0"/>
              <a:t> 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105352" y="2837477"/>
            <a:ext cx="18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X</a:t>
            </a:r>
            <a:r>
              <a:rPr lang="it-IT" altLang="zh-CN" dirty="0" err="1" smtClean="0"/>
              <a:t>iànzài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jǐdiǎn</a:t>
            </a:r>
            <a:r>
              <a:rPr lang="it-IT" altLang="zh-CN" dirty="0" smtClean="0"/>
              <a:t> </a:t>
            </a:r>
            <a:r>
              <a:rPr lang="zh-CN" altLang="it-IT" dirty="0"/>
              <a:t>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501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7735" y="635018"/>
            <a:ext cx="10739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Telling time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：</a:t>
            </a:r>
            <a:endParaRPr kumimoji="1" lang="en-US" altLang="zh-CN" sz="28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These terms are used to tell time 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点／点钟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／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en-US" altLang="zh-CN" sz="2400" dirty="0" err="1" smtClean="0"/>
              <a:t>zh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ōng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，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o’clock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bàn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half hour</a:t>
            </a:r>
            <a:r>
              <a:rPr kumimoji="1" lang="zh-CN" altLang="en-US" sz="2400" dirty="0" smtClean="0"/>
              <a:t>），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kè</a:t>
            </a:r>
            <a:r>
              <a:rPr kumimoji="1" lang="en-US" altLang="zh-CN" sz="2400" dirty="0" smtClean="0"/>
              <a:t>, quarter hour),and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fēn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minute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948374" y="2033344"/>
            <a:ext cx="496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A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HOUR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点／点钟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67619" y="2552096"/>
            <a:ext cx="3676952" cy="2007809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36952" y="2624666"/>
            <a:ext cx="312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jǐ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：我们几点见？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pic>
        <p:nvPicPr>
          <p:cNvPr id="11" name="图片 10" descr="7a49280695f24727bc820bf2091ab6e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70" y="1801994"/>
            <a:ext cx="2213429" cy="2082263"/>
          </a:xfrm>
          <a:prstGeom prst="rect">
            <a:avLst/>
          </a:prstGeom>
        </p:spPr>
      </p:pic>
      <p:pic>
        <p:nvPicPr>
          <p:cNvPr id="12" name="图片 11" descr="壁钟显示在白色被隔绝的背景的时间-点-圆的壁钟-正面图-十一个o-时钟-1343274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71" y="4163609"/>
            <a:ext cx="3509635" cy="2537905"/>
          </a:xfrm>
          <a:prstGeom prst="rect">
            <a:avLst/>
          </a:prstGeom>
        </p:spPr>
      </p:pic>
      <p:pic>
        <p:nvPicPr>
          <p:cNvPr id="14" name="图片 13" descr="depositphotos_186076134-stock-illustration-round-clock-face-showing-tw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70" y="1770520"/>
            <a:ext cx="2358038" cy="2505416"/>
          </a:xfrm>
          <a:prstGeom prst="rect">
            <a:avLst/>
          </a:prstGeom>
        </p:spPr>
      </p:pic>
      <p:pic>
        <p:nvPicPr>
          <p:cNvPr id="13" name="图片 12" descr="钟-在中-模式-布朗-树木-在中-四点钟-隔离-在怀特上-图片银行__k5439459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60" y="3982434"/>
            <a:ext cx="2834477" cy="286400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94190" y="3374572"/>
            <a:ext cx="2986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wǔ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</a:p>
          <a:p>
            <a:r>
              <a:rPr kumimoji="1" lang="en-US" altLang="zh-CN" sz="2400" dirty="0" smtClean="0"/>
              <a:t>    </a:t>
            </a:r>
            <a:r>
              <a:rPr kumimoji="1" lang="zh-CN" altLang="en-US" sz="2400" dirty="0" smtClean="0"/>
              <a:t>我们五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</a:t>
            </a:r>
            <a:r>
              <a:rPr kumimoji="1" lang="zh-CN" altLang="en-US" sz="2400" dirty="0" smtClean="0"/>
              <a:t>见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4217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525" y="1693333"/>
            <a:ext cx="2486708" cy="24867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7735" y="635018"/>
            <a:ext cx="10739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Telling time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：</a:t>
            </a:r>
            <a:endParaRPr kumimoji="1" lang="en-US" altLang="zh-CN" sz="28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These terms are used to tell time 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点／点钟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／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en-US" altLang="zh-CN" sz="2400" dirty="0" err="1" smtClean="0"/>
              <a:t>zh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ōng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，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o’clock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bàn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half hour</a:t>
            </a:r>
            <a:r>
              <a:rPr kumimoji="1" lang="zh-CN" altLang="en-US" sz="2400" dirty="0" smtClean="0"/>
              <a:t>），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kè</a:t>
            </a:r>
            <a:r>
              <a:rPr kumimoji="1" lang="en-US" altLang="zh-CN" sz="2400" dirty="0" smtClean="0"/>
              <a:t>, quarter hour),and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fēn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minute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948374" y="2033344"/>
            <a:ext cx="496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B:MINUTE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分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67619" y="2552096"/>
            <a:ext cx="3676952" cy="2007809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36952" y="2624666"/>
            <a:ext cx="312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jǐ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：我们几点见？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294190" y="3374572"/>
            <a:ext cx="4696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2400" dirty="0" err="1"/>
              <a:t>wǒ</a:t>
            </a:r>
            <a:r>
              <a:rPr kumimoji="1" lang="it-IT" altLang="zh-CN" sz="2400" dirty="0"/>
              <a:t> men </a:t>
            </a:r>
            <a:r>
              <a:rPr kumimoji="1" lang="it-IT" altLang="zh-CN" sz="2400" dirty="0" err="1"/>
              <a:t>qī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diǎn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èr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shí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wǔ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 smtClean="0"/>
              <a:t>fēn</a:t>
            </a:r>
            <a:r>
              <a:rPr kumimoji="1" lang="it-IT" altLang="zh-CN" sz="2400" dirty="0" smtClean="0"/>
              <a:t> </a:t>
            </a:r>
            <a:r>
              <a:rPr kumimoji="1" lang="it-IT" altLang="zh-CN" sz="2400" dirty="0" err="1" smtClean="0"/>
              <a:t>jiàn</a:t>
            </a:r>
            <a:endParaRPr kumimoji="1" lang="it-IT" altLang="zh-CN" sz="2400" dirty="0" smtClean="0"/>
          </a:p>
          <a:p>
            <a:r>
              <a:rPr kumimoji="1" lang="zh-CN" altLang="en-US" sz="2400" dirty="0" smtClean="0"/>
              <a:t>我们七点二十五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见</a:t>
            </a:r>
            <a:endParaRPr kumimoji="1" lang="zh-CN" altLang="en-US" sz="2400" dirty="0"/>
          </a:p>
        </p:txBody>
      </p:sp>
      <p:pic>
        <p:nvPicPr>
          <p:cNvPr id="16" name="图片 15" descr="10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78" y="1897679"/>
            <a:ext cx="2091841" cy="2071582"/>
          </a:xfrm>
          <a:prstGeom prst="rect">
            <a:avLst/>
          </a:prstGeom>
        </p:spPr>
      </p:pic>
      <p:pic>
        <p:nvPicPr>
          <p:cNvPr id="19" name="图片 18" descr="master_HMI2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24" y="4103539"/>
            <a:ext cx="2283827" cy="228382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833095" y="3743881"/>
            <a:ext cx="249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u="sng" dirty="0" smtClean="0"/>
              <a:t>两点零／</a:t>
            </a:r>
            <a:r>
              <a:rPr kumimoji="1" lang="en-US" altLang="zh-CN" sz="2000" u="sng" dirty="0" smtClean="0"/>
              <a:t>〇</a:t>
            </a:r>
            <a:r>
              <a:rPr kumimoji="1" lang="zh-CN" altLang="en-US" sz="2000" u="sng" dirty="0" smtClean="0"/>
              <a:t>五</a:t>
            </a:r>
            <a:r>
              <a:rPr kumimoji="1" lang="zh-CN" altLang="en-US" sz="2000" dirty="0" smtClean="0"/>
              <a:t>（分）</a:t>
            </a:r>
            <a:endParaRPr kumimoji="1" lang="zh-CN" altLang="en-US" sz="2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7837855" y="6457890"/>
            <a:ext cx="249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u="sng" dirty="0" smtClean="0"/>
              <a:t>十点零／</a:t>
            </a:r>
            <a:r>
              <a:rPr kumimoji="1" lang="en-US" altLang="zh-CN" sz="2000" u="sng" dirty="0" smtClean="0"/>
              <a:t>〇</a:t>
            </a:r>
            <a:r>
              <a:rPr kumimoji="1" lang="zh-CN" altLang="en-US" sz="2000" u="sng" dirty="0" smtClean="0"/>
              <a:t>八</a:t>
            </a:r>
            <a:r>
              <a:rPr kumimoji="1" lang="zh-CN" altLang="en-US" sz="2000" dirty="0" smtClean="0"/>
              <a:t>（分）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5366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KwATrmT7HLwhGthbyHTpU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49" y="4166132"/>
            <a:ext cx="2282982" cy="237221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7735" y="635018"/>
            <a:ext cx="10739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Telling time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：</a:t>
            </a:r>
            <a:endParaRPr kumimoji="1" lang="en-US" altLang="zh-CN" sz="28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These terms are used to tell time 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点／点钟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／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en-US" altLang="zh-CN" sz="2400" dirty="0" err="1" smtClean="0"/>
              <a:t>zh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ōng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，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o’clock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bàn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half hour</a:t>
            </a:r>
            <a:r>
              <a:rPr kumimoji="1" lang="zh-CN" altLang="en-US" sz="2400" dirty="0" smtClean="0"/>
              <a:t>），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kè</a:t>
            </a:r>
            <a:r>
              <a:rPr kumimoji="1" lang="en-US" altLang="zh-CN" sz="2400" dirty="0" smtClean="0"/>
              <a:t>, quarter hour),and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fēn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minute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948374" y="2033344"/>
            <a:ext cx="496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C:QUARTER HOUR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刻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67619" y="2552096"/>
            <a:ext cx="3676952" cy="2007809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36952" y="2624666"/>
            <a:ext cx="312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jǐ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：我们几点见？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451428" y="3374572"/>
            <a:ext cx="3721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2400" dirty="0" err="1"/>
              <a:t>wǒ</a:t>
            </a:r>
            <a:r>
              <a:rPr kumimoji="1" lang="it-IT" altLang="zh-CN" sz="2400" dirty="0"/>
              <a:t> men </a:t>
            </a:r>
            <a:r>
              <a:rPr kumimoji="1" lang="it-IT" altLang="zh-CN" sz="2400" dirty="0" err="1"/>
              <a:t>wǔ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diǎn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 smtClean="0"/>
              <a:t>yí</a:t>
            </a:r>
            <a:r>
              <a:rPr kumimoji="1" lang="it-IT" altLang="zh-CN" sz="2400" dirty="0" smtClean="0"/>
              <a:t> </a:t>
            </a:r>
            <a:r>
              <a:rPr kumimoji="1" lang="it-IT" altLang="zh-CN" sz="2400" dirty="0" err="1"/>
              <a:t>kè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 smtClean="0"/>
              <a:t>jiàn</a:t>
            </a:r>
            <a:endParaRPr kumimoji="1" lang="it-IT" altLang="zh-CN" sz="2400" dirty="0" smtClean="0"/>
          </a:p>
          <a:p>
            <a:r>
              <a:rPr kumimoji="1" lang="zh-CN" altLang="en-US" sz="2400" dirty="0" smtClean="0"/>
              <a:t>我们五点一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见。</a:t>
            </a:r>
            <a:endParaRPr kumimoji="1" lang="zh-CN" altLang="en-US" sz="2400" dirty="0"/>
          </a:p>
        </p:txBody>
      </p:sp>
      <p:pic>
        <p:nvPicPr>
          <p:cNvPr id="13" name="图片 12" descr="1245_17503_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5" y="1947656"/>
            <a:ext cx="2116667" cy="2110052"/>
          </a:xfrm>
          <a:prstGeom prst="rect">
            <a:avLst/>
          </a:prstGeom>
        </p:spPr>
      </p:pic>
      <p:pic>
        <p:nvPicPr>
          <p:cNvPr id="14" name="图片 13" descr="下载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22" y="1885386"/>
            <a:ext cx="2357141" cy="2214900"/>
          </a:xfrm>
          <a:prstGeom prst="rect">
            <a:avLst/>
          </a:prstGeom>
        </p:spPr>
      </p:pic>
      <p:pic>
        <p:nvPicPr>
          <p:cNvPr id="2" name="图片 1" descr="1-1F52415492225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783" y="4124475"/>
            <a:ext cx="2312202" cy="22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1a4462309f79052b110741f02f3d7ca7bcbd5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86" y="4100283"/>
            <a:ext cx="3747511" cy="22618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7735" y="635018"/>
            <a:ext cx="10739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Telling time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：</a:t>
            </a:r>
            <a:endParaRPr kumimoji="1" lang="en-US" altLang="zh-CN" sz="28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These terms are used to tell time 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点／点钟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／</a:t>
            </a:r>
            <a:r>
              <a:rPr kumimoji="1" lang="en-US" altLang="zh-CN" sz="2400" dirty="0" err="1" smtClean="0"/>
              <a:t>di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ăn</a:t>
            </a:r>
            <a:r>
              <a:rPr kumimoji="1" lang="en-US" altLang="zh-CN" sz="2400" dirty="0" err="1" smtClean="0"/>
              <a:t>zh</a:t>
            </a:r>
            <a:r>
              <a:rPr kumimoji="1" lang="en-US" altLang="zh-CN" sz="2400" dirty="0" err="1" smtClean="0">
                <a:ea typeface="Lucida Grande"/>
                <a:cs typeface="Lucida Grande"/>
              </a:rPr>
              <a:t>ōng</a:t>
            </a:r>
            <a:r>
              <a:rPr kumimoji="1" lang="zh-CN" altLang="en-US" sz="2400" dirty="0" smtClean="0">
                <a:ea typeface="Lucida Grande"/>
                <a:cs typeface="Lucida Grande"/>
              </a:rPr>
              <a:t>，</a:t>
            </a:r>
            <a:r>
              <a:rPr kumimoji="1" lang="en-US" altLang="zh-CN" sz="2400" dirty="0" smtClean="0">
                <a:ea typeface="Lucida Grande"/>
                <a:cs typeface="Lucida Grande"/>
              </a:rPr>
              <a:t>o’clock</a:t>
            </a:r>
            <a:r>
              <a:rPr kumimoji="1" lang="zh-CN" altLang="en-US" sz="2400" dirty="0" smtClean="0"/>
              <a:t>）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bàn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half hour</a:t>
            </a:r>
            <a:r>
              <a:rPr kumimoji="1" lang="zh-CN" altLang="en-US" sz="2400" dirty="0" smtClean="0"/>
              <a:t>），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刻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kè</a:t>
            </a:r>
            <a:r>
              <a:rPr kumimoji="1" lang="en-US" altLang="zh-CN" sz="2400" dirty="0" smtClean="0"/>
              <a:t>, quarter hour),and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分</a:t>
            </a:r>
            <a:r>
              <a:rPr kumimoji="1" lang="zh-CN" altLang="en-US" sz="2400" dirty="0" smtClean="0"/>
              <a:t>（</a:t>
            </a:r>
            <a:r>
              <a:rPr kumimoji="1" lang="en-US" altLang="zh-CN" sz="2400" dirty="0" err="1" smtClean="0"/>
              <a:t>fēn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minute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948374" y="2033344"/>
            <a:ext cx="496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D:HALF HOUR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半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67619" y="2552096"/>
            <a:ext cx="4003524" cy="2031999"/>
          </a:xfrm>
          <a:prstGeom prst="wedgeRoundRectCallout">
            <a:avLst/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36952" y="2624666"/>
            <a:ext cx="312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men </a:t>
            </a:r>
            <a:r>
              <a:rPr kumimoji="1" lang="en-US" altLang="zh-CN" sz="2400" dirty="0" err="1"/>
              <a:t>jǐ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diǎn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jiàn</a:t>
            </a:r>
            <a:r>
              <a:rPr kumimoji="1" lang="en-US" altLang="zh-CN" sz="2400" dirty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：我们几点见？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991809" y="3374572"/>
            <a:ext cx="4269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2400" dirty="0" err="1"/>
              <a:t>wǒ</a:t>
            </a:r>
            <a:r>
              <a:rPr kumimoji="1" lang="it-IT" altLang="zh-CN" sz="2400" dirty="0"/>
              <a:t> men </a:t>
            </a:r>
            <a:r>
              <a:rPr kumimoji="1" lang="it-IT" altLang="zh-CN" sz="2400" dirty="0" err="1"/>
              <a:t>shí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èr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diǎn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bàn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 smtClean="0"/>
              <a:t>jiàn</a:t>
            </a:r>
            <a:r>
              <a:rPr kumimoji="1" lang="zh-CN" altLang="en-US" sz="2400" dirty="0" smtClean="0"/>
              <a:t>。</a:t>
            </a:r>
            <a:endParaRPr kumimoji="1" lang="it-IT" altLang="zh-CN" sz="2400" dirty="0" smtClean="0"/>
          </a:p>
          <a:p>
            <a:r>
              <a:rPr kumimoji="1" lang="it-IT" altLang="zh-CN" sz="2400" dirty="0"/>
              <a:t> </a:t>
            </a:r>
            <a:r>
              <a:rPr kumimoji="1" lang="it-IT" altLang="zh-CN" sz="2400" dirty="0" smtClean="0"/>
              <a:t>     </a:t>
            </a:r>
            <a:r>
              <a:rPr kumimoji="1" lang="zh-CN" altLang="en-US" sz="2400" dirty="0" smtClean="0"/>
              <a:t>我们十二点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半</a:t>
            </a:r>
            <a:r>
              <a:rPr kumimoji="1" lang="zh-CN" altLang="en-US" sz="2400" dirty="0" smtClean="0"/>
              <a:t>见。</a:t>
            </a:r>
            <a:endParaRPr kumimoji="1" lang="zh-CN" altLang="en-US" sz="2400" dirty="0"/>
          </a:p>
        </p:txBody>
      </p:sp>
      <p:pic>
        <p:nvPicPr>
          <p:cNvPr id="11" name="图片 10" descr="141a07c821bec58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56" y="4184456"/>
            <a:ext cx="2177639" cy="2177639"/>
          </a:xfrm>
          <a:prstGeom prst="rect">
            <a:avLst/>
          </a:prstGeom>
        </p:spPr>
      </p:pic>
      <p:pic>
        <p:nvPicPr>
          <p:cNvPr id="12" name="图片 11" descr="cloc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79" y="1874264"/>
            <a:ext cx="2177641" cy="2177641"/>
          </a:xfrm>
          <a:prstGeom prst="rect">
            <a:avLst/>
          </a:prstGeom>
        </p:spPr>
      </p:pic>
      <p:pic>
        <p:nvPicPr>
          <p:cNvPr id="16" name="图片 15" descr="O3nylOi11LUL162Ijj6Os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41" y="1934741"/>
            <a:ext cx="2108873" cy="21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5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ed40ae41-bed5-4980-989d-59609eb8fc44"/>
</p:tagLst>
</file>

<file path=ppt/theme/theme1.xml><?xml version="1.0" encoding="utf-8"?>
<a:theme xmlns:a="http://schemas.openxmlformats.org/drawingml/2006/main" name="主题5">
  <a:themeElements>
    <a:clrScheme name="自定义 3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3C6"/>
      </a:accent1>
      <a:accent2>
        <a:srgbClr val="E2943B"/>
      </a:accent2>
      <a:accent3>
        <a:srgbClr val="B2BF4E"/>
      </a:accent3>
      <a:accent4>
        <a:srgbClr val="CF94BA"/>
      </a:accent4>
      <a:accent5>
        <a:srgbClr val="579EB5"/>
      </a:accent5>
      <a:accent6>
        <a:srgbClr val="009AC4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3133</TotalTime>
  <Words>1731</Words>
  <Application>Microsoft Macintosh PowerPoint</Application>
  <PresentationFormat>自定义</PresentationFormat>
  <Paragraphs>338</Paragraphs>
  <Slides>36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38" baseType="lpstr">
      <vt:lpstr>主题5</vt:lpstr>
      <vt:lpstr>OfficePLUS</vt:lpstr>
      <vt:lpstr>LESSON3Dates and Time</vt:lpstr>
      <vt:lpstr>PowerPoint 演示文稿</vt:lpstr>
      <vt:lpstr>fù xí  复习Review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shēngcí  生词New words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yǔ fǎ   语法GRAMMAR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课文Text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a</cp:lastModifiedBy>
  <cp:revision>156</cp:revision>
  <cp:lastPrinted>2017-12-07T16:00:00Z</cp:lastPrinted>
  <dcterms:created xsi:type="dcterms:W3CDTF">2017-12-07T16:00:00Z</dcterms:created>
  <dcterms:modified xsi:type="dcterms:W3CDTF">2019-10-07T13:49:47Z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2019-02-27T09:04:24.9537975Z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eecf57f4-67bb-40ed-bf6f-b6ccc30f2e5d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