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obot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regular.fntdata"/><Relationship Id="rId10" Type="http://schemas.openxmlformats.org/officeDocument/2006/relationships/slide" Target="slides/slide5.xml"/><Relationship Id="rId13" Type="http://schemas.openxmlformats.org/officeDocument/2006/relationships/font" Target="fonts/Roboto-italic.fntdata"/><Relationship Id="rId12"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62380e533b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62380e533b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2380e533b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2380e533b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2380e533b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2380e533b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62380e533b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2380e533b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p:cSld name="AUTOLAYOUT">
    <p:bg>
      <p:bgPr>
        <a:solidFill>
          <a:srgbClr val="FFFFFF"/>
        </a:solidFill>
      </p:bgPr>
    </p:bg>
    <p:spTree>
      <p:nvGrpSpPr>
        <p:cNvPr id="81" name="Shape 81"/>
        <p:cNvGrpSpPr/>
        <p:nvPr/>
      </p:nvGrpSpPr>
      <p:grpSpPr>
        <a:xfrm>
          <a:off x="0" y="0"/>
          <a:ext cx="0" cy="0"/>
          <a:chOff x="0" y="0"/>
          <a:chExt cx="0" cy="0"/>
        </a:xfrm>
      </p:grpSpPr>
      <p:sp>
        <p:nvSpPr>
          <p:cNvPr id="82" name="Google Shape;82;p13"/>
          <p:cNvSpPr/>
          <p:nvPr/>
        </p:nvSpPr>
        <p:spPr>
          <a:xfrm>
            <a:off x="0" y="0"/>
            <a:ext cx="9144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3"/>
          <p:cNvSpPr/>
          <p:nvPr/>
        </p:nvSpPr>
        <p:spPr>
          <a:xfrm>
            <a:off x="188400" y="188400"/>
            <a:ext cx="8767200" cy="476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3"/>
          <p:cNvSpPr/>
          <p:nvPr/>
        </p:nvSpPr>
        <p:spPr>
          <a:xfrm>
            <a:off x="282600" y="282600"/>
            <a:ext cx="8578800" cy="45783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5" name="Google Shape;85;p13"/>
          <p:cNvCxnSpPr/>
          <p:nvPr/>
        </p:nvCxnSpPr>
        <p:spPr>
          <a:xfrm>
            <a:off x="282600" y="4607275"/>
            <a:ext cx="423000" cy="0"/>
          </a:xfrm>
          <a:prstGeom prst="straightConnector1">
            <a:avLst/>
          </a:prstGeom>
          <a:noFill/>
          <a:ln cap="flat" cmpd="sng" w="19050">
            <a:solidFill>
              <a:schemeClr val="dk1"/>
            </a:solidFill>
            <a:prstDash val="solid"/>
            <a:round/>
            <a:headEnd len="sm" w="sm" type="none"/>
            <a:tailEnd len="sm" w="sm" type="none"/>
          </a:ln>
        </p:spPr>
      </p:cxnSp>
      <p:cxnSp>
        <p:nvCxnSpPr>
          <p:cNvPr id="86" name="Google Shape;86;p13"/>
          <p:cNvCxnSpPr/>
          <p:nvPr/>
        </p:nvCxnSpPr>
        <p:spPr>
          <a:xfrm>
            <a:off x="8438400" y="536225"/>
            <a:ext cx="423000" cy="0"/>
          </a:xfrm>
          <a:prstGeom prst="straightConnector1">
            <a:avLst/>
          </a:prstGeom>
          <a:noFill/>
          <a:ln cap="flat" cmpd="sng" w="19050">
            <a:solidFill>
              <a:schemeClr val="dk1"/>
            </a:solidFill>
            <a:prstDash val="solid"/>
            <a:round/>
            <a:headEnd len="sm" w="sm" type="none"/>
            <a:tailEnd len="sm" w="sm" type="none"/>
          </a:ln>
        </p:spPr>
      </p:cxnSp>
      <p:sp>
        <p:nvSpPr>
          <p:cNvPr id="87" name="Google Shape;87;p13"/>
          <p:cNvSpPr txBox="1"/>
          <p:nvPr>
            <p:ph type="title"/>
          </p:nvPr>
        </p:nvSpPr>
        <p:spPr>
          <a:xfrm>
            <a:off x="1960500" y="1302475"/>
            <a:ext cx="5223000" cy="978600"/>
          </a:xfrm>
          <a:prstGeom prst="rect">
            <a:avLst/>
          </a:prstGeom>
          <a:noFill/>
        </p:spPr>
        <p:txBody>
          <a:bodyPr anchorCtr="0" anchor="ctr" bIns="91425" lIns="91425" spcFirstLastPara="1" rIns="91425" wrap="square" tIns="91425">
            <a:noAutofit/>
          </a:bodyPr>
          <a:lstStyle>
            <a:lvl1pPr lvl="0" algn="l">
              <a:lnSpc>
                <a:spcPct val="100000"/>
              </a:lnSpc>
              <a:spcBef>
                <a:spcPts val="0"/>
              </a:spcBef>
              <a:spcAft>
                <a:spcPts val="0"/>
              </a:spcAft>
              <a:buNone/>
              <a:defRPr b="1" sz="2400">
                <a:solidFill>
                  <a:schemeClr val="dk1"/>
                </a:solidFill>
              </a:defRPr>
            </a:lvl1pPr>
            <a:lvl2pPr lvl="1" algn="l">
              <a:lnSpc>
                <a:spcPct val="100000"/>
              </a:lnSpc>
              <a:spcBef>
                <a:spcPts val="0"/>
              </a:spcBef>
              <a:spcAft>
                <a:spcPts val="0"/>
              </a:spcAft>
              <a:buNone/>
              <a:defRPr b="1" sz="2400">
                <a:solidFill>
                  <a:schemeClr val="dk1"/>
                </a:solidFill>
              </a:defRPr>
            </a:lvl2pPr>
            <a:lvl3pPr lvl="2" algn="l">
              <a:lnSpc>
                <a:spcPct val="100000"/>
              </a:lnSpc>
              <a:spcBef>
                <a:spcPts val="0"/>
              </a:spcBef>
              <a:spcAft>
                <a:spcPts val="0"/>
              </a:spcAft>
              <a:buNone/>
              <a:defRPr b="1" sz="2400">
                <a:solidFill>
                  <a:schemeClr val="dk1"/>
                </a:solidFill>
              </a:defRPr>
            </a:lvl3pPr>
            <a:lvl4pPr lvl="3" algn="l">
              <a:lnSpc>
                <a:spcPct val="100000"/>
              </a:lnSpc>
              <a:spcBef>
                <a:spcPts val="0"/>
              </a:spcBef>
              <a:spcAft>
                <a:spcPts val="0"/>
              </a:spcAft>
              <a:buNone/>
              <a:defRPr b="1" sz="2400">
                <a:solidFill>
                  <a:schemeClr val="dk1"/>
                </a:solidFill>
              </a:defRPr>
            </a:lvl4pPr>
            <a:lvl5pPr lvl="4" algn="l">
              <a:lnSpc>
                <a:spcPct val="100000"/>
              </a:lnSpc>
              <a:spcBef>
                <a:spcPts val="0"/>
              </a:spcBef>
              <a:spcAft>
                <a:spcPts val="0"/>
              </a:spcAft>
              <a:buNone/>
              <a:defRPr b="1" sz="2400">
                <a:solidFill>
                  <a:schemeClr val="dk1"/>
                </a:solidFill>
              </a:defRPr>
            </a:lvl5pPr>
            <a:lvl6pPr lvl="5" algn="l">
              <a:lnSpc>
                <a:spcPct val="100000"/>
              </a:lnSpc>
              <a:spcBef>
                <a:spcPts val="0"/>
              </a:spcBef>
              <a:spcAft>
                <a:spcPts val="0"/>
              </a:spcAft>
              <a:buNone/>
              <a:defRPr b="1" sz="2400">
                <a:solidFill>
                  <a:schemeClr val="dk1"/>
                </a:solidFill>
              </a:defRPr>
            </a:lvl6pPr>
            <a:lvl7pPr lvl="6" algn="l">
              <a:lnSpc>
                <a:spcPct val="100000"/>
              </a:lnSpc>
              <a:spcBef>
                <a:spcPts val="0"/>
              </a:spcBef>
              <a:spcAft>
                <a:spcPts val="0"/>
              </a:spcAft>
              <a:buNone/>
              <a:defRPr b="1" sz="2400">
                <a:solidFill>
                  <a:schemeClr val="dk1"/>
                </a:solidFill>
              </a:defRPr>
            </a:lvl7pPr>
            <a:lvl8pPr lvl="7" algn="l">
              <a:lnSpc>
                <a:spcPct val="100000"/>
              </a:lnSpc>
              <a:spcBef>
                <a:spcPts val="0"/>
              </a:spcBef>
              <a:spcAft>
                <a:spcPts val="0"/>
              </a:spcAft>
              <a:buNone/>
              <a:defRPr b="1" sz="2400">
                <a:solidFill>
                  <a:schemeClr val="dk1"/>
                </a:solidFill>
              </a:defRPr>
            </a:lvl8pPr>
            <a:lvl9pPr lvl="8" algn="l">
              <a:lnSpc>
                <a:spcPct val="100000"/>
              </a:lnSpc>
              <a:spcBef>
                <a:spcPts val="0"/>
              </a:spcBef>
              <a:spcAft>
                <a:spcPts val="0"/>
              </a:spcAft>
              <a:buNone/>
              <a:defRPr b="1" sz="2400">
                <a:solidFill>
                  <a:schemeClr val="dk1"/>
                </a:solidFill>
              </a:defRPr>
            </a:lvl9pPr>
          </a:lstStyle>
          <a:p/>
        </p:txBody>
      </p:sp>
      <p:sp>
        <p:nvSpPr>
          <p:cNvPr id="88" name="Google Shape;88;p13"/>
          <p:cNvSpPr txBox="1"/>
          <p:nvPr>
            <p:ph idx="1" type="body"/>
          </p:nvPr>
        </p:nvSpPr>
        <p:spPr>
          <a:xfrm>
            <a:off x="1960500" y="2331800"/>
            <a:ext cx="5223000" cy="1521000"/>
          </a:xfrm>
          <a:prstGeom prst="rect">
            <a:avLst/>
          </a:prstGeom>
          <a:noFill/>
        </p:spPr>
        <p:txBody>
          <a:bodyPr anchorCtr="0" anchor="t" bIns="91425" lIns="91425" spcFirstLastPara="1" rIns="91425" wrap="square" tIns="91425">
            <a:noAutofit/>
          </a:bodyPr>
          <a:lstStyle>
            <a:lvl1pPr indent="-317500" lvl="0" marL="457200" algn="l">
              <a:lnSpc>
                <a:spcPct val="115000"/>
              </a:lnSpc>
              <a:spcBef>
                <a:spcPts val="0"/>
              </a:spcBef>
              <a:spcAft>
                <a:spcPts val="0"/>
              </a:spcAft>
              <a:buClr>
                <a:schemeClr val="dk2"/>
              </a:buClr>
              <a:buSzPts val="1400"/>
              <a:buChar char="●"/>
              <a:defRPr sz="1400">
                <a:solidFill>
                  <a:schemeClr val="dk2"/>
                </a:solidFill>
              </a:defRPr>
            </a:lvl1pPr>
            <a:lvl2pPr indent="-304800" lvl="1" marL="914400" algn="l">
              <a:lnSpc>
                <a:spcPct val="115000"/>
              </a:lnSpc>
              <a:spcBef>
                <a:spcPts val="1600"/>
              </a:spcBef>
              <a:spcAft>
                <a:spcPts val="0"/>
              </a:spcAft>
              <a:buClr>
                <a:schemeClr val="dk2"/>
              </a:buClr>
              <a:buSzPts val="1200"/>
              <a:buChar char="○"/>
              <a:defRPr sz="1200">
                <a:solidFill>
                  <a:schemeClr val="dk2"/>
                </a:solidFill>
              </a:defRPr>
            </a:lvl2pPr>
            <a:lvl3pPr indent="-304800" lvl="2" marL="1371600" algn="l">
              <a:lnSpc>
                <a:spcPct val="115000"/>
              </a:lnSpc>
              <a:spcBef>
                <a:spcPts val="1600"/>
              </a:spcBef>
              <a:spcAft>
                <a:spcPts val="0"/>
              </a:spcAft>
              <a:buClr>
                <a:schemeClr val="dk2"/>
              </a:buClr>
              <a:buSzPts val="1200"/>
              <a:buChar char="■"/>
              <a:defRPr sz="1200">
                <a:solidFill>
                  <a:schemeClr val="dk2"/>
                </a:solidFill>
              </a:defRPr>
            </a:lvl3pPr>
            <a:lvl4pPr indent="-304800" lvl="3" marL="1828800" algn="l">
              <a:lnSpc>
                <a:spcPct val="115000"/>
              </a:lnSpc>
              <a:spcBef>
                <a:spcPts val="1600"/>
              </a:spcBef>
              <a:spcAft>
                <a:spcPts val="0"/>
              </a:spcAft>
              <a:buClr>
                <a:schemeClr val="dk2"/>
              </a:buClr>
              <a:buSzPts val="1200"/>
              <a:buChar char="●"/>
              <a:defRPr sz="1200">
                <a:solidFill>
                  <a:schemeClr val="dk2"/>
                </a:solidFill>
              </a:defRPr>
            </a:lvl4pPr>
            <a:lvl5pPr indent="-304800" lvl="4" marL="2286000" algn="l">
              <a:lnSpc>
                <a:spcPct val="115000"/>
              </a:lnSpc>
              <a:spcBef>
                <a:spcPts val="1600"/>
              </a:spcBef>
              <a:spcAft>
                <a:spcPts val="0"/>
              </a:spcAft>
              <a:buClr>
                <a:schemeClr val="dk2"/>
              </a:buClr>
              <a:buSzPts val="1200"/>
              <a:buChar char="○"/>
              <a:defRPr sz="1200">
                <a:solidFill>
                  <a:schemeClr val="dk2"/>
                </a:solidFill>
              </a:defRPr>
            </a:lvl5pPr>
            <a:lvl6pPr indent="-304800" lvl="5" marL="2743200" algn="l">
              <a:lnSpc>
                <a:spcPct val="115000"/>
              </a:lnSpc>
              <a:spcBef>
                <a:spcPts val="1600"/>
              </a:spcBef>
              <a:spcAft>
                <a:spcPts val="0"/>
              </a:spcAft>
              <a:buClr>
                <a:schemeClr val="dk2"/>
              </a:buClr>
              <a:buSzPts val="1200"/>
              <a:buChar char="■"/>
              <a:defRPr sz="1200">
                <a:solidFill>
                  <a:schemeClr val="dk2"/>
                </a:solidFill>
              </a:defRPr>
            </a:lvl6pPr>
            <a:lvl7pPr indent="-304800" lvl="6" marL="3200400" algn="l">
              <a:lnSpc>
                <a:spcPct val="115000"/>
              </a:lnSpc>
              <a:spcBef>
                <a:spcPts val="1600"/>
              </a:spcBef>
              <a:spcAft>
                <a:spcPts val="0"/>
              </a:spcAft>
              <a:buClr>
                <a:schemeClr val="dk2"/>
              </a:buClr>
              <a:buSzPts val="1200"/>
              <a:buChar char="●"/>
              <a:defRPr sz="1200">
                <a:solidFill>
                  <a:schemeClr val="dk2"/>
                </a:solidFill>
              </a:defRPr>
            </a:lvl7pPr>
            <a:lvl8pPr indent="-304800" lvl="7" marL="3657600" algn="l">
              <a:lnSpc>
                <a:spcPct val="115000"/>
              </a:lnSpc>
              <a:spcBef>
                <a:spcPts val="1600"/>
              </a:spcBef>
              <a:spcAft>
                <a:spcPts val="0"/>
              </a:spcAft>
              <a:buClr>
                <a:schemeClr val="dk2"/>
              </a:buClr>
              <a:buSzPts val="1200"/>
              <a:buChar char="○"/>
              <a:defRPr sz="1200">
                <a:solidFill>
                  <a:schemeClr val="dk2"/>
                </a:solidFill>
              </a:defRPr>
            </a:lvl8pPr>
            <a:lvl9pPr indent="-304800" lvl="8" marL="4114800" algn="l">
              <a:lnSpc>
                <a:spcPct val="115000"/>
              </a:lnSpc>
              <a:spcBef>
                <a:spcPts val="1600"/>
              </a:spcBef>
              <a:spcAft>
                <a:spcPts val="1600"/>
              </a:spcAft>
              <a:buClr>
                <a:schemeClr val="dk2"/>
              </a:buClr>
              <a:buSzPts val="1200"/>
              <a:buChar char="■"/>
              <a:defRPr sz="1200">
                <a:solidFill>
                  <a:schemeClr val="dk2"/>
                </a:solidFill>
              </a:defRPr>
            </a:lvl9pPr>
          </a:lstStyle>
          <a:p/>
        </p:txBody>
      </p:sp>
      <p:sp>
        <p:nvSpPr>
          <p:cNvPr id="89" name="Google Shape;89;p1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1">
  <p:cSld name="AUTOLAYOUT_1">
    <p:bg>
      <p:bgPr>
        <a:solidFill>
          <a:srgbClr val="FFFFFF"/>
        </a:solidFill>
      </p:bgPr>
    </p:bg>
    <p:spTree>
      <p:nvGrpSpPr>
        <p:cNvPr id="90" name="Shape 90"/>
        <p:cNvGrpSpPr/>
        <p:nvPr/>
      </p:nvGrpSpPr>
      <p:grpSpPr>
        <a:xfrm>
          <a:off x="0" y="0"/>
          <a:ext cx="0" cy="0"/>
          <a:chOff x="0" y="0"/>
          <a:chExt cx="0" cy="0"/>
        </a:xfrm>
      </p:grpSpPr>
      <p:sp>
        <p:nvSpPr>
          <p:cNvPr id="91" name="Google Shape;91;p14"/>
          <p:cNvSpPr/>
          <p:nvPr/>
        </p:nvSpPr>
        <p:spPr>
          <a:xfrm>
            <a:off x="0" y="0"/>
            <a:ext cx="9144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4"/>
          <p:cNvSpPr/>
          <p:nvPr/>
        </p:nvSpPr>
        <p:spPr>
          <a:xfrm>
            <a:off x="1860600" y="0"/>
            <a:ext cx="7283400" cy="5143500"/>
          </a:xfrm>
          <a:prstGeom prst="rect">
            <a:avLst/>
          </a:prstGeom>
          <a:solidFill>
            <a:schemeClr val="dk1"/>
          </a:solidFill>
          <a:ln>
            <a:noFill/>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cxnSp>
        <p:nvCxnSpPr>
          <p:cNvPr id="93" name="Google Shape;93;p14"/>
          <p:cNvCxnSpPr/>
          <p:nvPr/>
        </p:nvCxnSpPr>
        <p:spPr>
          <a:xfrm>
            <a:off x="2586875" y="1615600"/>
            <a:ext cx="305700" cy="0"/>
          </a:xfrm>
          <a:prstGeom prst="straightConnector1">
            <a:avLst/>
          </a:prstGeom>
          <a:noFill/>
          <a:ln cap="flat" cmpd="sng" w="38100">
            <a:solidFill>
              <a:schemeClr val="lt1"/>
            </a:solidFill>
            <a:prstDash val="solid"/>
            <a:round/>
            <a:headEnd len="sm" w="sm" type="none"/>
            <a:tailEnd len="sm" w="sm" type="none"/>
          </a:ln>
        </p:spPr>
      </p:cxnSp>
      <p:sp>
        <p:nvSpPr>
          <p:cNvPr id="94" name="Google Shape;94;p14"/>
          <p:cNvSpPr txBox="1"/>
          <p:nvPr>
            <p:ph type="title"/>
          </p:nvPr>
        </p:nvSpPr>
        <p:spPr>
          <a:xfrm>
            <a:off x="2469775" y="426200"/>
            <a:ext cx="5867400" cy="995100"/>
          </a:xfrm>
          <a:prstGeom prst="rect">
            <a:avLst/>
          </a:prstGeom>
          <a:noFill/>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3200"/>
              <a:buNone/>
              <a:defRPr b="1" sz="3200">
                <a:solidFill>
                  <a:schemeClr val="lt1"/>
                </a:solidFill>
              </a:defRPr>
            </a:lvl1pPr>
            <a:lvl2pPr lvl="1" algn="l">
              <a:lnSpc>
                <a:spcPct val="100000"/>
              </a:lnSpc>
              <a:spcBef>
                <a:spcPts val="0"/>
              </a:spcBef>
              <a:spcAft>
                <a:spcPts val="0"/>
              </a:spcAft>
              <a:buClr>
                <a:schemeClr val="lt1"/>
              </a:buClr>
              <a:buSzPts val="3200"/>
              <a:buNone/>
              <a:defRPr b="1" sz="3200">
                <a:solidFill>
                  <a:schemeClr val="lt1"/>
                </a:solidFill>
              </a:defRPr>
            </a:lvl2pPr>
            <a:lvl3pPr lvl="2" algn="l">
              <a:lnSpc>
                <a:spcPct val="100000"/>
              </a:lnSpc>
              <a:spcBef>
                <a:spcPts val="0"/>
              </a:spcBef>
              <a:spcAft>
                <a:spcPts val="0"/>
              </a:spcAft>
              <a:buClr>
                <a:schemeClr val="lt1"/>
              </a:buClr>
              <a:buSzPts val="3200"/>
              <a:buNone/>
              <a:defRPr b="1" sz="3200">
                <a:solidFill>
                  <a:schemeClr val="lt1"/>
                </a:solidFill>
              </a:defRPr>
            </a:lvl3pPr>
            <a:lvl4pPr lvl="3" algn="l">
              <a:lnSpc>
                <a:spcPct val="100000"/>
              </a:lnSpc>
              <a:spcBef>
                <a:spcPts val="0"/>
              </a:spcBef>
              <a:spcAft>
                <a:spcPts val="0"/>
              </a:spcAft>
              <a:buClr>
                <a:schemeClr val="lt1"/>
              </a:buClr>
              <a:buSzPts val="3200"/>
              <a:buNone/>
              <a:defRPr b="1" sz="3200">
                <a:solidFill>
                  <a:schemeClr val="lt1"/>
                </a:solidFill>
              </a:defRPr>
            </a:lvl4pPr>
            <a:lvl5pPr lvl="4" algn="l">
              <a:lnSpc>
                <a:spcPct val="100000"/>
              </a:lnSpc>
              <a:spcBef>
                <a:spcPts val="0"/>
              </a:spcBef>
              <a:spcAft>
                <a:spcPts val="0"/>
              </a:spcAft>
              <a:buClr>
                <a:schemeClr val="lt1"/>
              </a:buClr>
              <a:buSzPts val="3200"/>
              <a:buNone/>
              <a:defRPr b="1" sz="3200">
                <a:solidFill>
                  <a:schemeClr val="lt1"/>
                </a:solidFill>
              </a:defRPr>
            </a:lvl5pPr>
            <a:lvl6pPr lvl="5" algn="l">
              <a:lnSpc>
                <a:spcPct val="100000"/>
              </a:lnSpc>
              <a:spcBef>
                <a:spcPts val="0"/>
              </a:spcBef>
              <a:spcAft>
                <a:spcPts val="0"/>
              </a:spcAft>
              <a:buClr>
                <a:schemeClr val="lt1"/>
              </a:buClr>
              <a:buSzPts val="3200"/>
              <a:buNone/>
              <a:defRPr b="1" sz="3200">
                <a:solidFill>
                  <a:schemeClr val="lt1"/>
                </a:solidFill>
              </a:defRPr>
            </a:lvl6pPr>
            <a:lvl7pPr lvl="6" algn="l">
              <a:lnSpc>
                <a:spcPct val="100000"/>
              </a:lnSpc>
              <a:spcBef>
                <a:spcPts val="0"/>
              </a:spcBef>
              <a:spcAft>
                <a:spcPts val="0"/>
              </a:spcAft>
              <a:buClr>
                <a:schemeClr val="lt1"/>
              </a:buClr>
              <a:buSzPts val="3200"/>
              <a:buNone/>
              <a:defRPr b="1" sz="3200">
                <a:solidFill>
                  <a:schemeClr val="lt1"/>
                </a:solidFill>
              </a:defRPr>
            </a:lvl7pPr>
            <a:lvl8pPr lvl="7" algn="l">
              <a:lnSpc>
                <a:spcPct val="100000"/>
              </a:lnSpc>
              <a:spcBef>
                <a:spcPts val="0"/>
              </a:spcBef>
              <a:spcAft>
                <a:spcPts val="0"/>
              </a:spcAft>
              <a:buClr>
                <a:schemeClr val="lt1"/>
              </a:buClr>
              <a:buSzPts val="3200"/>
              <a:buNone/>
              <a:defRPr b="1" sz="3200">
                <a:solidFill>
                  <a:schemeClr val="lt1"/>
                </a:solidFill>
              </a:defRPr>
            </a:lvl8pPr>
            <a:lvl9pPr lvl="8" algn="l">
              <a:lnSpc>
                <a:spcPct val="100000"/>
              </a:lnSpc>
              <a:spcBef>
                <a:spcPts val="0"/>
              </a:spcBef>
              <a:spcAft>
                <a:spcPts val="0"/>
              </a:spcAft>
              <a:buClr>
                <a:schemeClr val="lt1"/>
              </a:buClr>
              <a:buSzPts val="3200"/>
              <a:buNone/>
              <a:defRPr b="1" sz="3200">
                <a:solidFill>
                  <a:schemeClr val="lt1"/>
                </a:solidFill>
              </a:defRPr>
            </a:lvl9pPr>
          </a:lstStyle>
          <a:p/>
        </p:txBody>
      </p:sp>
      <p:sp>
        <p:nvSpPr>
          <p:cNvPr id="95" name="Google Shape;95;p14"/>
          <p:cNvSpPr txBox="1"/>
          <p:nvPr>
            <p:ph idx="1" type="body"/>
          </p:nvPr>
        </p:nvSpPr>
        <p:spPr>
          <a:xfrm>
            <a:off x="2469775" y="1874225"/>
            <a:ext cx="5867400" cy="2550600"/>
          </a:xfrm>
          <a:prstGeom prst="rect">
            <a:avLst/>
          </a:prstGeom>
          <a:noFill/>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sz="1800">
                <a:solidFill>
                  <a:schemeClr val="lt1"/>
                </a:solidFill>
              </a:defRPr>
            </a:lvl1pPr>
            <a:lvl2pPr indent="-317500" lvl="1" marL="914400" algn="l">
              <a:lnSpc>
                <a:spcPct val="115000"/>
              </a:lnSpc>
              <a:spcBef>
                <a:spcPts val="1600"/>
              </a:spcBef>
              <a:spcAft>
                <a:spcPts val="0"/>
              </a:spcAft>
              <a:buClr>
                <a:schemeClr val="lt1"/>
              </a:buClr>
              <a:buSzPts val="1400"/>
              <a:buChar char="○"/>
              <a:defRPr sz="1400">
                <a:solidFill>
                  <a:schemeClr val="lt1"/>
                </a:solidFill>
              </a:defRPr>
            </a:lvl2pPr>
            <a:lvl3pPr indent="-317500" lvl="2" marL="1371600" algn="l">
              <a:lnSpc>
                <a:spcPct val="115000"/>
              </a:lnSpc>
              <a:spcBef>
                <a:spcPts val="1600"/>
              </a:spcBef>
              <a:spcAft>
                <a:spcPts val="0"/>
              </a:spcAft>
              <a:buClr>
                <a:schemeClr val="lt1"/>
              </a:buClr>
              <a:buSzPts val="1400"/>
              <a:buChar char="■"/>
              <a:defRPr sz="1400">
                <a:solidFill>
                  <a:schemeClr val="lt1"/>
                </a:solidFill>
              </a:defRPr>
            </a:lvl3pPr>
            <a:lvl4pPr indent="-317500" lvl="3" marL="1828800" algn="l">
              <a:lnSpc>
                <a:spcPct val="115000"/>
              </a:lnSpc>
              <a:spcBef>
                <a:spcPts val="1600"/>
              </a:spcBef>
              <a:spcAft>
                <a:spcPts val="0"/>
              </a:spcAft>
              <a:buClr>
                <a:schemeClr val="lt1"/>
              </a:buClr>
              <a:buSzPts val="1400"/>
              <a:buChar char="●"/>
              <a:defRPr sz="1400">
                <a:solidFill>
                  <a:schemeClr val="lt1"/>
                </a:solidFill>
              </a:defRPr>
            </a:lvl4pPr>
            <a:lvl5pPr indent="-317500" lvl="4" marL="2286000" algn="l">
              <a:lnSpc>
                <a:spcPct val="115000"/>
              </a:lnSpc>
              <a:spcBef>
                <a:spcPts val="1600"/>
              </a:spcBef>
              <a:spcAft>
                <a:spcPts val="0"/>
              </a:spcAft>
              <a:buClr>
                <a:schemeClr val="lt1"/>
              </a:buClr>
              <a:buSzPts val="1400"/>
              <a:buChar char="○"/>
              <a:defRPr sz="1400">
                <a:solidFill>
                  <a:schemeClr val="lt1"/>
                </a:solidFill>
              </a:defRPr>
            </a:lvl5pPr>
            <a:lvl6pPr indent="-317500" lvl="5" marL="2743200" algn="l">
              <a:lnSpc>
                <a:spcPct val="115000"/>
              </a:lnSpc>
              <a:spcBef>
                <a:spcPts val="1600"/>
              </a:spcBef>
              <a:spcAft>
                <a:spcPts val="0"/>
              </a:spcAft>
              <a:buClr>
                <a:schemeClr val="lt1"/>
              </a:buClr>
              <a:buSzPts val="1400"/>
              <a:buChar char="■"/>
              <a:defRPr sz="1400">
                <a:solidFill>
                  <a:schemeClr val="lt1"/>
                </a:solidFill>
              </a:defRPr>
            </a:lvl6pPr>
            <a:lvl7pPr indent="-317500" lvl="6" marL="3200400" algn="l">
              <a:lnSpc>
                <a:spcPct val="115000"/>
              </a:lnSpc>
              <a:spcBef>
                <a:spcPts val="1600"/>
              </a:spcBef>
              <a:spcAft>
                <a:spcPts val="0"/>
              </a:spcAft>
              <a:buClr>
                <a:schemeClr val="lt1"/>
              </a:buClr>
              <a:buSzPts val="1400"/>
              <a:buChar char="●"/>
              <a:defRPr sz="1400">
                <a:solidFill>
                  <a:schemeClr val="lt1"/>
                </a:solidFill>
              </a:defRPr>
            </a:lvl7pPr>
            <a:lvl8pPr indent="-317500" lvl="7" marL="3657600" algn="l">
              <a:lnSpc>
                <a:spcPct val="115000"/>
              </a:lnSpc>
              <a:spcBef>
                <a:spcPts val="1600"/>
              </a:spcBef>
              <a:spcAft>
                <a:spcPts val="0"/>
              </a:spcAft>
              <a:buClr>
                <a:schemeClr val="lt1"/>
              </a:buClr>
              <a:buSzPts val="1400"/>
              <a:buChar char="○"/>
              <a:defRPr sz="1400">
                <a:solidFill>
                  <a:schemeClr val="lt1"/>
                </a:solidFill>
              </a:defRPr>
            </a:lvl8pPr>
            <a:lvl9pPr indent="-317500" lvl="8" marL="4114800" algn="l">
              <a:lnSpc>
                <a:spcPct val="115000"/>
              </a:lnSpc>
              <a:spcBef>
                <a:spcPts val="1600"/>
              </a:spcBef>
              <a:spcAft>
                <a:spcPts val="1600"/>
              </a:spcAft>
              <a:buClr>
                <a:schemeClr val="lt1"/>
              </a:buClr>
              <a:buSzPts val="1400"/>
              <a:buChar char="■"/>
              <a:defRPr sz="1400">
                <a:solidFill>
                  <a:schemeClr val="lt1"/>
                </a:solidFill>
              </a:defRPr>
            </a:lvl9pPr>
          </a:lstStyle>
          <a:p/>
        </p:txBody>
      </p:sp>
      <p:sp>
        <p:nvSpPr>
          <p:cNvPr id="96" name="Google Shape;96;p14"/>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chemeClr val="lt1"/>
                </a:solidFill>
              </a:defRPr>
            </a:lvl1pPr>
            <a:lvl2pPr lvl="1" algn="r">
              <a:lnSpc>
                <a:spcPct val="100000"/>
              </a:lnSpc>
              <a:spcAft>
                <a:spcPts val="0"/>
              </a:spcAft>
              <a:buNone/>
              <a:defRPr sz="1000">
                <a:solidFill>
                  <a:schemeClr val="lt1"/>
                </a:solidFill>
              </a:defRPr>
            </a:lvl2pPr>
            <a:lvl3pPr lvl="2" algn="r">
              <a:lnSpc>
                <a:spcPct val="100000"/>
              </a:lnSpc>
              <a:spcAft>
                <a:spcPts val="0"/>
              </a:spcAft>
              <a:buNone/>
              <a:defRPr sz="1000">
                <a:solidFill>
                  <a:schemeClr val="lt1"/>
                </a:solidFill>
              </a:defRPr>
            </a:lvl3pPr>
            <a:lvl4pPr lvl="3" algn="r">
              <a:lnSpc>
                <a:spcPct val="100000"/>
              </a:lnSpc>
              <a:spcAft>
                <a:spcPts val="0"/>
              </a:spcAft>
              <a:buNone/>
              <a:defRPr sz="1000">
                <a:solidFill>
                  <a:schemeClr val="lt1"/>
                </a:solidFill>
              </a:defRPr>
            </a:lvl4pPr>
            <a:lvl5pPr lvl="4" algn="r">
              <a:lnSpc>
                <a:spcPct val="100000"/>
              </a:lnSpc>
              <a:spcAft>
                <a:spcPts val="0"/>
              </a:spcAft>
              <a:buNone/>
              <a:defRPr sz="1000">
                <a:solidFill>
                  <a:schemeClr val="lt1"/>
                </a:solidFill>
              </a:defRPr>
            </a:lvl5pPr>
            <a:lvl6pPr lvl="5" algn="r">
              <a:lnSpc>
                <a:spcPct val="100000"/>
              </a:lnSpc>
              <a:spcAft>
                <a:spcPts val="0"/>
              </a:spcAft>
              <a:buNone/>
              <a:defRPr sz="1000">
                <a:solidFill>
                  <a:schemeClr val="lt1"/>
                </a:solidFill>
              </a:defRPr>
            </a:lvl6pPr>
            <a:lvl7pPr lvl="6" algn="r">
              <a:lnSpc>
                <a:spcPct val="100000"/>
              </a:lnSpc>
              <a:spcAft>
                <a:spcPts val="0"/>
              </a:spcAft>
              <a:buNone/>
              <a:defRPr sz="1000">
                <a:solidFill>
                  <a:schemeClr val="lt1"/>
                </a:solidFill>
              </a:defRPr>
            </a:lvl7pPr>
            <a:lvl8pPr lvl="7" algn="r">
              <a:lnSpc>
                <a:spcPct val="100000"/>
              </a:lnSpc>
              <a:spcAft>
                <a:spcPts val="0"/>
              </a:spcAft>
              <a:buNone/>
              <a:defRPr sz="1000">
                <a:solidFill>
                  <a:schemeClr val="lt1"/>
                </a:solidFill>
              </a:defRPr>
            </a:lvl8pPr>
            <a:lvl9pPr lvl="8" algn="r">
              <a:lnSpc>
                <a:spcPct val="100000"/>
              </a:lnSpc>
              <a:spcAft>
                <a:spcPts val="0"/>
              </a:spcAft>
              <a:buNone/>
              <a:defRPr sz="1000">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2">
  <p:cSld name="AUTOLAYOUT_2">
    <p:bg>
      <p:bgPr>
        <a:solidFill>
          <a:srgbClr val="FFFFFF"/>
        </a:solidFill>
      </p:bgPr>
    </p:bg>
    <p:spTree>
      <p:nvGrpSpPr>
        <p:cNvPr id="97" name="Shape 97"/>
        <p:cNvGrpSpPr/>
        <p:nvPr/>
      </p:nvGrpSpPr>
      <p:grpSpPr>
        <a:xfrm>
          <a:off x="0" y="0"/>
          <a:ext cx="0" cy="0"/>
          <a:chOff x="0" y="0"/>
          <a:chExt cx="0" cy="0"/>
        </a:xfrm>
      </p:grpSpPr>
      <p:sp>
        <p:nvSpPr>
          <p:cNvPr id="98" name="Google Shape;98;p15"/>
          <p:cNvSpPr/>
          <p:nvPr/>
        </p:nvSpPr>
        <p:spPr>
          <a:xfrm>
            <a:off x="0" y="0"/>
            <a:ext cx="9144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5"/>
          <p:cNvSpPr/>
          <p:nvPr/>
        </p:nvSpPr>
        <p:spPr>
          <a:xfrm>
            <a:off x="-25" y="0"/>
            <a:ext cx="9144000" cy="1741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5"/>
          <p:cNvSpPr/>
          <p:nvPr/>
        </p:nvSpPr>
        <p:spPr>
          <a:xfrm>
            <a:off x="6551675" y="0"/>
            <a:ext cx="2592300" cy="1741500"/>
          </a:xfrm>
          <a:prstGeom prst="rect">
            <a:avLst/>
          </a:prstGeom>
          <a:solidFill>
            <a:srgbClr val="FFFFFF">
              <a:alpha val="2509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5"/>
          <p:cNvSpPr/>
          <p:nvPr/>
        </p:nvSpPr>
        <p:spPr>
          <a:xfrm rot="10800000">
            <a:off x="3991228" y="0"/>
            <a:ext cx="1727100" cy="1741500"/>
          </a:xfrm>
          <a:prstGeom prst="flowChartDelay">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5"/>
          <p:cNvSpPr/>
          <p:nvPr/>
        </p:nvSpPr>
        <p:spPr>
          <a:xfrm rot="10800000">
            <a:off x="3991228" y="0"/>
            <a:ext cx="1727100" cy="1741500"/>
          </a:xfrm>
          <a:prstGeom prst="flowChartDelay">
            <a:avLst/>
          </a:prstGeom>
          <a:solidFill>
            <a:srgbClr val="FFFFFF">
              <a:alpha val="125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5"/>
          <p:cNvSpPr/>
          <p:nvPr/>
        </p:nvSpPr>
        <p:spPr>
          <a:xfrm rot="10800000">
            <a:off x="4431837" y="0"/>
            <a:ext cx="1727100" cy="1741500"/>
          </a:xfrm>
          <a:prstGeom prst="flowChartDelay">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5"/>
          <p:cNvSpPr/>
          <p:nvPr/>
        </p:nvSpPr>
        <p:spPr>
          <a:xfrm rot="10800000">
            <a:off x="4431837" y="0"/>
            <a:ext cx="1727100" cy="1741500"/>
          </a:xfrm>
          <a:prstGeom prst="flowChartDelay">
            <a:avLst/>
          </a:prstGeom>
          <a:solidFill>
            <a:srgbClr val="FFFFFF">
              <a:alpha val="188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5"/>
          <p:cNvSpPr/>
          <p:nvPr/>
        </p:nvSpPr>
        <p:spPr>
          <a:xfrm rot="10800000">
            <a:off x="4856511" y="0"/>
            <a:ext cx="1727100" cy="1741500"/>
          </a:xfrm>
          <a:prstGeom prst="flowChartDelay">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5"/>
          <p:cNvSpPr/>
          <p:nvPr/>
        </p:nvSpPr>
        <p:spPr>
          <a:xfrm rot="10800000">
            <a:off x="4856511" y="0"/>
            <a:ext cx="1727100" cy="1741500"/>
          </a:xfrm>
          <a:prstGeom prst="flowChartDelay">
            <a:avLst/>
          </a:prstGeom>
          <a:solidFill>
            <a:srgbClr val="FFFFFF">
              <a:alpha val="2509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5"/>
          <p:cNvSpPr txBox="1"/>
          <p:nvPr>
            <p:ph type="title"/>
          </p:nvPr>
        </p:nvSpPr>
        <p:spPr>
          <a:xfrm>
            <a:off x="324475" y="148225"/>
            <a:ext cx="3559500" cy="1373700"/>
          </a:xfrm>
          <a:prstGeom prst="rect">
            <a:avLst/>
          </a:prstGeom>
          <a:noFill/>
        </p:spPr>
        <p:txBody>
          <a:bodyPr anchorCtr="0" anchor="b" bIns="91425" lIns="91425" spcFirstLastPara="1" rIns="91425" wrap="square" tIns="91425">
            <a:noAutofit/>
          </a:bodyPr>
          <a:lstStyle>
            <a:lvl1pPr lvl="0" algn="l">
              <a:lnSpc>
                <a:spcPct val="100000"/>
              </a:lnSpc>
              <a:spcBef>
                <a:spcPts val="0"/>
              </a:spcBef>
              <a:spcAft>
                <a:spcPts val="0"/>
              </a:spcAft>
              <a:buNone/>
              <a:defRPr b="1" sz="2800">
                <a:solidFill>
                  <a:schemeClr val="lt1"/>
                </a:solidFill>
              </a:defRPr>
            </a:lvl1pPr>
            <a:lvl2pPr lvl="1" algn="l">
              <a:lnSpc>
                <a:spcPct val="100000"/>
              </a:lnSpc>
              <a:spcBef>
                <a:spcPts val="0"/>
              </a:spcBef>
              <a:spcAft>
                <a:spcPts val="0"/>
              </a:spcAft>
              <a:buNone/>
              <a:defRPr b="1" sz="2800">
                <a:solidFill>
                  <a:schemeClr val="lt1"/>
                </a:solidFill>
              </a:defRPr>
            </a:lvl2pPr>
            <a:lvl3pPr lvl="2" algn="l">
              <a:lnSpc>
                <a:spcPct val="100000"/>
              </a:lnSpc>
              <a:spcBef>
                <a:spcPts val="0"/>
              </a:spcBef>
              <a:spcAft>
                <a:spcPts val="0"/>
              </a:spcAft>
              <a:buNone/>
              <a:defRPr b="1" sz="2800">
                <a:solidFill>
                  <a:schemeClr val="lt1"/>
                </a:solidFill>
              </a:defRPr>
            </a:lvl3pPr>
            <a:lvl4pPr lvl="3" algn="l">
              <a:lnSpc>
                <a:spcPct val="100000"/>
              </a:lnSpc>
              <a:spcBef>
                <a:spcPts val="0"/>
              </a:spcBef>
              <a:spcAft>
                <a:spcPts val="0"/>
              </a:spcAft>
              <a:buNone/>
              <a:defRPr b="1" sz="2800">
                <a:solidFill>
                  <a:schemeClr val="lt1"/>
                </a:solidFill>
              </a:defRPr>
            </a:lvl4pPr>
            <a:lvl5pPr lvl="4" algn="l">
              <a:lnSpc>
                <a:spcPct val="100000"/>
              </a:lnSpc>
              <a:spcBef>
                <a:spcPts val="0"/>
              </a:spcBef>
              <a:spcAft>
                <a:spcPts val="0"/>
              </a:spcAft>
              <a:buNone/>
              <a:defRPr b="1" sz="2800">
                <a:solidFill>
                  <a:schemeClr val="lt1"/>
                </a:solidFill>
              </a:defRPr>
            </a:lvl5pPr>
            <a:lvl6pPr lvl="5" algn="l">
              <a:lnSpc>
                <a:spcPct val="100000"/>
              </a:lnSpc>
              <a:spcBef>
                <a:spcPts val="0"/>
              </a:spcBef>
              <a:spcAft>
                <a:spcPts val="0"/>
              </a:spcAft>
              <a:buNone/>
              <a:defRPr b="1" sz="2800">
                <a:solidFill>
                  <a:schemeClr val="lt1"/>
                </a:solidFill>
              </a:defRPr>
            </a:lvl6pPr>
            <a:lvl7pPr lvl="6" algn="l">
              <a:lnSpc>
                <a:spcPct val="100000"/>
              </a:lnSpc>
              <a:spcBef>
                <a:spcPts val="0"/>
              </a:spcBef>
              <a:spcAft>
                <a:spcPts val="0"/>
              </a:spcAft>
              <a:buNone/>
              <a:defRPr b="1" sz="2800">
                <a:solidFill>
                  <a:schemeClr val="lt1"/>
                </a:solidFill>
              </a:defRPr>
            </a:lvl7pPr>
            <a:lvl8pPr lvl="7" algn="l">
              <a:lnSpc>
                <a:spcPct val="100000"/>
              </a:lnSpc>
              <a:spcBef>
                <a:spcPts val="0"/>
              </a:spcBef>
              <a:spcAft>
                <a:spcPts val="0"/>
              </a:spcAft>
              <a:buNone/>
              <a:defRPr b="1" sz="2800">
                <a:solidFill>
                  <a:schemeClr val="lt1"/>
                </a:solidFill>
              </a:defRPr>
            </a:lvl8pPr>
            <a:lvl9pPr lvl="8" algn="l">
              <a:lnSpc>
                <a:spcPct val="100000"/>
              </a:lnSpc>
              <a:spcBef>
                <a:spcPts val="0"/>
              </a:spcBef>
              <a:spcAft>
                <a:spcPts val="0"/>
              </a:spcAft>
              <a:buNone/>
              <a:defRPr b="1" sz="2800">
                <a:solidFill>
                  <a:schemeClr val="lt1"/>
                </a:solidFill>
              </a:defRPr>
            </a:lvl9pPr>
          </a:lstStyle>
          <a:p/>
        </p:txBody>
      </p:sp>
      <p:sp>
        <p:nvSpPr>
          <p:cNvPr id="108" name="Google Shape;108;p15"/>
          <p:cNvSpPr txBox="1"/>
          <p:nvPr>
            <p:ph idx="1" type="body"/>
          </p:nvPr>
        </p:nvSpPr>
        <p:spPr>
          <a:xfrm>
            <a:off x="324475" y="1920450"/>
            <a:ext cx="8494800" cy="2704200"/>
          </a:xfrm>
          <a:prstGeom prst="rect">
            <a:avLst/>
          </a:prstGeom>
          <a:noFill/>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chemeClr val="dk2"/>
              </a:buClr>
              <a:buSzPts val="1800"/>
              <a:buChar char="●"/>
              <a:defRPr sz="1800">
                <a:solidFill>
                  <a:schemeClr val="dk2"/>
                </a:solidFill>
              </a:defRPr>
            </a:lvl1pPr>
            <a:lvl2pPr indent="-317500" lvl="1" marL="914400" algn="l">
              <a:lnSpc>
                <a:spcPct val="115000"/>
              </a:lnSpc>
              <a:spcBef>
                <a:spcPts val="1600"/>
              </a:spcBef>
              <a:spcAft>
                <a:spcPts val="0"/>
              </a:spcAft>
              <a:buClr>
                <a:schemeClr val="dk2"/>
              </a:buClr>
              <a:buSzPts val="1400"/>
              <a:buChar char="○"/>
              <a:defRPr sz="1400">
                <a:solidFill>
                  <a:schemeClr val="dk2"/>
                </a:solidFill>
              </a:defRPr>
            </a:lvl2pPr>
            <a:lvl3pPr indent="-317500" lvl="2" marL="1371600" algn="l">
              <a:lnSpc>
                <a:spcPct val="115000"/>
              </a:lnSpc>
              <a:spcBef>
                <a:spcPts val="1600"/>
              </a:spcBef>
              <a:spcAft>
                <a:spcPts val="0"/>
              </a:spcAft>
              <a:buClr>
                <a:schemeClr val="dk2"/>
              </a:buClr>
              <a:buSzPts val="1400"/>
              <a:buChar char="■"/>
              <a:defRPr sz="1400">
                <a:solidFill>
                  <a:schemeClr val="dk2"/>
                </a:solidFill>
              </a:defRPr>
            </a:lvl3pPr>
            <a:lvl4pPr indent="-317500" lvl="3" marL="1828800" algn="l">
              <a:lnSpc>
                <a:spcPct val="115000"/>
              </a:lnSpc>
              <a:spcBef>
                <a:spcPts val="1600"/>
              </a:spcBef>
              <a:spcAft>
                <a:spcPts val="0"/>
              </a:spcAft>
              <a:buClr>
                <a:schemeClr val="dk2"/>
              </a:buClr>
              <a:buSzPts val="1400"/>
              <a:buChar char="●"/>
              <a:defRPr sz="1400">
                <a:solidFill>
                  <a:schemeClr val="dk2"/>
                </a:solidFill>
              </a:defRPr>
            </a:lvl4pPr>
            <a:lvl5pPr indent="-317500" lvl="4" marL="2286000" algn="l">
              <a:lnSpc>
                <a:spcPct val="115000"/>
              </a:lnSpc>
              <a:spcBef>
                <a:spcPts val="1600"/>
              </a:spcBef>
              <a:spcAft>
                <a:spcPts val="0"/>
              </a:spcAft>
              <a:buClr>
                <a:schemeClr val="dk2"/>
              </a:buClr>
              <a:buSzPts val="1400"/>
              <a:buChar char="○"/>
              <a:defRPr sz="1400">
                <a:solidFill>
                  <a:schemeClr val="dk2"/>
                </a:solidFill>
              </a:defRPr>
            </a:lvl5pPr>
            <a:lvl6pPr indent="-317500" lvl="5" marL="2743200" algn="l">
              <a:lnSpc>
                <a:spcPct val="115000"/>
              </a:lnSpc>
              <a:spcBef>
                <a:spcPts val="1600"/>
              </a:spcBef>
              <a:spcAft>
                <a:spcPts val="0"/>
              </a:spcAft>
              <a:buClr>
                <a:schemeClr val="dk2"/>
              </a:buClr>
              <a:buSzPts val="1400"/>
              <a:buChar char="■"/>
              <a:defRPr sz="1400">
                <a:solidFill>
                  <a:schemeClr val="dk2"/>
                </a:solidFill>
              </a:defRPr>
            </a:lvl6pPr>
            <a:lvl7pPr indent="-317500" lvl="6" marL="3200400" algn="l">
              <a:lnSpc>
                <a:spcPct val="115000"/>
              </a:lnSpc>
              <a:spcBef>
                <a:spcPts val="1600"/>
              </a:spcBef>
              <a:spcAft>
                <a:spcPts val="0"/>
              </a:spcAft>
              <a:buClr>
                <a:schemeClr val="dk2"/>
              </a:buClr>
              <a:buSzPts val="1400"/>
              <a:buChar char="●"/>
              <a:defRPr sz="1400">
                <a:solidFill>
                  <a:schemeClr val="dk2"/>
                </a:solidFill>
              </a:defRPr>
            </a:lvl7pPr>
            <a:lvl8pPr indent="-317500" lvl="7" marL="3657600" algn="l">
              <a:lnSpc>
                <a:spcPct val="115000"/>
              </a:lnSpc>
              <a:spcBef>
                <a:spcPts val="1600"/>
              </a:spcBef>
              <a:spcAft>
                <a:spcPts val="0"/>
              </a:spcAft>
              <a:buClr>
                <a:schemeClr val="dk2"/>
              </a:buClr>
              <a:buSzPts val="1400"/>
              <a:buChar char="○"/>
              <a:defRPr sz="1400">
                <a:solidFill>
                  <a:schemeClr val="dk2"/>
                </a:solidFill>
              </a:defRPr>
            </a:lvl8pPr>
            <a:lvl9pPr indent="-317500" lvl="8" marL="4114800" algn="l">
              <a:lnSpc>
                <a:spcPct val="115000"/>
              </a:lnSpc>
              <a:spcBef>
                <a:spcPts val="1600"/>
              </a:spcBef>
              <a:spcAft>
                <a:spcPts val="1600"/>
              </a:spcAft>
              <a:buClr>
                <a:schemeClr val="dk2"/>
              </a:buClr>
              <a:buSzPts val="1400"/>
              <a:buChar char="■"/>
              <a:defRPr sz="1400">
                <a:solidFill>
                  <a:schemeClr val="dk2"/>
                </a:solidFill>
              </a:defRPr>
            </a:lvl9pPr>
          </a:lstStyle>
          <a:p/>
        </p:txBody>
      </p:sp>
      <p:sp>
        <p:nvSpPr>
          <p:cNvPr id="109" name="Google Shape;109;p15"/>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3">
  <p:cSld name="AUTOLAYOUT_3">
    <p:spTree>
      <p:nvGrpSpPr>
        <p:cNvPr id="110" name="Shape 110"/>
        <p:cNvGrpSpPr/>
        <p:nvPr/>
      </p:nvGrpSpPr>
      <p:grpSpPr>
        <a:xfrm>
          <a:off x="0" y="0"/>
          <a:ext cx="0" cy="0"/>
          <a:chOff x="0" y="0"/>
          <a:chExt cx="0" cy="0"/>
        </a:xfrm>
      </p:grpSpPr>
      <p:sp>
        <p:nvSpPr>
          <p:cNvPr id="111" name="Google Shape;111;p16"/>
          <p:cNvSpPr/>
          <p:nvPr/>
        </p:nvSpPr>
        <p:spPr>
          <a:xfrm>
            <a:off x="0" y="0"/>
            <a:ext cx="9144000" cy="5143500"/>
          </a:xfrm>
          <a:prstGeom prst="rect">
            <a:avLst/>
          </a:pr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6"/>
          <p:cNvSpPr/>
          <p:nvPr/>
        </p:nvSpPr>
        <p:spPr>
          <a:xfrm>
            <a:off x="3341300" y="314875"/>
            <a:ext cx="5486400" cy="4513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6"/>
          <p:cNvSpPr/>
          <p:nvPr/>
        </p:nvSpPr>
        <p:spPr>
          <a:xfrm>
            <a:off x="0" y="0"/>
            <a:ext cx="3048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6"/>
          <p:cNvSpPr/>
          <p:nvPr/>
        </p:nvSpPr>
        <p:spPr>
          <a:xfrm>
            <a:off x="3341300" y="314875"/>
            <a:ext cx="5486400" cy="1134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6"/>
          <p:cNvSpPr txBox="1"/>
          <p:nvPr>
            <p:ph type="title"/>
          </p:nvPr>
        </p:nvSpPr>
        <p:spPr>
          <a:xfrm>
            <a:off x="348300" y="428200"/>
            <a:ext cx="2351400" cy="4399800"/>
          </a:xfrm>
          <a:prstGeom prst="rect">
            <a:avLst/>
          </a:prstGeom>
          <a:noFill/>
        </p:spPr>
        <p:txBody>
          <a:bodyPr anchorCtr="0" anchor="t" bIns="91425" lIns="91425" spcFirstLastPara="1" rIns="91425" wrap="square" tIns="91425">
            <a:noAutofit/>
          </a:bodyPr>
          <a:lstStyle>
            <a:lvl1pPr lvl="0" algn="l">
              <a:lnSpc>
                <a:spcPct val="100000"/>
              </a:lnSpc>
              <a:spcBef>
                <a:spcPts val="0"/>
              </a:spcBef>
              <a:spcAft>
                <a:spcPts val="0"/>
              </a:spcAft>
              <a:buClr>
                <a:srgbClr val="FFFFFF"/>
              </a:buClr>
              <a:buSzPts val="2800"/>
              <a:buNone/>
              <a:defRPr b="1" sz="2800">
                <a:solidFill>
                  <a:srgbClr val="FFFFFF"/>
                </a:solidFill>
              </a:defRPr>
            </a:lvl1pPr>
            <a:lvl2pPr lvl="1" algn="l">
              <a:lnSpc>
                <a:spcPct val="100000"/>
              </a:lnSpc>
              <a:spcBef>
                <a:spcPts val="0"/>
              </a:spcBef>
              <a:spcAft>
                <a:spcPts val="0"/>
              </a:spcAft>
              <a:buClr>
                <a:srgbClr val="FFFFFF"/>
              </a:buClr>
              <a:buSzPts val="2800"/>
              <a:buNone/>
              <a:defRPr b="1" sz="2800">
                <a:solidFill>
                  <a:srgbClr val="FFFFFF"/>
                </a:solidFill>
              </a:defRPr>
            </a:lvl2pPr>
            <a:lvl3pPr lvl="2" algn="l">
              <a:lnSpc>
                <a:spcPct val="100000"/>
              </a:lnSpc>
              <a:spcBef>
                <a:spcPts val="0"/>
              </a:spcBef>
              <a:spcAft>
                <a:spcPts val="0"/>
              </a:spcAft>
              <a:buClr>
                <a:srgbClr val="FFFFFF"/>
              </a:buClr>
              <a:buSzPts val="2800"/>
              <a:buNone/>
              <a:defRPr b="1" sz="2800">
                <a:solidFill>
                  <a:srgbClr val="FFFFFF"/>
                </a:solidFill>
              </a:defRPr>
            </a:lvl3pPr>
            <a:lvl4pPr lvl="3" algn="l">
              <a:lnSpc>
                <a:spcPct val="100000"/>
              </a:lnSpc>
              <a:spcBef>
                <a:spcPts val="0"/>
              </a:spcBef>
              <a:spcAft>
                <a:spcPts val="0"/>
              </a:spcAft>
              <a:buClr>
                <a:srgbClr val="FFFFFF"/>
              </a:buClr>
              <a:buSzPts val="2800"/>
              <a:buNone/>
              <a:defRPr b="1" sz="2800">
                <a:solidFill>
                  <a:srgbClr val="FFFFFF"/>
                </a:solidFill>
              </a:defRPr>
            </a:lvl4pPr>
            <a:lvl5pPr lvl="4" algn="l">
              <a:lnSpc>
                <a:spcPct val="100000"/>
              </a:lnSpc>
              <a:spcBef>
                <a:spcPts val="0"/>
              </a:spcBef>
              <a:spcAft>
                <a:spcPts val="0"/>
              </a:spcAft>
              <a:buClr>
                <a:srgbClr val="FFFFFF"/>
              </a:buClr>
              <a:buSzPts val="2800"/>
              <a:buNone/>
              <a:defRPr b="1" sz="2800">
                <a:solidFill>
                  <a:srgbClr val="FFFFFF"/>
                </a:solidFill>
              </a:defRPr>
            </a:lvl5pPr>
            <a:lvl6pPr lvl="5" algn="l">
              <a:lnSpc>
                <a:spcPct val="100000"/>
              </a:lnSpc>
              <a:spcBef>
                <a:spcPts val="0"/>
              </a:spcBef>
              <a:spcAft>
                <a:spcPts val="0"/>
              </a:spcAft>
              <a:buClr>
                <a:srgbClr val="FFFFFF"/>
              </a:buClr>
              <a:buSzPts val="2800"/>
              <a:buNone/>
              <a:defRPr b="1" sz="2800">
                <a:solidFill>
                  <a:srgbClr val="FFFFFF"/>
                </a:solidFill>
              </a:defRPr>
            </a:lvl6pPr>
            <a:lvl7pPr lvl="6" algn="l">
              <a:lnSpc>
                <a:spcPct val="100000"/>
              </a:lnSpc>
              <a:spcBef>
                <a:spcPts val="0"/>
              </a:spcBef>
              <a:spcAft>
                <a:spcPts val="0"/>
              </a:spcAft>
              <a:buClr>
                <a:srgbClr val="FFFFFF"/>
              </a:buClr>
              <a:buSzPts val="2800"/>
              <a:buNone/>
              <a:defRPr b="1" sz="2800">
                <a:solidFill>
                  <a:srgbClr val="FFFFFF"/>
                </a:solidFill>
              </a:defRPr>
            </a:lvl7pPr>
            <a:lvl8pPr lvl="7" algn="l">
              <a:lnSpc>
                <a:spcPct val="100000"/>
              </a:lnSpc>
              <a:spcBef>
                <a:spcPts val="0"/>
              </a:spcBef>
              <a:spcAft>
                <a:spcPts val="0"/>
              </a:spcAft>
              <a:buClr>
                <a:srgbClr val="FFFFFF"/>
              </a:buClr>
              <a:buSzPts val="2800"/>
              <a:buNone/>
              <a:defRPr b="1" sz="2800">
                <a:solidFill>
                  <a:srgbClr val="FFFFFF"/>
                </a:solidFill>
              </a:defRPr>
            </a:lvl8pPr>
            <a:lvl9pPr lvl="8" algn="l">
              <a:lnSpc>
                <a:spcPct val="100000"/>
              </a:lnSpc>
              <a:spcBef>
                <a:spcPts val="0"/>
              </a:spcBef>
              <a:spcAft>
                <a:spcPts val="0"/>
              </a:spcAft>
              <a:buClr>
                <a:srgbClr val="FFFFFF"/>
              </a:buClr>
              <a:buSzPts val="2800"/>
              <a:buNone/>
              <a:defRPr b="1" sz="2800">
                <a:solidFill>
                  <a:srgbClr val="FFFFFF"/>
                </a:solidFill>
              </a:defRPr>
            </a:lvl9pPr>
          </a:lstStyle>
          <a:p/>
        </p:txBody>
      </p:sp>
      <p:sp>
        <p:nvSpPr>
          <p:cNvPr id="116" name="Google Shape;116;p16"/>
          <p:cNvSpPr txBox="1"/>
          <p:nvPr>
            <p:ph idx="1" type="body"/>
          </p:nvPr>
        </p:nvSpPr>
        <p:spPr>
          <a:xfrm>
            <a:off x="3539325" y="593900"/>
            <a:ext cx="5090400" cy="4011600"/>
          </a:xfrm>
          <a:prstGeom prst="rect">
            <a:avLst/>
          </a:prstGeom>
          <a:noFill/>
        </p:spPr>
        <p:txBody>
          <a:bodyPr anchorCtr="0" anchor="t" bIns="91425" lIns="91425" spcFirstLastPara="1" rIns="91425" wrap="square" tIns="91425">
            <a:noAutofit/>
          </a:bodyPr>
          <a:lstStyle>
            <a:lvl1pPr indent="-317500" lvl="0" marL="457200" algn="l">
              <a:lnSpc>
                <a:spcPct val="115000"/>
              </a:lnSpc>
              <a:spcBef>
                <a:spcPts val="0"/>
              </a:spcBef>
              <a:spcAft>
                <a:spcPts val="0"/>
              </a:spcAft>
              <a:buClr>
                <a:srgbClr val="666666"/>
              </a:buClr>
              <a:buSzPts val="1400"/>
              <a:buChar char="●"/>
              <a:defRPr sz="1400">
                <a:solidFill>
                  <a:srgbClr val="666666"/>
                </a:solidFill>
              </a:defRPr>
            </a:lvl1pPr>
            <a:lvl2pPr indent="-304800" lvl="1" marL="914400" algn="l">
              <a:lnSpc>
                <a:spcPct val="115000"/>
              </a:lnSpc>
              <a:spcBef>
                <a:spcPts val="1600"/>
              </a:spcBef>
              <a:spcAft>
                <a:spcPts val="0"/>
              </a:spcAft>
              <a:buClr>
                <a:srgbClr val="666666"/>
              </a:buClr>
              <a:buSzPts val="1200"/>
              <a:buChar char="○"/>
              <a:defRPr sz="1200">
                <a:solidFill>
                  <a:srgbClr val="666666"/>
                </a:solidFill>
              </a:defRPr>
            </a:lvl2pPr>
            <a:lvl3pPr indent="-304800" lvl="2" marL="1371600" algn="l">
              <a:lnSpc>
                <a:spcPct val="115000"/>
              </a:lnSpc>
              <a:spcBef>
                <a:spcPts val="1600"/>
              </a:spcBef>
              <a:spcAft>
                <a:spcPts val="0"/>
              </a:spcAft>
              <a:buClr>
                <a:srgbClr val="666666"/>
              </a:buClr>
              <a:buSzPts val="1200"/>
              <a:buChar char="■"/>
              <a:defRPr sz="1200">
                <a:solidFill>
                  <a:srgbClr val="666666"/>
                </a:solidFill>
              </a:defRPr>
            </a:lvl3pPr>
            <a:lvl4pPr indent="-304800" lvl="3" marL="1828800" algn="l">
              <a:lnSpc>
                <a:spcPct val="115000"/>
              </a:lnSpc>
              <a:spcBef>
                <a:spcPts val="1600"/>
              </a:spcBef>
              <a:spcAft>
                <a:spcPts val="0"/>
              </a:spcAft>
              <a:buClr>
                <a:srgbClr val="666666"/>
              </a:buClr>
              <a:buSzPts val="1200"/>
              <a:buChar char="●"/>
              <a:defRPr sz="1200">
                <a:solidFill>
                  <a:srgbClr val="666666"/>
                </a:solidFill>
              </a:defRPr>
            </a:lvl4pPr>
            <a:lvl5pPr indent="-304800" lvl="4" marL="2286000" algn="l">
              <a:lnSpc>
                <a:spcPct val="115000"/>
              </a:lnSpc>
              <a:spcBef>
                <a:spcPts val="1600"/>
              </a:spcBef>
              <a:spcAft>
                <a:spcPts val="0"/>
              </a:spcAft>
              <a:buClr>
                <a:srgbClr val="666666"/>
              </a:buClr>
              <a:buSzPts val="1200"/>
              <a:buChar char="○"/>
              <a:defRPr sz="1200">
                <a:solidFill>
                  <a:srgbClr val="666666"/>
                </a:solidFill>
              </a:defRPr>
            </a:lvl5pPr>
            <a:lvl6pPr indent="-304800" lvl="5" marL="2743200" algn="l">
              <a:lnSpc>
                <a:spcPct val="115000"/>
              </a:lnSpc>
              <a:spcBef>
                <a:spcPts val="1600"/>
              </a:spcBef>
              <a:spcAft>
                <a:spcPts val="0"/>
              </a:spcAft>
              <a:buClr>
                <a:srgbClr val="666666"/>
              </a:buClr>
              <a:buSzPts val="1200"/>
              <a:buChar char="■"/>
              <a:defRPr sz="1200">
                <a:solidFill>
                  <a:srgbClr val="666666"/>
                </a:solidFill>
              </a:defRPr>
            </a:lvl6pPr>
            <a:lvl7pPr indent="-304800" lvl="6" marL="3200400" algn="l">
              <a:lnSpc>
                <a:spcPct val="115000"/>
              </a:lnSpc>
              <a:spcBef>
                <a:spcPts val="1600"/>
              </a:spcBef>
              <a:spcAft>
                <a:spcPts val="0"/>
              </a:spcAft>
              <a:buClr>
                <a:srgbClr val="666666"/>
              </a:buClr>
              <a:buSzPts val="1200"/>
              <a:buChar char="●"/>
              <a:defRPr sz="1200">
                <a:solidFill>
                  <a:srgbClr val="666666"/>
                </a:solidFill>
              </a:defRPr>
            </a:lvl7pPr>
            <a:lvl8pPr indent="-304800" lvl="7" marL="3657600" algn="l">
              <a:lnSpc>
                <a:spcPct val="115000"/>
              </a:lnSpc>
              <a:spcBef>
                <a:spcPts val="1600"/>
              </a:spcBef>
              <a:spcAft>
                <a:spcPts val="0"/>
              </a:spcAft>
              <a:buClr>
                <a:srgbClr val="666666"/>
              </a:buClr>
              <a:buSzPts val="1200"/>
              <a:buChar char="○"/>
              <a:defRPr sz="1200">
                <a:solidFill>
                  <a:srgbClr val="666666"/>
                </a:solidFill>
              </a:defRPr>
            </a:lvl8pPr>
            <a:lvl9pPr indent="-304800" lvl="8" marL="4114800" algn="l">
              <a:lnSpc>
                <a:spcPct val="115000"/>
              </a:lnSpc>
              <a:spcBef>
                <a:spcPts val="1600"/>
              </a:spcBef>
              <a:spcAft>
                <a:spcPts val="1600"/>
              </a:spcAft>
              <a:buClr>
                <a:srgbClr val="666666"/>
              </a:buClr>
              <a:buSzPts val="1200"/>
              <a:buChar char="■"/>
              <a:defRPr sz="1200">
                <a:solidFill>
                  <a:srgbClr val="666666"/>
                </a:solidFill>
              </a:defRPr>
            </a:lvl9pPr>
          </a:lstStyle>
          <a:p/>
        </p:txBody>
      </p:sp>
      <p:sp>
        <p:nvSpPr>
          <p:cNvPr id="117" name="Google Shape;117;p16"/>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algn="r">
              <a:lnSpc>
                <a:spcPct val="100000"/>
              </a:lnSpc>
              <a:spcAft>
                <a:spcPts val="0"/>
              </a:spcAft>
              <a:buNone/>
              <a:defRPr sz="1000">
                <a:solidFill>
                  <a:srgbClr val="666666"/>
                </a:solidFill>
              </a:defRPr>
            </a:lvl1pPr>
            <a:lvl2pPr lvl="1" algn="r">
              <a:lnSpc>
                <a:spcPct val="100000"/>
              </a:lnSpc>
              <a:spcAft>
                <a:spcPts val="0"/>
              </a:spcAft>
              <a:buNone/>
              <a:defRPr sz="1000">
                <a:solidFill>
                  <a:srgbClr val="666666"/>
                </a:solidFill>
              </a:defRPr>
            </a:lvl2pPr>
            <a:lvl3pPr lvl="2" algn="r">
              <a:lnSpc>
                <a:spcPct val="100000"/>
              </a:lnSpc>
              <a:spcAft>
                <a:spcPts val="0"/>
              </a:spcAft>
              <a:buNone/>
              <a:defRPr sz="1000">
                <a:solidFill>
                  <a:srgbClr val="666666"/>
                </a:solidFill>
              </a:defRPr>
            </a:lvl3pPr>
            <a:lvl4pPr lvl="3" algn="r">
              <a:lnSpc>
                <a:spcPct val="100000"/>
              </a:lnSpc>
              <a:spcAft>
                <a:spcPts val="0"/>
              </a:spcAft>
              <a:buNone/>
              <a:defRPr sz="1000">
                <a:solidFill>
                  <a:srgbClr val="666666"/>
                </a:solidFill>
              </a:defRPr>
            </a:lvl4pPr>
            <a:lvl5pPr lvl="4" algn="r">
              <a:lnSpc>
                <a:spcPct val="100000"/>
              </a:lnSpc>
              <a:spcAft>
                <a:spcPts val="0"/>
              </a:spcAft>
              <a:buNone/>
              <a:defRPr sz="1000">
                <a:solidFill>
                  <a:srgbClr val="666666"/>
                </a:solidFill>
              </a:defRPr>
            </a:lvl5pPr>
            <a:lvl6pPr lvl="5" algn="r">
              <a:lnSpc>
                <a:spcPct val="100000"/>
              </a:lnSpc>
              <a:spcAft>
                <a:spcPts val="0"/>
              </a:spcAft>
              <a:buNone/>
              <a:defRPr sz="1000">
                <a:solidFill>
                  <a:srgbClr val="666666"/>
                </a:solidFill>
              </a:defRPr>
            </a:lvl6pPr>
            <a:lvl7pPr lvl="6" algn="r">
              <a:lnSpc>
                <a:spcPct val="100000"/>
              </a:lnSpc>
              <a:spcAft>
                <a:spcPts val="0"/>
              </a:spcAft>
              <a:buNone/>
              <a:defRPr sz="1000">
                <a:solidFill>
                  <a:srgbClr val="666666"/>
                </a:solidFill>
              </a:defRPr>
            </a:lvl7pPr>
            <a:lvl8pPr lvl="7" algn="r">
              <a:lnSpc>
                <a:spcPct val="100000"/>
              </a:lnSpc>
              <a:spcAft>
                <a:spcPts val="0"/>
              </a:spcAft>
              <a:buNone/>
              <a:defRPr sz="1000">
                <a:solidFill>
                  <a:srgbClr val="666666"/>
                </a:solidFill>
              </a:defRPr>
            </a:lvl8pPr>
            <a:lvl9pPr lvl="8" algn="r">
              <a:lnSpc>
                <a:spcPct val="100000"/>
              </a:lnSpc>
              <a:spcAft>
                <a:spcPts val="0"/>
              </a:spcAft>
              <a:buNone/>
              <a:defRPr sz="1000">
                <a:solidFill>
                  <a:srgbClr val="666666"/>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7"/>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Aristophanes, </a:t>
            </a:r>
            <a:r>
              <a:rPr i="1" lang="en"/>
              <a:t>Birds</a:t>
            </a:r>
            <a:endParaRPr i="1"/>
          </a:p>
        </p:txBody>
      </p:sp>
      <p:sp>
        <p:nvSpPr>
          <p:cNvPr id="123" name="Google Shape;123;p17"/>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By Kevin Leuaxay, </a:t>
            </a:r>
            <a:r>
              <a:rPr lang="en" sz="2400"/>
              <a:t>Alexander Kazachkov, Giorgos Lazari, Tereza Tinková, and Mahsa Darvishi</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8"/>
          <p:cNvSpPr txBox="1"/>
          <p:nvPr>
            <p:ph type="title"/>
          </p:nvPr>
        </p:nvSpPr>
        <p:spPr>
          <a:xfrm>
            <a:off x="1960500" y="1302475"/>
            <a:ext cx="5223000" cy="978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Plot</a:t>
            </a:r>
            <a:endParaRPr/>
          </a:p>
        </p:txBody>
      </p:sp>
      <p:sp>
        <p:nvSpPr>
          <p:cNvPr id="129" name="Google Shape;129;p18"/>
          <p:cNvSpPr txBox="1"/>
          <p:nvPr>
            <p:ph idx="1" type="body"/>
          </p:nvPr>
        </p:nvSpPr>
        <p:spPr>
          <a:xfrm>
            <a:off x="1960500" y="2281075"/>
            <a:ext cx="5223000" cy="218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Both Athens Euelpides and Pisthetaerus are tired of all the </a:t>
            </a:r>
            <a:r>
              <a:rPr lang="en"/>
              <a:t>judicial procedures in their homeland. That‘s why they want, together with the birds,  to found a new city between the earth and the sky. Yet, in the end, the plan of a liberal and democratic „cloud-cuckoo-town“ fails, because </a:t>
            </a:r>
            <a:r>
              <a:rPr lang="en"/>
              <a:t>Pisthetaerus gets exclusive control and dictates now as a new god—having Basilea, the former maid of Zeus, who will now make the lightnings and other powers for him, as his bride and wife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2469775" y="426200"/>
            <a:ext cx="5867400" cy="995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Animals and their characters</a:t>
            </a:r>
            <a:endParaRPr/>
          </a:p>
        </p:txBody>
      </p:sp>
      <p:sp>
        <p:nvSpPr>
          <p:cNvPr id="135" name="Google Shape;135;p19"/>
          <p:cNvSpPr txBox="1"/>
          <p:nvPr>
            <p:ph idx="1" type="body"/>
          </p:nvPr>
        </p:nvSpPr>
        <p:spPr>
          <a:xfrm>
            <a:off x="2469775" y="1647850"/>
            <a:ext cx="6353700" cy="3269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Jay</a:t>
            </a:r>
            <a:endParaRPr/>
          </a:p>
          <a:p>
            <a:pPr indent="-304800" lvl="1" marL="914400" rtl="0" algn="l">
              <a:spcBef>
                <a:spcPts val="0"/>
              </a:spcBef>
              <a:spcAft>
                <a:spcPts val="0"/>
              </a:spcAft>
              <a:buSzPts val="1200"/>
              <a:buChar char="○"/>
            </a:pPr>
            <a:r>
              <a:rPr lang="en" sz="1200"/>
              <a:t>Symbolizes intelligence and courage but also have a lot of different knowledge</a:t>
            </a:r>
            <a:endParaRPr sz="1200"/>
          </a:p>
          <a:p>
            <a:pPr indent="-304800" lvl="1" marL="914400" rtl="0" algn="l">
              <a:spcBef>
                <a:spcPts val="0"/>
              </a:spcBef>
              <a:spcAft>
                <a:spcPts val="0"/>
              </a:spcAft>
              <a:buSzPts val="1200"/>
              <a:buChar char="○"/>
            </a:pPr>
            <a:r>
              <a:rPr lang="en" sz="1200"/>
              <a:t>Also discreet and have the utmost patience in timing</a:t>
            </a:r>
            <a:endParaRPr sz="1200"/>
          </a:p>
          <a:p>
            <a:pPr indent="-342900" lvl="0" marL="457200" rtl="0" algn="l">
              <a:spcBef>
                <a:spcPts val="0"/>
              </a:spcBef>
              <a:spcAft>
                <a:spcPts val="0"/>
              </a:spcAft>
              <a:buSzPts val="1800"/>
              <a:buChar char="●"/>
            </a:pPr>
            <a:r>
              <a:rPr lang="en"/>
              <a:t>Crow</a:t>
            </a:r>
            <a:endParaRPr/>
          </a:p>
          <a:p>
            <a:pPr indent="-304800" lvl="1" marL="914400" rtl="0" algn="l">
              <a:spcBef>
                <a:spcPts val="0"/>
              </a:spcBef>
              <a:spcAft>
                <a:spcPts val="0"/>
              </a:spcAft>
              <a:buSzPts val="1200"/>
              <a:buChar char="○"/>
            </a:pPr>
            <a:r>
              <a:rPr lang="en" sz="1200"/>
              <a:t>As a talking bird, crows can represent prophecy,  wisdom or good </a:t>
            </a:r>
            <a:r>
              <a:rPr lang="en" sz="1200"/>
              <a:t>luck</a:t>
            </a:r>
            <a:endParaRPr sz="1200"/>
          </a:p>
          <a:p>
            <a:pPr indent="-304800" lvl="1" marL="914400" rtl="0" algn="l">
              <a:spcBef>
                <a:spcPts val="0"/>
              </a:spcBef>
              <a:spcAft>
                <a:spcPts val="0"/>
              </a:spcAft>
              <a:buSzPts val="1200"/>
              <a:buChar char="○"/>
            </a:pPr>
            <a:r>
              <a:rPr lang="en" sz="1200"/>
              <a:t>A crow has observed the world for thousands of years so this bird is rich in knowledge and experience. Listening to the Crow, you will become wiser and you will also be able to share your knowledge and wisdom with other people</a:t>
            </a:r>
            <a:endParaRPr sz="1200"/>
          </a:p>
          <a:p>
            <a:pPr indent="-304800" lvl="1" marL="914400" rtl="0" algn="l">
              <a:spcBef>
                <a:spcPts val="0"/>
              </a:spcBef>
              <a:spcAft>
                <a:spcPts val="0"/>
              </a:spcAft>
              <a:buSzPts val="1200"/>
              <a:buChar char="○"/>
            </a:pPr>
            <a:r>
              <a:rPr lang="en" sz="1200"/>
              <a:t>It is known that a crow’s nest is </a:t>
            </a:r>
            <a:r>
              <a:rPr lang="en" sz="1200"/>
              <a:t>always</a:t>
            </a:r>
            <a:r>
              <a:rPr lang="en" sz="1200"/>
              <a:t> located in tall </a:t>
            </a:r>
            <a:r>
              <a:rPr lang="en" sz="1200"/>
              <a:t>trees</a:t>
            </a:r>
            <a:r>
              <a:rPr lang="en" sz="1200"/>
              <a:t>, which gives crows the opportunity to see clearly all that is </a:t>
            </a:r>
            <a:r>
              <a:rPr lang="en" sz="1200"/>
              <a:t>happening</a:t>
            </a:r>
            <a:r>
              <a:rPr lang="en" sz="1200"/>
              <a:t> in their surrounding</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0"/>
          <p:cNvSpPr txBox="1"/>
          <p:nvPr>
            <p:ph type="title"/>
          </p:nvPr>
        </p:nvSpPr>
        <p:spPr>
          <a:xfrm>
            <a:off x="324475" y="148225"/>
            <a:ext cx="3559500" cy="1373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Idea behind the story</a:t>
            </a:r>
            <a:endParaRPr/>
          </a:p>
        </p:txBody>
      </p:sp>
      <p:sp>
        <p:nvSpPr>
          <p:cNvPr id="141" name="Google Shape;141;p20"/>
          <p:cNvSpPr txBox="1"/>
          <p:nvPr>
            <p:ph idx="1" type="body"/>
          </p:nvPr>
        </p:nvSpPr>
        <p:spPr>
          <a:xfrm>
            <a:off x="324592" y="2059088"/>
            <a:ext cx="8494800" cy="2704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birds-eye perspective gives a </a:t>
            </a:r>
            <a:r>
              <a:rPr lang="en"/>
              <a:t>philosophical and </a:t>
            </a:r>
            <a:r>
              <a:rPr lang="en"/>
              <a:t>questioning view on driving forces of men and gods in general</a:t>
            </a:r>
            <a:endParaRPr/>
          </a:p>
          <a:p>
            <a:pPr indent="-342900" lvl="0" marL="457200" rtl="0" algn="l">
              <a:spcBef>
                <a:spcPts val="0"/>
              </a:spcBef>
              <a:spcAft>
                <a:spcPts val="0"/>
              </a:spcAft>
              <a:buSzPts val="1800"/>
              <a:buChar char="-"/>
            </a:pPr>
            <a:r>
              <a:rPr lang="en"/>
              <a:t>covers the crisis, during which Aristophanes has lived, yet can rather be seen as a political </a:t>
            </a:r>
            <a:r>
              <a:rPr lang="en"/>
              <a:t>utopia</a:t>
            </a:r>
            <a:endParaRPr/>
          </a:p>
          <a:p>
            <a:pPr indent="-342900" lvl="0" marL="457200" rtl="0" algn="l">
              <a:spcBef>
                <a:spcPts val="0"/>
              </a:spcBef>
              <a:spcAft>
                <a:spcPts val="0"/>
              </a:spcAft>
              <a:buSzPts val="1800"/>
              <a:buChar char="-"/>
            </a:pPr>
            <a:r>
              <a:rPr lang="en"/>
              <a:t>On one hand play with words and use of parody, on the other </a:t>
            </a:r>
            <a:r>
              <a:rPr lang="en"/>
              <a:t>critical on society,</a:t>
            </a:r>
            <a:r>
              <a:rPr lang="en"/>
              <a:t> coarse and direct language—questions the power of the gods, the poets and philosophers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348300" y="428200"/>
            <a:ext cx="2351400" cy="439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Funny moments of the story/would people today consider it funny</a:t>
            </a:r>
            <a:endParaRPr/>
          </a:p>
        </p:txBody>
      </p:sp>
      <p:sp>
        <p:nvSpPr>
          <p:cNvPr id="147" name="Google Shape;147;p21"/>
          <p:cNvSpPr txBox="1"/>
          <p:nvPr>
            <p:ph idx="1" type="body"/>
          </p:nvPr>
        </p:nvSpPr>
        <p:spPr>
          <a:xfrm>
            <a:off x="3539325" y="593900"/>
            <a:ext cx="5090400" cy="40116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Cloud-</a:t>
            </a:r>
            <a:r>
              <a:rPr lang="en"/>
              <a:t>cuckoo-town: symbol of over-the-top utopian thinking</a:t>
            </a:r>
            <a:endParaRPr/>
          </a:p>
          <a:p>
            <a:pPr indent="-317500" lvl="0" marL="457200" rtl="0" algn="l">
              <a:spcBef>
                <a:spcPts val="0"/>
              </a:spcBef>
              <a:spcAft>
                <a:spcPts val="0"/>
              </a:spcAft>
              <a:buSzPts val="1400"/>
              <a:buChar char="-"/>
            </a:pPr>
            <a:r>
              <a:rPr lang="en"/>
              <a:t>building a town in the sky, between gods and earth—the birds did it in one day and used bricks</a:t>
            </a:r>
            <a:endParaRPr/>
          </a:p>
          <a:p>
            <a:pPr indent="-317500" lvl="0" marL="457200" rtl="0" algn="l">
              <a:spcBef>
                <a:spcPts val="0"/>
              </a:spcBef>
              <a:spcAft>
                <a:spcPts val="0"/>
              </a:spcAft>
              <a:buSzPts val="1400"/>
              <a:buChar char="-"/>
            </a:pPr>
            <a:r>
              <a:rPr lang="en"/>
              <a:t>Not one day passed and there were already people from the administration, philosophers and geographers coming, “helping“ out with making everything right in this new city</a:t>
            </a:r>
            <a:endParaRPr/>
          </a:p>
          <a:p>
            <a:pPr indent="-317500" lvl="0" marL="457200" rtl="0" algn="l">
              <a:spcBef>
                <a:spcPts val="0"/>
              </a:spcBef>
              <a:spcAft>
                <a:spcPts val="0"/>
              </a:spcAft>
              <a:buSzPts val="1400"/>
              <a:buChar char="-"/>
            </a:pPr>
            <a:r>
              <a:rPr lang="en"/>
              <a:t>Heracles was depicted as a dumb guy - in general, the representatives of the gods at the end were shown as silly: Heracles just thinking about eating, Triballus saying nonsense and </a:t>
            </a:r>
            <a:r>
              <a:rPr lang="en"/>
              <a:t>Poseidon</a:t>
            </a:r>
            <a:r>
              <a:rPr lang="en"/>
              <a:t> having no plan at all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