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71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9" r:id="rId14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02.10.2019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 smtClean="0">
                <a:hlinkClick r:id="rId2"/>
              </a:rPr>
              <a:t>NJI_01A/01</a:t>
            </a:r>
            <a:endParaRPr lang="de-DE" sz="2800" b="1" dirty="0" smtClean="0"/>
          </a:p>
          <a:p>
            <a:r>
              <a:rPr lang="de-DE" sz="2800" b="0" strike="noStrike" spc="-1" dirty="0" smtClean="0">
                <a:latin typeface="Arial"/>
              </a:rPr>
              <a:t>Wintersemester 2019/20</a:t>
            </a:r>
            <a:endParaRPr lang="de-DE" sz="2800" b="0" strike="noStrike" spc="-1" dirty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Kursleiter: Johannes Köck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350945"/>
            <a:ext cx="7200000" cy="278608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4203656"/>
            <a:ext cx="4281463" cy="307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Lernen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Erstellen/Abgabe eines Portfolios (einer Mappe)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„Schonfrist“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Bildergebnis für hir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636427"/>
            <a:ext cx="8035194" cy="535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Verlauf des Seminars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</a:t>
            </a:r>
            <a:r>
              <a:rPr lang="de-DE" sz="2600" b="0" strike="noStrike" spc="-1" dirty="0" smtClean="0">
                <a:latin typeface="Arial"/>
              </a:rPr>
              <a:t>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halte ich eine Präsentation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Hausaufgabe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Text verfassen „Warum studiere ich Germanistik (ca. 200 Wörter)?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 Bitte Seite lesen und die wichtigsten Tipps notieren:</a:t>
            </a:r>
          </a:p>
          <a:p>
            <a:pPr marL="457200" indent="-457200"/>
            <a:r>
              <a:rPr lang="de-DE" sz="2400" dirty="0" smtClean="0">
                <a:latin typeface="+mn-lt"/>
              </a:rPr>
              <a:t> https://www.wien.gv.at/bildung/stadtschulrat/schulpsychologie/richtig-lernen.html</a:t>
            </a: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 smtClean="0">
                <a:latin typeface="Arial"/>
              </a:rPr>
              <a:t>??? Warum???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 smtClean="0">
                <a:latin typeface="Arial"/>
              </a:rPr>
              <a:t>Hasssfach</a:t>
            </a:r>
            <a:r>
              <a:rPr lang="de-DE" sz="2600" b="0" strike="noStrike" spc="-1" dirty="0">
                <a:latin typeface="Arial"/>
              </a:rPr>
              <a:t>“? Sind Sie gerne in den Deutschunterricht gegangen</a:t>
            </a:r>
            <a:r>
              <a:rPr lang="de-DE" sz="2600" b="0" strike="noStrike" spc="-1" dirty="0" smtClean="0">
                <a:latin typeface="Arial"/>
              </a:rPr>
              <a:t>? Hass-Lieblingsfächer?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Tauschen Sie sich nun in Partnerarbeit mit ihren Kommilitonen aus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Fassen Sie für das Plenum kurz das Ergebnis ihrer Diskussion zusammen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492</Words>
  <Application>LibreOffice/5.4.1.2$MacOSX_X86_64 LibreOffice_project/ea7cb86e6eeb2bf3a5af73a8f7777ac570321527</Application>
  <PresentationFormat>Benutzerdefiniert</PresentationFormat>
  <Paragraphs>60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Folie 1</vt:lpstr>
      <vt:lpstr>Anforderungen </vt:lpstr>
      <vt:lpstr>„Schonfrist“ </vt:lpstr>
      <vt:lpstr>Folie 4</vt:lpstr>
      <vt:lpstr>Hausaufgabe</vt:lpstr>
      <vt:lpstr>Folie 6</vt:lpstr>
      <vt:lpstr>Folie 7</vt:lpstr>
      <vt:lpstr>Folie 8</vt:lpstr>
      <vt:lpstr>Folie 9</vt:lpstr>
      <vt:lpstr>Lernen lernen </vt:lpstr>
      <vt:lpstr>Tipps zum Lernen </vt:lpstr>
      <vt:lpstr>Nächste Einheit – Lernen lernen II</vt:lpstr>
      <vt:lpstr>Thema der nächsten Einheit: Problemfall Plagiat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13</cp:revision>
  <dcterms:created xsi:type="dcterms:W3CDTF">2018-09-13T17:42:24Z</dcterms:created>
  <dcterms:modified xsi:type="dcterms:W3CDTF">2019-10-02T10:35:53Z</dcterms:modified>
  <dc:language>de-DE</dc:language>
</cp:coreProperties>
</file>