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310" r:id="rId3"/>
    <p:sldId id="268" r:id="rId4"/>
    <p:sldId id="308" r:id="rId5"/>
    <p:sldId id="309" r:id="rId6"/>
    <p:sldId id="311" r:id="rId7"/>
    <p:sldId id="312" r:id="rId8"/>
    <p:sldId id="275" r:id="rId9"/>
    <p:sldId id="284" r:id="rId10"/>
    <p:sldId id="285" r:id="rId11"/>
    <p:sldId id="290" r:id="rId12"/>
    <p:sldId id="291" r:id="rId13"/>
    <p:sldId id="292" r:id="rId14"/>
    <p:sldId id="313" r:id="rId15"/>
    <p:sldId id="272" r:id="rId16"/>
    <p:sldId id="283" r:id="rId17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494" y="108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0ECB3-E741-4529-9E13-4C7ED3FF2B70}" type="datetimeFigureOut">
              <a:rPr lang="de-DE" smtClean="0"/>
              <a:pPr/>
              <a:t>27.11.2019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26D73-B7DC-4886-91B1-41CE202037E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409032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5268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0400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156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3912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63912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7156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50400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461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4000" y="576000"/>
            <a:ext cx="7200000" cy="3338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400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409032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4294967295"/>
          <p:cNvPicPr/>
          <p:nvPr/>
        </p:nvPicPr>
        <p:blipFill>
          <a:blip r:embed="rId15"/>
          <a:stretch/>
        </p:blipFill>
        <p:spPr>
          <a:xfrm>
            <a:off x="720" y="720"/>
            <a:ext cx="10079640" cy="7559640"/>
          </a:xfrm>
          <a:prstGeom prst="rect">
            <a:avLst/>
          </a:prstGeom>
          <a:ln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de-DE" sz="36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Aft>
                <a:spcPts val="1134"/>
              </a:spcAft>
              <a:buClr>
                <a:srgbClr val="99CC66"/>
              </a:buClr>
              <a:buSzPct val="75000"/>
              <a:buFont typeface="Symbol" charset="2"/>
              <a:buChar char=""/>
            </a:pPr>
            <a:r>
              <a:rPr lang="de-DE" sz="26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Aft>
                <a:spcPts val="850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Aft>
                <a:spcPts val="567"/>
              </a:spcAft>
              <a:buClr>
                <a:srgbClr val="99CC66"/>
              </a:buClr>
              <a:buSzPct val="75000"/>
              <a:buFont typeface="Symbol" charset="2"/>
              <a:buChar char=""/>
            </a:pPr>
            <a:r>
              <a:rPr lang="de-DE" sz="26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Aft>
                <a:spcPts val="283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Aft>
                <a:spcPts val="283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Aft>
                <a:spcPts val="283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Seventh Outline Level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 sz="1400" b="0" strike="noStrike" spc="-1">
                <a:latin typeface="Arial"/>
              </a:rPr>
              <a:t>&lt;date/time&gt;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de-DE" sz="1400" b="0" strike="noStrike" spc="-1">
                <a:latin typeface="Arial"/>
              </a:rPr>
              <a:t>&lt;footer&gt;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4C82AD3B-D937-4628-B1DB-763B09880CE4}" type="slidenum">
              <a:rPr lang="de-DE" sz="1400" b="0" strike="noStrike" spc="-1">
                <a:latin typeface="Arial"/>
              </a:rPr>
              <a:pPr algn="r"/>
              <a:t>‹Nr.›</a:t>
            </a:fld>
            <a:endParaRPr lang="de-DE" sz="1400" b="0" strike="noStrike" spc="-1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is.muni.cz/auth/course/phil/autumn2019/NJI_01A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b="0" strike="noStrike" spc="-1" dirty="0">
                <a:latin typeface="Arial"/>
              </a:rPr>
              <a:t>Sprachübungen und Realien</a:t>
            </a:r>
          </a:p>
        </p:txBody>
      </p:sp>
      <p:sp>
        <p:nvSpPr>
          <p:cNvPr id="43" name="TextShape 2"/>
          <p:cNvSpPr txBox="1"/>
          <p:nvPr/>
        </p:nvSpPr>
        <p:spPr>
          <a:xfrm>
            <a:off x="504000" y="180000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de-DE" sz="2800" dirty="0">
                <a:hlinkClick r:id="rId2"/>
              </a:rPr>
              <a:t>NJI_01A/01</a:t>
            </a:r>
            <a:endParaRPr lang="de-DE" sz="2800" b="1" dirty="0"/>
          </a:p>
          <a:p>
            <a:r>
              <a:rPr lang="de-DE" sz="2800" b="0" strike="noStrike" spc="-1" dirty="0">
                <a:latin typeface="Arial"/>
              </a:rPr>
              <a:t>Wintersemester 2019/20</a:t>
            </a:r>
          </a:p>
          <a:p>
            <a:r>
              <a:rPr lang="de-DE" sz="2800" b="0" strike="noStrike" spc="-1" dirty="0">
                <a:latin typeface="Arial"/>
              </a:rPr>
              <a:t>Kursleiter: Johannes Köck</a:t>
            </a:r>
          </a:p>
          <a:p>
            <a:r>
              <a:rPr lang="de-DE" sz="2800" spc="-1" dirty="0">
                <a:latin typeface="Arial"/>
              </a:rPr>
              <a:t>27. 11. 2019</a:t>
            </a:r>
            <a:r>
              <a:rPr lang="de-DE" sz="2800" b="0" strike="noStrike" spc="-1" dirty="0">
                <a:latin typeface="Arial"/>
              </a:rPr>
              <a:t> </a:t>
            </a:r>
          </a:p>
        </p:txBody>
      </p:sp>
      <p:pic>
        <p:nvPicPr>
          <p:cNvPr id="6" name="Picture 12" descr="Bildergebnis für Entspannung lofoten&quot;">
            <a:extLst>
              <a:ext uri="{FF2B5EF4-FFF2-40B4-BE49-F238E27FC236}">
                <a16:creationId xmlns:a16="http://schemas.microsoft.com/office/drawing/2014/main" id="{D2A13806-4AA8-441A-BF62-89AE595657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40000" y="3964721"/>
            <a:ext cx="4716024" cy="35370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504000" y="575999"/>
            <a:ext cx="7200000" cy="463259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de-DE" dirty="0"/>
              <a:t>Warum fliehen Menschen? Beziehungsweise wann würdet ihr von eurer Heimat</a:t>
            </a:r>
            <a:br>
              <a:rPr lang="de-DE" dirty="0"/>
            </a:br>
            <a:r>
              <a:rPr lang="de-DE" dirty="0"/>
              <a:t>fliehen? Wohin?</a:t>
            </a:r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r>
              <a:rPr lang="de-DE" dirty="0"/>
              <a:t>Was macht einen Land schön/hässlich und wie kann</a:t>
            </a:r>
            <a:br>
              <a:rPr lang="de-DE" dirty="0"/>
            </a:br>
            <a:r>
              <a:rPr lang="de-DE" dirty="0"/>
              <a:t>man das Land sich selbst ein bisschen schöner machen".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872619-600E-4101-9CDD-60E5B59F6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Diskussion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AD7CBB-9B91-43A9-A2B3-E29255338BBE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504000" y="575999"/>
            <a:ext cx="7200000" cy="6660221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dirty="0"/>
              <a:t>Sehen Sie sich die </a:t>
            </a:r>
            <a:r>
              <a:rPr lang="de-DE" dirty="0" err="1"/>
              <a:t>Redmittel</a:t>
            </a:r>
            <a:r>
              <a:rPr lang="de-DE" dirty="0"/>
              <a:t> an – verstehen Sie alles?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dirty="0"/>
              <a:t>1 Person präsentiert ihre Antwort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dirty="0"/>
              <a:t>Die anderen machen sich Notizen, auch für eine </a:t>
            </a:r>
            <a:r>
              <a:rPr lang="de-DE" dirty="0" err="1"/>
              <a:t>Diskussin</a:t>
            </a:r>
            <a:r>
              <a:rPr lang="de-DE" dirty="0"/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dirty="0"/>
              <a:t>Abschließend gemeinsame Diskussion </a:t>
            </a:r>
          </a:p>
        </p:txBody>
      </p:sp>
    </p:spTree>
    <p:extLst>
      <p:ext uri="{BB962C8B-B14F-4D97-AF65-F5344CB8AC3E}">
        <p14:creationId xmlns:p14="http://schemas.microsoft.com/office/powerpoint/2010/main" val="2439996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E8D479-DBD1-4F31-8166-DC38B1DBC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98BCF0-79C0-4430-8172-5CF312DC40AF}"/>
              </a:ext>
            </a:extLst>
          </p:cNvPr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Grafik 4" descr="Ein Bild, das Person, draußen, Menge, Schnee enthält.&#10;&#10;Automatisch generierte Beschreibung">
            <a:extLst>
              <a:ext uri="{FF2B5EF4-FFF2-40B4-BE49-F238E27FC236}">
                <a16:creationId xmlns:a16="http://schemas.microsoft.com/office/drawing/2014/main" id="{FCD0F22B-FE4C-477A-A9D0-A3AB38FE05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87" y="683493"/>
            <a:ext cx="9467850" cy="575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450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9A90F4-A8A4-4310-84CD-93323CC4E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Zeitstrahl/Wiederholung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4121107-9FA0-463F-AF2E-3F9961109E1E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504000" y="575999"/>
            <a:ext cx="7200000" cy="622817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dirty="0"/>
              <a:t>Ordnen Sie die Bilder dem Zeitstrahl an der Wand zu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dirty="0"/>
              <a:t>Recherchieren Sie online was zu diesen Ereignissen noch passiert ist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dirty="0"/>
              <a:t>Was wissen Sie über die Ereignisse?</a:t>
            </a:r>
          </a:p>
        </p:txBody>
      </p:sp>
    </p:spTree>
    <p:extLst>
      <p:ext uri="{BB962C8B-B14F-4D97-AF65-F5344CB8AC3E}">
        <p14:creationId xmlns:p14="http://schemas.microsoft.com/office/powerpoint/2010/main" val="438369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855ADF-88A0-42BB-9E6B-DA2EDED7B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Lektüre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FED1013-4785-4E74-8A88-21EAB41487E5}"/>
              </a:ext>
            </a:extLst>
          </p:cNvPr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dirty="0"/>
              <a:t>Wichtigsten Punkte festhalten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dirty="0"/>
              <a:t>Historische Skizze anfertigen </a:t>
            </a:r>
          </a:p>
        </p:txBody>
      </p:sp>
    </p:spTree>
    <p:extLst>
      <p:ext uri="{BB962C8B-B14F-4D97-AF65-F5344CB8AC3E}">
        <p14:creationId xmlns:p14="http://schemas.microsoft.com/office/powerpoint/2010/main" val="3269593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Hausaufgabe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504000" y="575999"/>
            <a:ext cx="7200000" cy="3132400"/>
          </a:xfrm>
        </p:spPr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/>
              <a:t>LERNTAGEBUCH</a:t>
            </a:r>
            <a:endParaRPr lang="de-DE" dirty="0"/>
          </a:p>
        </p:txBody>
      </p:sp>
      <p:pic>
        <p:nvPicPr>
          <p:cNvPr id="28674" name="Picture 2" descr="Bilderesultat for seh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966" y="4494217"/>
            <a:ext cx="428625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504031" y="2133508"/>
            <a:ext cx="9072563" cy="4838192"/>
          </a:xfrm>
          <a:prstGeom prst="rect">
            <a:avLst/>
          </a:prstGeom>
        </p:spPr>
        <p:txBody>
          <a:bodyPr lIns="100794" tIns="50397" rIns="100794" bIns="50397"/>
          <a:lstStyle/>
          <a:p>
            <a:endParaRPr lang="de-DE" dirty="0"/>
          </a:p>
        </p:txBody>
      </p:sp>
      <p:pic>
        <p:nvPicPr>
          <p:cNvPr id="32770" name="Picture 2" descr="http://gfx.glittergraphicsnow.com/albums/ll149/glittergn/de/danke/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1263" y="287316"/>
            <a:ext cx="4842413" cy="46831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Lange Nacht Der kurzen Texte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de-DE" sz="2400" dirty="0"/>
              <a:t>Wie wars?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de-DE" sz="2400" dirty="0"/>
              <a:t>Hat es Ihnen gefallen?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de-DE" sz="2400" dirty="0"/>
              <a:t>An welche Texte erinnern Sie sich?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de-DE" sz="2400" dirty="0"/>
              <a:t>Wie war es vorzutragen? </a:t>
            </a:r>
          </a:p>
        </p:txBody>
      </p:sp>
      <p:sp>
        <p:nvSpPr>
          <p:cNvPr id="1026" name="AutoShape 2" descr="Atemübungen tragen zur Entspannung und Beruhigung bei."/>
          <p:cNvSpPr>
            <a:spLocks noChangeAspect="1" noChangeArrowheads="1"/>
          </p:cNvSpPr>
          <p:nvPr/>
        </p:nvSpPr>
        <p:spPr bwMode="auto">
          <a:xfrm>
            <a:off x="172021" y="-2150658"/>
            <a:ext cx="6719711" cy="4483308"/>
          </a:xfrm>
          <a:prstGeom prst="rect">
            <a:avLst/>
          </a:prstGeom>
          <a:noFill/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de-DE" sz="1984"/>
          </a:p>
        </p:txBody>
      </p:sp>
      <p:sp>
        <p:nvSpPr>
          <p:cNvPr id="1028" name="AutoShape 4" descr="Atemübungen tragen zur Entspannung und Beruhigung bei."/>
          <p:cNvSpPr>
            <a:spLocks noChangeAspect="1" noChangeArrowheads="1"/>
          </p:cNvSpPr>
          <p:nvPr/>
        </p:nvSpPr>
        <p:spPr bwMode="auto">
          <a:xfrm>
            <a:off x="172021" y="-2150658"/>
            <a:ext cx="6719711" cy="4483308"/>
          </a:xfrm>
          <a:prstGeom prst="rect">
            <a:avLst/>
          </a:prstGeom>
          <a:noFill/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de-DE" sz="1984"/>
          </a:p>
        </p:txBody>
      </p:sp>
      <p:sp>
        <p:nvSpPr>
          <p:cNvPr id="1030" name="AutoShape 6" descr="Atemübungen tragen zur Entspannung und Beruhigung bei."/>
          <p:cNvSpPr>
            <a:spLocks noChangeAspect="1" noChangeArrowheads="1"/>
          </p:cNvSpPr>
          <p:nvPr/>
        </p:nvSpPr>
        <p:spPr bwMode="auto">
          <a:xfrm>
            <a:off x="172021" y="-2150658"/>
            <a:ext cx="6719711" cy="4483308"/>
          </a:xfrm>
          <a:prstGeom prst="rect">
            <a:avLst/>
          </a:prstGeom>
          <a:noFill/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de-DE" sz="1984"/>
          </a:p>
        </p:txBody>
      </p:sp>
      <p:sp>
        <p:nvSpPr>
          <p:cNvPr id="1032" name="AutoShape 8" descr="https://img.utopia.de/UJnijbQvAy2_lbo7i34t6kI4szo=/640x0/https://utopia.de/app/uploads/2017/12/atemuebungen-tragen-zur-entspannung-und-beruhigung-cc0-public-domain-avi_acl-171224_download.jpg"/>
          <p:cNvSpPr>
            <a:spLocks noChangeAspect="1" noChangeArrowheads="1"/>
          </p:cNvSpPr>
          <p:nvPr/>
        </p:nvSpPr>
        <p:spPr bwMode="auto">
          <a:xfrm>
            <a:off x="172021" y="-159244"/>
            <a:ext cx="335986" cy="335987"/>
          </a:xfrm>
          <a:prstGeom prst="rect">
            <a:avLst/>
          </a:prstGeom>
          <a:noFill/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de-DE" sz="1984"/>
          </a:p>
        </p:txBody>
      </p:sp>
      <p:sp>
        <p:nvSpPr>
          <p:cNvPr id="1034" name="AutoShape 10" descr="https://img.utopia.de/UJnijbQvAy2_lbo7i34t6kI4szo=/640x0/https://utopia.de/app/uploads/2017/12/atemuebungen-tragen-zur-entspannung-und-beruhigung-cc0-public-domain-avi_acl-171224_download.jpg"/>
          <p:cNvSpPr>
            <a:spLocks noChangeAspect="1" noChangeArrowheads="1"/>
          </p:cNvSpPr>
          <p:nvPr/>
        </p:nvSpPr>
        <p:spPr bwMode="auto">
          <a:xfrm>
            <a:off x="172021" y="-159244"/>
            <a:ext cx="335986" cy="335987"/>
          </a:xfrm>
          <a:prstGeom prst="rect">
            <a:avLst/>
          </a:prstGeom>
          <a:noFill/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de-DE" sz="1984"/>
          </a:p>
        </p:txBody>
      </p:sp>
      <p:pic>
        <p:nvPicPr>
          <p:cNvPr id="1036" name="Picture 12" descr="Bildergebnis für Entspannung lofoten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072" y="4022658"/>
            <a:ext cx="4716024" cy="35370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lIns="0" tIns="45716" rIns="0" bIns="0" anchor="ctr"/>
          <a:lstStyle/>
          <a:p>
            <a:r>
              <a:rPr lang="de-DE" sz="3968" dirty="0"/>
              <a:t>Übung  2 ATMEN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325900" y="1993887"/>
            <a:ext cx="9179036" cy="4680000"/>
          </a:xfrm>
        </p:spPr>
        <p:txBody>
          <a:bodyPr lIns="0" tIns="45716" rIns="0" bIns="0" anchor="ctr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de-DE" sz="2756" dirty="0"/>
              <a:t>Setzen Sie sich bequem auf einen Stuhl  (hören Sie der entspannenden Musik zu)</a:t>
            </a:r>
          </a:p>
          <a:p>
            <a:pPr>
              <a:buFont typeface="Arial" pitchFamily="34" charset="0"/>
              <a:buChar char="•"/>
            </a:pPr>
            <a:r>
              <a:rPr lang="de-DE" sz="2756" dirty="0"/>
              <a:t>Versuchen Sie abzuschalten, innerlich ruhig zu werden</a:t>
            </a:r>
          </a:p>
          <a:p>
            <a:pPr>
              <a:buFont typeface="Arial" pitchFamily="34" charset="0"/>
              <a:buChar char="•"/>
            </a:pPr>
            <a:r>
              <a:rPr lang="de-DE" sz="2756" dirty="0"/>
              <a:t>Legen Sie die Hand auf Ihren Bauch und spüren Sie den langsamen und gleichmäßigen </a:t>
            </a:r>
            <a:r>
              <a:rPr lang="de-DE" sz="2756" dirty="0" err="1"/>
              <a:t>Atemrhytmus</a:t>
            </a:r>
            <a:endParaRPr lang="de-DE" sz="2756" dirty="0"/>
          </a:p>
          <a:p>
            <a:pPr>
              <a:buFont typeface="Arial" pitchFamily="34" charset="0"/>
              <a:buChar char="•"/>
            </a:pPr>
            <a:r>
              <a:rPr lang="de-DE" sz="2756" dirty="0"/>
              <a:t>Spüren Sie das leichte Senken und Heben der Bauchdecke </a:t>
            </a:r>
          </a:p>
          <a:p>
            <a:pPr>
              <a:buFont typeface="Arial" pitchFamily="34" charset="0"/>
              <a:buChar char="•"/>
            </a:pPr>
            <a:r>
              <a:rPr lang="de-DE" sz="2756" dirty="0"/>
              <a:t>Erleben Sie drei Phasen des Atmens</a:t>
            </a:r>
          </a:p>
          <a:p>
            <a:pPr>
              <a:buFont typeface="Arial" pitchFamily="34" charset="0"/>
              <a:buChar char="•"/>
            </a:pPr>
            <a:r>
              <a:rPr lang="de-DE" sz="2756" dirty="0"/>
              <a:t>EINATMEN</a:t>
            </a:r>
          </a:p>
          <a:p>
            <a:pPr>
              <a:buFont typeface="Arial" pitchFamily="34" charset="0"/>
              <a:buChar char="•"/>
            </a:pPr>
            <a:r>
              <a:rPr lang="de-DE" sz="2756" dirty="0"/>
              <a:t>AUSATMEN</a:t>
            </a:r>
          </a:p>
          <a:p>
            <a:pPr>
              <a:buFont typeface="Arial" pitchFamily="34" charset="0"/>
              <a:buChar char="•"/>
            </a:pPr>
            <a:r>
              <a:rPr lang="de-DE" sz="2756" dirty="0"/>
              <a:t>PAUSE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507" y="179437"/>
            <a:ext cx="9071610" cy="2734181"/>
          </a:xfrm>
        </p:spPr>
        <p:txBody>
          <a:bodyPr>
            <a:normAutofit fontScale="90000"/>
          </a:bodyPr>
          <a:lstStyle/>
          <a:p>
            <a:br>
              <a:rPr lang="de-DE" sz="8047" b="1" dirty="0"/>
            </a:br>
            <a:br>
              <a:rPr lang="de-DE" sz="8047" b="1" dirty="0"/>
            </a:br>
            <a:br>
              <a:rPr lang="de-DE" sz="4900" b="1" dirty="0"/>
            </a:br>
            <a:r>
              <a:rPr lang="de-DE" sz="4900" b="1" dirty="0"/>
              <a:t>So atmest du richtig </a:t>
            </a:r>
            <a:br>
              <a:rPr lang="de-DE" sz="8047" b="1" dirty="0"/>
            </a:br>
            <a:br>
              <a:rPr lang="de-DE" sz="8047" b="1" dirty="0"/>
            </a:br>
            <a:br>
              <a:rPr lang="de-DE" sz="8047" b="1" dirty="0"/>
            </a:br>
            <a:br>
              <a:rPr lang="de-DE" sz="8047" b="1" dirty="0"/>
            </a:b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3200" dirty="0"/>
              <a:t>1)Lege eine Hand auf deinen Bauch.</a:t>
            </a:r>
          </a:p>
          <a:p>
            <a:pPr>
              <a:buNone/>
            </a:pPr>
            <a:r>
              <a:rPr lang="de-DE" sz="3200" dirty="0"/>
              <a:t>2)Atme tief durch die Nase ein.</a:t>
            </a:r>
          </a:p>
          <a:p>
            <a:pPr>
              <a:buNone/>
            </a:pPr>
            <a:r>
              <a:rPr lang="de-DE" sz="3200" dirty="0"/>
              <a:t>3)Spüre bewusst, wie sich dein Bauch beim Einatmen ausdehnt und fühle wie sich deine Hand mit der Bauchdecke hebt.</a:t>
            </a:r>
          </a:p>
          <a:p>
            <a:pPr>
              <a:buNone/>
            </a:pPr>
            <a:r>
              <a:rPr lang="de-DE" sz="3200" dirty="0"/>
              <a:t>4)Beim Ausatmen senkt sich die Hand auf der Bauchdecke und der Bauch zieht sich wieder etwas zusammen.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3968" b="1" dirty="0"/>
              <a:t>Atemübung gegen Stress: Die 4-6-8-Methode</a:t>
            </a:r>
            <a:br>
              <a:rPr lang="de-DE" b="1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4000" y="2195660"/>
            <a:ext cx="9072000" cy="3988779"/>
          </a:xfrm>
        </p:spPr>
        <p:txBody>
          <a:bodyPr/>
          <a:lstStyle/>
          <a:p>
            <a:r>
              <a:rPr lang="de-DE" sz="2800" b="1" dirty="0"/>
              <a:t>So gehst du dann vor:</a:t>
            </a:r>
            <a:endParaRPr lang="de-DE" sz="2800" dirty="0"/>
          </a:p>
          <a:p>
            <a:r>
              <a:rPr lang="de-DE" sz="2800" dirty="0"/>
              <a:t>1)Atme durch die Nase ein und zähle langsam bis </a:t>
            </a:r>
            <a:r>
              <a:rPr lang="de-DE" sz="2800" b="1" dirty="0"/>
              <a:t>vier</a:t>
            </a:r>
            <a:r>
              <a:rPr lang="de-DE" sz="2800" dirty="0"/>
              <a:t>.</a:t>
            </a:r>
          </a:p>
          <a:p>
            <a:r>
              <a:rPr lang="de-DE" sz="2800" dirty="0"/>
              <a:t>2)Halte die Luft an und zähle bis </a:t>
            </a:r>
            <a:r>
              <a:rPr lang="de-DE" sz="2800" b="1" dirty="0"/>
              <a:t>sechs</a:t>
            </a:r>
            <a:r>
              <a:rPr lang="de-DE" sz="2800" dirty="0"/>
              <a:t>.</a:t>
            </a:r>
          </a:p>
          <a:p>
            <a:r>
              <a:rPr lang="de-DE" sz="2800" dirty="0"/>
              <a:t>3)Atme aus und zähle dabei langsam bis </a:t>
            </a:r>
            <a:r>
              <a:rPr lang="de-DE" sz="2800" b="1" dirty="0"/>
              <a:t>acht</a:t>
            </a:r>
            <a:r>
              <a:rPr lang="de-DE" sz="2800" dirty="0"/>
              <a:t>.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26" name="AutoShape 2" descr="Atemübungen tragen zur Entspannung und Beruhigung bei."/>
          <p:cNvSpPr>
            <a:spLocks noChangeAspect="1" noChangeArrowheads="1"/>
          </p:cNvSpPr>
          <p:nvPr/>
        </p:nvSpPr>
        <p:spPr bwMode="auto">
          <a:xfrm>
            <a:off x="172021" y="-2150658"/>
            <a:ext cx="6719711" cy="4483308"/>
          </a:xfrm>
          <a:prstGeom prst="rect">
            <a:avLst/>
          </a:prstGeom>
          <a:noFill/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de-DE" sz="1984"/>
          </a:p>
        </p:txBody>
      </p:sp>
      <p:sp>
        <p:nvSpPr>
          <p:cNvPr id="1028" name="AutoShape 4" descr="Atemübungen tragen zur Entspannung und Beruhigung bei."/>
          <p:cNvSpPr>
            <a:spLocks noChangeAspect="1" noChangeArrowheads="1"/>
          </p:cNvSpPr>
          <p:nvPr/>
        </p:nvSpPr>
        <p:spPr bwMode="auto">
          <a:xfrm>
            <a:off x="172021" y="-2150658"/>
            <a:ext cx="6719711" cy="4483308"/>
          </a:xfrm>
          <a:prstGeom prst="rect">
            <a:avLst/>
          </a:prstGeom>
          <a:noFill/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de-DE" sz="1984"/>
          </a:p>
        </p:txBody>
      </p:sp>
      <p:sp>
        <p:nvSpPr>
          <p:cNvPr id="1030" name="AutoShape 6" descr="Atemübungen tragen zur Entspannung und Beruhigung bei."/>
          <p:cNvSpPr>
            <a:spLocks noChangeAspect="1" noChangeArrowheads="1"/>
          </p:cNvSpPr>
          <p:nvPr/>
        </p:nvSpPr>
        <p:spPr bwMode="auto">
          <a:xfrm>
            <a:off x="172021" y="-2150658"/>
            <a:ext cx="6719711" cy="4483308"/>
          </a:xfrm>
          <a:prstGeom prst="rect">
            <a:avLst/>
          </a:prstGeom>
          <a:noFill/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de-DE" sz="1984"/>
          </a:p>
        </p:txBody>
      </p:sp>
      <p:sp>
        <p:nvSpPr>
          <p:cNvPr id="1032" name="AutoShape 8" descr="https://img.utopia.de/UJnijbQvAy2_lbo7i34t6kI4szo=/640x0/https://utopia.de/app/uploads/2017/12/atemuebungen-tragen-zur-entspannung-und-beruhigung-cc0-public-domain-avi_acl-171224_download.jpg"/>
          <p:cNvSpPr>
            <a:spLocks noChangeAspect="1" noChangeArrowheads="1"/>
          </p:cNvSpPr>
          <p:nvPr/>
        </p:nvSpPr>
        <p:spPr bwMode="auto">
          <a:xfrm>
            <a:off x="172021" y="-159244"/>
            <a:ext cx="335986" cy="335987"/>
          </a:xfrm>
          <a:prstGeom prst="rect">
            <a:avLst/>
          </a:prstGeom>
          <a:noFill/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de-DE" sz="1984"/>
          </a:p>
        </p:txBody>
      </p:sp>
      <p:sp>
        <p:nvSpPr>
          <p:cNvPr id="1034" name="AutoShape 10" descr="https://img.utopia.de/UJnijbQvAy2_lbo7i34t6kI4szo=/640x0/https://utopia.de/app/uploads/2017/12/atemuebungen-tragen-zur-entspannung-und-beruhigung-cc0-public-domain-avi_acl-171224_download.jpg"/>
          <p:cNvSpPr>
            <a:spLocks noChangeAspect="1" noChangeArrowheads="1"/>
          </p:cNvSpPr>
          <p:nvPr/>
        </p:nvSpPr>
        <p:spPr bwMode="auto">
          <a:xfrm>
            <a:off x="172021" y="-159244"/>
            <a:ext cx="335986" cy="335987"/>
          </a:xfrm>
          <a:prstGeom prst="rect">
            <a:avLst/>
          </a:prstGeom>
          <a:noFill/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de-DE" sz="1984"/>
          </a:p>
        </p:txBody>
      </p:sp>
      <p:pic>
        <p:nvPicPr>
          <p:cNvPr id="1036" name="Picture 12" descr="Bildergebnis für Entspannung lofoten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" y="1"/>
            <a:ext cx="10079567" cy="7559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507" y="776126"/>
            <a:ext cx="9071610" cy="720043"/>
          </a:xfrm>
        </p:spPr>
        <p:txBody>
          <a:bodyPr lIns="0" tIns="45716" rIns="0" bIns="0" anchor="ctr"/>
          <a:lstStyle/>
          <a:p>
            <a:r>
              <a:rPr lang="de-DE" sz="3638" dirty="0"/>
              <a:t>Atmen und Entspannen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504507" y="776126"/>
            <a:ext cx="9071610" cy="877537"/>
          </a:xfrm>
        </p:spPr>
        <p:txBody>
          <a:bodyPr lIns="0" tIns="45716" rIns="0" bIns="0" anchor="ctr">
            <a:normAutofit/>
          </a:bodyPr>
          <a:lstStyle/>
          <a:p>
            <a:pPr>
              <a:buFont typeface="Arial" pitchFamily="34" charset="0"/>
              <a:buChar char="•"/>
            </a:pPr>
            <a:endParaRPr lang="de-DE" sz="2425" dirty="0"/>
          </a:p>
          <a:p>
            <a:pPr>
              <a:buFont typeface="Arial" pitchFamily="34" charset="0"/>
              <a:buChar char="•"/>
            </a:pPr>
            <a:endParaRPr lang="de-DE" sz="2425" dirty="0"/>
          </a:p>
          <a:p>
            <a:pPr>
              <a:buFont typeface="Arial" pitchFamily="34" charset="0"/>
              <a:buChar char="•"/>
            </a:pPr>
            <a:endParaRPr lang="de-DE" sz="2425" dirty="0"/>
          </a:p>
        </p:txBody>
      </p:sp>
      <p:sp>
        <p:nvSpPr>
          <p:cNvPr id="4" name="Rechteck 3"/>
          <p:cNvSpPr/>
          <p:nvPr/>
        </p:nvSpPr>
        <p:spPr>
          <a:xfrm>
            <a:off x="2677897" y="1574918"/>
            <a:ext cx="4881513" cy="5827356"/>
          </a:xfrm>
          <a:prstGeom prst="rect">
            <a:avLst/>
          </a:prstGeom>
        </p:spPr>
        <p:txBody>
          <a:bodyPr wrap="square" lIns="91432" tIns="45716" rIns="91432" bIns="45716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1764" dirty="0"/>
              <a:t>Lassen Sie ihre Schultern locker kreisen </a:t>
            </a:r>
          </a:p>
          <a:p>
            <a:pPr>
              <a:buFont typeface="Arial" pitchFamily="34" charset="0"/>
              <a:buChar char="•"/>
            </a:pPr>
            <a:r>
              <a:rPr lang="de-DE" sz="1764" dirty="0"/>
              <a:t>Atmen Sie ein und atmen Sie hörbar auf verschiedene Laute aus</a:t>
            </a:r>
          </a:p>
          <a:p>
            <a:pPr>
              <a:buFont typeface="Arial" pitchFamily="34" charset="0"/>
              <a:buChar char="•"/>
            </a:pPr>
            <a:r>
              <a:rPr lang="en-US" sz="1764" dirty="0"/>
              <a:t>f -f -f -f -f -f-, s-s-s-s-s-s-s</a:t>
            </a:r>
          </a:p>
          <a:p>
            <a:pPr>
              <a:buFont typeface="Arial" pitchFamily="34" charset="0"/>
              <a:buChar char="•"/>
            </a:pPr>
            <a:r>
              <a:rPr lang="de-DE" sz="1764" dirty="0"/>
              <a:t> Atemschnüffeln: 3x durch die Nase einatmen (dazwischen kleine Pause, als würden Sie an einer Blume duften)</a:t>
            </a:r>
          </a:p>
          <a:p>
            <a:pPr>
              <a:buFont typeface="Arial" pitchFamily="34" charset="0"/>
              <a:buChar char="•"/>
            </a:pPr>
            <a:r>
              <a:rPr lang="de-DE" sz="1764" dirty="0"/>
              <a:t>Lippenflattern  (Schnauben eines Pferdes nachahmen)</a:t>
            </a:r>
          </a:p>
          <a:p>
            <a:pPr>
              <a:buFont typeface="Arial" pitchFamily="34" charset="0"/>
              <a:buChar char="•"/>
            </a:pPr>
            <a:r>
              <a:rPr lang="de-DE" sz="1764" dirty="0"/>
              <a:t>Lippen mit dem Finger abheben</a:t>
            </a:r>
          </a:p>
          <a:p>
            <a:pPr>
              <a:buFont typeface="Arial" pitchFamily="34" charset="0"/>
              <a:buChar char="•"/>
            </a:pPr>
            <a:r>
              <a:rPr lang="de-DE" sz="1764" dirty="0"/>
              <a:t>Zunge ausschütteln</a:t>
            </a:r>
          </a:p>
          <a:p>
            <a:pPr>
              <a:buFont typeface="Arial" pitchFamily="34" charset="0"/>
              <a:buChar char="•"/>
            </a:pPr>
            <a:r>
              <a:rPr lang="de-DE" sz="1764" dirty="0"/>
              <a:t>Kiefer ausschütteln</a:t>
            </a:r>
          </a:p>
          <a:p>
            <a:pPr>
              <a:buFont typeface="Arial" pitchFamily="34" charset="0"/>
              <a:buChar char="•"/>
            </a:pPr>
            <a:r>
              <a:rPr lang="de-DE" sz="1764" dirty="0" err="1"/>
              <a:t>Glöckchenübung</a:t>
            </a:r>
            <a:r>
              <a:rPr lang="de-DE" sz="1764" dirty="0"/>
              <a:t> (Zunge pendelt zwischen Mundwinkeln </a:t>
            </a:r>
          </a:p>
          <a:p>
            <a:pPr>
              <a:buFont typeface="Arial" pitchFamily="34" charset="0"/>
              <a:buChar char="•"/>
            </a:pPr>
            <a:r>
              <a:rPr lang="de-DE" sz="1764" dirty="0"/>
              <a:t>Kreisen des Kopfes und in verschiedenen Tonhöhen summen</a:t>
            </a:r>
          </a:p>
          <a:p>
            <a:pPr>
              <a:buFont typeface="Arial" pitchFamily="34" charset="0"/>
              <a:buChar char="•"/>
            </a:pPr>
            <a:r>
              <a:rPr lang="de-DE" sz="1764" dirty="0"/>
              <a:t>Zunge ausstrecken von ganz hinten nach vorne</a:t>
            </a:r>
          </a:p>
          <a:p>
            <a:pPr>
              <a:buFont typeface="Arial" pitchFamily="34" charset="0"/>
              <a:buChar char="•"/>
            </a:pPr>
            <a:r>
              <a:rPr lang="de-DE" sz="1764" dirty="0" err="1"/>
              <a:t>Nomm</a:t>
            </a:r>
            <a:r>
              <a:rPr lang="de-DE" sz="1764" dirty="0"/>
              <a:t> </a:t>
            </a:r>
            <a:r>
              <a:rPr lang="de-DE" sz="1764" dirty="0" err="1"/>
              <a:t>nomm</a:t>
            </a:r>
            <a:r>
              <a:rPr lang="de-DE" sz="1764" dirty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de-DE" sz="1764" dirty="0" err="1"/>
              <a:t>Nemm</a:t>
            </a:r>
            <a:r>
              <a:rPr lang="de-DE" sz="1764" dirty="0"/>
              <a:t> </a:t>
            </a:r>
            <a:r>
              <a:rPr lang="de-DE" sz="1764" dirty="0" err="1"/>
              <a:t>nemm</a:t>
            </a:r>
            <a:r>
              <a:rPr lang="de-DE" sz="1764" dirty="0"/>
              <a:t> </a:t>
            </a:r>
            <a:r>
              <a:rPr lang="de-DE" sz="1764" dirty="0" err="1"/>
              <a:t>nemm</a:t>
            </a:r>
            <a:r>
              <a:rPr lang="de-DE" sz="1764" dirty="0"/>
              <a:t> </a:t>
            </a:r>
            <a:r>
              <a:rPr lang="de-DE" sz="1764" dirty="0" err="1"/>
              <a:t>nemm</a:t>
            </a:r>
            <a:r>
              <a:rPr lang="de-DE" sz="1764" dirty="0"/>
              <a:t>  </a:t>
            </a:r>
          </a:p>
          <a:p>
            <a:pPr>
              <a:buFont typeface="Arial" pitchFamily="34" charset="0"/>
              <a:buChar char="•"/>
            </a:pPr>
            <a:endParaRPr lang="de-DE" sz="1984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7300" dirty="0" err="1"/>
              <a:t>Franzobel</a:t>
            </a:r>
            <a:r>
              <a:rPr lang="de-DE" sz="7300" dirty="0"/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504031" y="2986082"/>
            <a:ext cx="9072563" cy="3985618"/>
          </a:xfrm>
          <a:prstGeom prst="rect">
            <a:avLst/>
          </a:prstGeom>
        </p:spPr>
        <p:txBody>
          <a:bodyPr lIns="100794" tIns="50397" rIns="100794" bIns="50397">
            <a:normAutofit/>
          </a:bodyPr>
          <a:lstStyle/>
          <a:p>
            <a:r>
              <a:rPr lang="de-DE" sz="4400" dirty="0"/>
              <a:t>„Österreich ist schön“</a:t>
            </a:r>
          </a:p>
          <a:p>
            <a:endParaRPr lang="de-DE" sz="4400" dirty="0"/>
          </a:p>
          <a:p>
            <a:endParaRPr lang="de-DE" sz="4400" dirty="0"/>
          </a:p>
        </p:txBody>
      </p:sp>
      <p:sp>
        <p:nvSpPr>
          <p:cNvPr id="22530" name="AutoShape 2" descr="data:image/jpeg;base64,/9j/4AAQSkZJRgABAQAAAQABAAD/2wCEAAkGBhQSERUUExQWFRUVFxwXGBcYGBcZGBwaFxgXGBccFxgXHSYeGhwkHxwVHzAgJCcpLCwsGB4xNTAqNSYrLCkBCQoKBQUFDQUFDSkYEhgpKSkpKSkpKSkpKSkpKSkpKSkpKSkpKSkpKSkpKSkpKSkpKSkpKSkpKSkpKSkpKSkpKf/AABEIALcBEwMBIgACEQEDEQH/xAAcAAACAgMBAQAAAAAAAAAAAAAEBQYHAAIDAQj/xABSEAABAgQDBAYGBQgGBwgDAAABAhEAAwQhBRIxBkFRYQcTInGBkSMyobHB8BRCUmLRJDNygpKisuFDU7PC0vEVFiU0c5PTCGODhJS0w+IXRFT/xAAUAQEAAAAAAAAAAAAAAAAAAAAA/8QAFBEBAAAAAAAAAAAAAAAAAAAAAP/aAAwDAQACEQMRAD8A59LR/JZTa5kRXdX6iC75VLPIP1TMfOJ90uhX0aU+hUm7EbizbjEDqfzUvvX7RLvAMeja+KH9GZ7xH0DsoC6jxCf4Bz74+fujM/7TLfZmfxJj6B2TF1+D/sIgCMOPpD+r71RGdr1O441coexUSbC/znl8Yiu1au3L51soeyZAbVC2w+Tuec/764GWfSSxyR7JKH98d5o/2fT/AKZP9oYFm/7wjk/slSYCJ7HTc2L4k2+nWPJMsfCC9v1enpFcTLPnKlD4Qo6O1vjFaOMqcPJvwhl0gkvRqHCQ/ilvhAN8FV+WUt/rn+D+cRrp+P5TK7lD92VEgwZ/plL/AMRv3AYQdPyfyiUeav4JUAJgP9CPuSv4hEyRiCZCkgoKuskLTZmDKa/nEOwMdiT+hL9i0xJcTUM8i5Dy5o72WnWA2xGllTaWZImJzBc6SeFxLIN92kQPpH2Fl0syYuT2UJSghFz61iyiX5xN8UnFCFKG5cjW9iVJMHbe4cmcmYFD1qTMP0kAke1oD58BguhxaZJVmlrUg8Ukg+Lax1wVKCpXWAEZWvxJEdcSwpIvLNuGvtgCKnFZtdNCpy8ygkJzFk2Gj7t5g/Da5dNNSqQAqYAR2QVMNfrOPZaI5JWUFtD5tw8YY9YjrFqExRKRYoSEZjvdt2gdrwBVftJUTT2mQUPmWAxZRJZW4l82ge55wnFY6nUyn3rdRjZQXNUEJBLnTiTqpXM/yjjPoVJUoEeoWPIwG+dQUSnLbgOyx5HdDfBE9lSj1arvkU1zzfSFFFIUo9hyWa3PjBKMCn+r1Sn10gBK6YorUVABzolgByAEFipKZQIaxY9x3KG8e5hGlZhE2SPSy1J0Z9L7n8o0pJZW8tI7SiGHcS/wgLG2LUlUoFJvvHCJmtPYio9icUVIqci3yXzJ4Ncke/uvui7BIlKRZdiNYCNbGqeqmcjFcbeS2xCf+kP4RFv4Fs8JU9SxMCs260RPa3o4nT6qZNQpLKIsXewaArcJtAsxUTKq6PatItLCu4j4whqdlqpHrSJngH9zwE+6G1WV3xO9s0PRT/8Ahq9xiDdEFOpBWFpUkv8AWBHviwNqkPSTv0D7jAfM6RaMjQGMgNhVKZs6sruzln7naG9PPUuV2lPlUWLB7pRy5QjRLJMSOmpslOltSt/NKfgDANOjgtiZ39lerj6yY+hNlB6/ffwQjlHzjsViKJNeVzSQnKu4SpV8wayQS0Xbsbt1RdoKraa97kyiT2RcTS2g3eUBJsHmAzCLulnsQLgkMSGPhpviL7RMZsliD+XIdjvSlbg8w8STZ+elaypC0LBZihQULDimEuKSu0nMLiqBD7rWI4WfzgBaof7PpfE/uq/GB6pLVLcph9ksfCO+ITB9BohmCczM5Z+zcB9THOvURUmwZpvszt7EGArfovmPjU5vrCeP4ofdIJaVRKO8SR5Ga/uiN9FMx8aO51TvaJhiS9IBzUdIpiGyWIYhlzk90AdhJ/KqT/ij+AQn6fpfpZR+8f7NH4Q1wqaFVNIQQR1yWILj1QNRC/p/T2pP6R/s0wCnBZgyS9zSkm/6SbxIMVmhS6XKoH88CxfeOEVHhuPTZTpfMkjLlU5Acg9nhpElwNeWtRzVNHsSYCc4x+bX3SFeU1vjD/F05vox+3IUj2CE+LyyZE4jdJlnynJhvVEmnolcCU/PlAfPEiWyZg3gj3tBslBMotc7t/l4PGuIyMk6qT9mYR5TCI501UUIW3rFst+IIJ8oAFaSDfWGuGLlp3KWWcsNOT6+6FtWtSiFKDOLcxcfCO2GTwhbkkD7pI92sA5TUnN6NOQO6phGgHDn3coCq05gmVLclanbVRJOqm38t3uJo5a6icmXKCu2+UqOY2LEsbAfNotrZDovlyFpnTlKmTQLPZI7gIDtsh0cSaaWFLQ8xQu/84kk/D0AWSPIQzLwLPmeMBFcbwVE1BCg4NvDlzim9psIXSTkkG49VWhtoYv2bLJ3RENqdmEVKcq3SoeqobvDfAUyK5efPmOZmffo3ui5Nh6rrKBPbCyh0cxlZgfMeDRTuKYYunmqlzBdPkRuI5GJ50VJyonKUv1yEJQ+pAKiW7rDuPCAlmy5P0tQJLPAO11fUIrFCXMUlLC3nDDZ+1UeZgTbIflZtuEAHI2jq0/XfvEFJ21nj1koMCIlEjSBaumMBNtmNozPW2QJ5iJBjksKkLB0KTEE2HOWbpvifYpeUrugKskbGUpSPR7uf4xkSGVTdkXMZAU9hNKkhyWVwb6pGr6a2houa0tIOmb8BfyAhbhoIZvskvB9QWSX+2fZb58IBMK4ypqlJ1uOXrA+OkABUd68MtX6UCwHWXOKS6SUniCQfMQwpdpKqWAEVM5IBcATFMDxZ2hVGQEgrttaueiUidN6xElQVLSpKGBGh7IBPjD6V0vVRXnmy5Mw3+qpB7Wd/VLfXVu4RAY9zQEu2E2ok0dYKmaJhZRORCUkMtKwXUVBmcWYvEh2j2/paullyk9YhaL9tNrTVLZ0k7jq0Vhmj3NAXNhVZKVOojJXLKRPGYIUka7ykX9mse9PagVSmIPbIsXb0e/hFM5oIlIOXMRYkgHmGf3iA4jUxNMGD1Uoj+sXfvlgxCVKvG8mpUhQKSpJGhBIIgL4xb/dqkDU0ayG+6pBhjLObDZCuCx7SRFI0+3NWlKkmbnC5SpRzgHsrZ2Or2F4f4b0sTJdKmmVJSoBQOcKILAuQxBvzgB9pcDUiqqlzEkSZhJSvc7g+BcmI/NwwFBKFOQBbfDPaHbA1EyblzdTMCT1SjYKSBcNp4awqw5UsEkuCw3630gOU+Sn0YUpnSHOrC5Zt8EYFggqajIknI+p1I3dzwKZ4KVJKRr4gZnsd2pHiOAg7CcXlU6kqCFFQPaci6T8QWINoCytkqGXSYj1BSLyXlq32IUoeR9hi0OsDRAcDwmSqYirSuYtWXsZ1lSQFpZ0hVxbc9omMiY4gCyvjGqgGcxzVVpHfAWJVZyEpD90ADiG0UtKsiXKtzD4awtqa1Mw9X1iczEtmSG7ySA/J4TUVJNmqmzCchAZHDUP3qNwHsGJ1YjrT4GAlOcPNBJJClGx7z335wCPbHAvpRlIQ3WALL8QkCx8Tr38YQ9HtMtNaUL7JQC4PEWA9pizBI9MlI0Ep1d+dkeY6z9nlEZxyjEqvkzk2JOWY29P4/hAPMIDVXjHPbD/AHnwjpQOKoPyPmxj3a5P5QO6AApl2jlXKguSLQPVwBeyUz0wie4kfRq7ogOy59MInuIH0au6AhCJk1tIyCELtGQFTYek5Ui2ii7X/wAoKxBGUBzYkv4ZT8Y1wtWgUAFJUpBS7KBYvbXcz8Y546pwAD9ZXuQPgYAjD+jetrEdfJQgy1k5VKmIS+U5TYl9QfKDkdCWIHXqR3zPwBiwtk9qaOmoJEo1CAoS3VdjmWSteu8FRHhDBG19GpmnKU+jLUX7u1eArRHQVXb5lMP15h90uCZfQJVHWopx3daf7gixTtFSjes95PdxjmdpqXgr2/4oCDy+gCbvq5Y7paz7yI7o/wCz8d9aPCR+MyJsrbqTwPsjU7eS9yVfPhARNH/Z/l76xfhJT/jjoOgqlT61XM/Zlp95POJMdvE7pavb+EcztoN0hX7J3nu7/OASS+hCgcD6TPJO4KlX/cMCbT9F1JTS5YQqepyo9paTuToEoEFz+mSmQopKC6SxGU2ItwhPinShIqVJJStISCB2XdzfeeXlARus2DSC8tZN/VVr4HfCmVszNqatcmUAFOpXaJAZ7Hxs0SyVtTIWWdSOGcMPMEt4w8wHAFJmTKpE1IXNlZJbpJyKFgo3ZQs7NvgKYUli3CMi+sD2ZUhOSoRRT5YSWaQELzHepTXjjiOw1G05ZpUMUlurUoZbhiBYAwFFhUbonEaRPsM6OpEyegGdM6pWqmSkpPAvr4RLl9GWGokzSHmFKD2jMIIIBLtpAU4urBAIDHKUq5uTf3eUCEx5GwQTugLV6OcUJp0gmyVZO7Qj3xLcRxs5CJZAGhU/Hc/yYqLYfF0ylzJa1FKVpd72UneW0sTflE76pUw5grspUEoYulsoK1PxJJD7svfAd0LnTH6tebL6zBZYORctxtvbfDvDK+aVGlWyDkKioXLOAMoO/XUW4QPh+HIlE9WkJzewasOUdJspKapKx6wSUKLneQoJ4PqT4QHKRTzZU1aJrzJJOZKgDmBLWUkajmBDBD/0UtR5qGVI7x6x7m8RDHEZYMvPyvxgGhxBL9WlYJDmxfvB8xAdaagyuol1KuSd5003AaAbuZcmIbdUClodPrJLjvF4ma6s6GEuLozCACwbE0VE9KkF8oCVclC5HA66iCdrR6cd0a7KKMmWmWJLpSpXbGVmzFnu7s12gzaLaWTKmhK0BRIsQxgFMo2gOuU0ScvkCzRzcqg4ZDluaR2h4iA6iok5SV000Aakyl215cj5GAWbKzHniLDrT2D3RC9n8UopkwdQO1yES+snDKob2gI4iUGjIEGJJ+SIyApKVWLzOGdyXYanWDUVSlpOcCzEFuL/AIeyFOa2l+L/AA8vKG9LT5ZOY71p8sq4BXW+urvif9Hey0lU2mnCoRNmqzlVMAnMkBMwdrtPuB03xAa784rv+ETDojqpcrEBMnTBKQJUwZ1FhmUlgH43MBc3+g0bpSfKNhgQ/q0+X84ETtVQhJBrU+sVOhS3L2DlKPGNDtbQf/1Tld30k6cMqOd/CANVga37KZbc3fyBvGw2fmE/0Y/VUT/FC9G1dCxyqqVh2LS6xQfhprGw2uo8pSJNWoBTkdTPPabio8N0AwRs6vepHgg/jG6Nm1b5g8JY+LwjXttRB0/RKixuDJSLi2ipljHRHSTJSAEUlSwsBllD/wCSA7TOjWgCitcqXmUoqJU4cm6tVNq58YhuJbCqpJrSajN2Qe0i13+yt/fEuTt/1hZNBNUfvKkj2kkCE2OYtOmTAs0i0ApCQBMlKFn3pIbuaAXSJk5I9IEnmkn4gGDKavcBjHCYteVzLUHD7lM4drHnEbpakyyEq7Jff+EBYciqtHFNUVSasEuwIF+aDv74X0dYkjUecd5E2WZFXlWFHLmLEFiSm1tNBrActkh+XIFsqZKlkbnu1oc7YJEuiqFAAHqVPb7gHvMKOj0dZVVC9UplJlg81AfjEi2vvSzGGZyUhO43NvZAfMwhps/KC5qUFu3YcydByu0PaxRl+vQy1JYuUpIbvtuhHgKx9KkkBvSJt+tAPMa2Wm4VVSZiu3KJBEwCxt20ngbm3CLDwmQjL6NgCBYMx3gsN99YlON4GispDJmaKSGP2VDQiK6wiaqjm/RppNnCSbOAd/MaeEBLkSFKLA5Ry1/a3eAB5x3qpSZaAAn1b2+eb+ce0c06vZTfLxtVrgEEj6VPSULKEoU+mfME96t7b7Q1oMIlUyfRpSkaOAB5mBavH5VOApZDn1U6qPckOT4CFy6ifXHtyzIpspFyUqJIayB2vEtugDpGL9fOUiSQpMv84v6oO5KT9ZW/l4wXWswfWAML6uUEyZQAA3Bvknjzjtik3KDy3d8BpsxOHXrSUhnBCgGOl7pIOoifSaVCgCq41GbtMzN+cBvpFYYfXmWtKgjM6sp0tzOhb1tIsvCJ5WgFgwYWKt1978oD3FsKmTEgSZ3VEXJCArNwS79kcwIE+hWSpJOdPrb1bsxAPrB9UnXUMoAwyxPEDL+oVG5GlykWD7nUUjvVCLCcZBCSsMFlhcAF9wzHKo8kLUeUBwXsbJE36TKSJazdYQOwrRzlA9YvqBdriN8VngE3AOQ8tBEnRLB00I0vqSc1t1xpzhbjGBonJIUAbM+mouxGkB8zVOMzs6mmKbMd/MxkMsd2FqpNRMlolTJiUq7KwksQQCPG7HmDGQCKmp3u1gpIJ3dp2fyPlDirmHqB+mPYmYPhAFPT696T74NqkPLI+/b9/d4wD3o+6Oxi0+oSqcZPVBKnCAt8xI3qDaRZVJ0GpkJyprJpBJNpCCdBqSTaKJTik2RMUZE2ZKcAEoUpLgAa5TcQ92fx2sn1EpJqp6khSVKT1kztAKDpGVySdNGgLqHRmp711ZuFpclPqlxcpjf/APGINzWYgSN7yAdOPV/L84SJ2kQSQJBdCsqguZNBcpCg4KOBBtHQ7SAf/rydHvMWbH/wjAOD0VynL1VeXJJImSEgnjaX4xiei+mJOeprRvdVRK/uo10hSjH1ksKeQ/NS/f1DRuMYnbpNN4qP/SgGqujCgd1VVQSdSaoP42jB0YYZvnTT/wCbV8FCFKsdqRYS6YeKz/cjT/WGs3Jph4TP5QDqb0aYWEqIzrIBIBq5tyBYWXCiu2Ew5NHnVLEqoIHY+lzlkHOAWeYHtdmt4RpLxmumLSl6UZlBLqE1rlvt+yGEzZionqHXTqdIb6qFjncqmHjwgIaMOmyUhMmesJGiVZFgcu0HbxhDtDjlRLQEzEylhbhwkpIZr+sRviVz6TIpSeyQkkPxYs8RzaKgzEEmxLZS7ANuY6kiAVYPjqyQJ0xEuU57WU6sWD5jreHNJtXKH0gLnymyMjKGzOp78S1oHlbNImyih8oU10i9i41Py8KtodhZdPTrmomLUUgFjlZioJOneICR9HW3NNTmpM+YEdZMSpIykuBY6dwtDTH+kKmKZfUzwcqnUnKW3l+9zFKPHoVAW7iG20hclwUNNCkm5cHQuGfnFd0VKmXUycsxK/SJ0e3aGrwmEwwbhE0/SJT/ANYn+IQH1BS+onuELNodk6eqGaYj0iQShaSUqCgC2mu7XhBsqoZCBvKYNGHBd1ByWudRfhoICD0NNMkgJXpbKrdfcecNkTQpLKtzjbajFlYfSqWqnVUdtSEJD5cqc5eYpiyQlL6XJDcRXuC9IKZ8zLkMhyWdfWS7swJIzoHrX7eoDBoCYLwqXmKghJX9pgT56gcoRYyJwGVKSNfVs4A3HXfp3wxqqipljP8AR5i0j60rLMBHECWSpu9I8ITztv6cAgkhQ1SQoKB3ggi3dABbHYoOuUlYAUB2eIA48P5QbjWJCYvINxcnh/OI7WbTy1reWkBXEB1fygzCJalXIYa3uSecA7pk5UO1gQT3P2j4Ak+EWXgIIQRfj5tEEw+SCDwZu/jEz2TnhdON5l+jU5u6A1+8ZT4wDavAzI11H/uKeFuHUSVShZtzgs4Fu1uV3KBEHYoCGIGh3H/vZKh7RHPCx6L9ZQ8lKG/4+YgO1IMpKdwuLNY2IYWH1dLXs2gKIcc/dAdUSkggPuI5asOGgMEyZoI7/knu3QAUzDEqLkXPd8RGQeUjikd8ZAfK8mYgpUXLslg1mCu055dlu86QdKpesmSJZsJlQmWS7WUZY1/WMeV+CzPpM1UuUZctalFCXSrKlSiUh5bptYMIMqNlp82XlGR8+Ziog3AG9PKAuZfRJgw1lJJ51Mzd/wCII7U2wGDSi6JclJZnM8mzvoqYRuEUSno1rFPlTLLC7LFhxPDvgqj6LKpSglfVov2j1iCQktfKVB+LC5gL4l4NhksMlclI1YVGX3LHKMNPhY1nSPGqP/VilB0UKCmVPQ17gJOgTlt1g1OYcsvAvG46LwxaaD2XDpQATex9MWe1767mgLlV/ogaz6b/ANUf+pGprsGGs+k/9Q/9+Kml9GErfMJ3erJG5Vx6cgh8tnBvHSf0ZJCTlzFT2BElIIfXN1pItfTlAWp/prBRrPo/+aD/AHo1O0mCD+no/wBoGKoR0dTE/wBCn/mSf8ceztlTKSVLlAJDAnMg66aKgLV/1uwMf01H5A/3YhuLTKSrmzF02RaEqYGUDlALhILBg+UljwMRiXRSn9UfPdEg2fkpQV5EhPZHdrq0ALUYcst69vvN8YiWITJ0iYkTr5nUE5iWALagn54RYsyYST27jcAm3kIhG26mmysy7hJ1D2Kr6DlAH4VWPJQtmOttHS5IL7iAfZDs1pcncHsw3Pr+yf2hESwvHZEtGV1qzEn1XLmxbQcdILqNrZaJSV9VNIACczJSD7TrfdAR/pIoBLq86QAJqAu2mYEpV7gfGIpD7araUVZlkSygS0kXU5LkchwhDAZBWGKadLP30/xCBYn3RDsv9IqTPUBkp8puHHWKfLbflAUrvCYC8MMw4llKBfKEhPAgK15vu5eToS3ckjf7dLeQhDQVyusOffrwT2lpcckzEzEP9lckm7kuwkfZH+evh/OA7HeCxBBcceII0MRqt2QoyVAS0IdjlACQ6swSUKAdJLK0LW0iQmk4e/yPuBgHEaCYWKCygbObWKVh+5aUK7gob4CC1mE1NORJQpSpLskPkW59XItLansZSWzADRaYDxXZyVXJCpzqUAGWxTMTbRSluW+6q2rRPESUrl9VNSU2Ay2uNEFJFswFnfcRo0Dik9IUquTcKdiFakg65VsSRftJW77grmVsf1I7AEwcQGV+B8L8o6yMNfikcNPZFlopRdwiYOaQCOLjR9L2gWswKWTYsQPVLk/q72+XgIrhqQk8hzhtgk/qKkp+pUJ3/bSkt5hx4JgSswBSbpcEjwPfu4XLeMI67EFylo6zMEpYu2hB9nfAWVjk5kF/vcvVTnPfZJjnhtQDmTvEyaPKYuw5gXy8L3DGM2gXmkqUl2KZpB/8rOI+EcOofORdpky1yfzq1CwuQHdhdLukguFAxmqcDg9uccZczKspNvrA8AdWPfqObxzk1GYgHXwvZ9RYlnLiyg5GhSkqaH7x8f8AIHwgCUzC28crx7FfYhiMzP2VKAypsFFnyJffxeMgJvJ2bp0JKUyglJLkAqF/OBFbDURJJk3OpzzH/ih5GPAIf9Q6L+qP/Nm/442RsJRjSWr/AJs3/FDx49BgITXYHJlTSEoLA71KUPIm8cjSo+wnyEM8c/PK8PcIXEwG/fAxU6zeOuaOH1jAbqMJNrp0lNOVTysIzC6HfNfLpu1hyTCjaichNOTMTmTmS4Z9SwgIcjC1TkCZTTVFBsCpR1GouHt3R0p6eqkkn6TldndKVaO3raamJFs46w0mVJVLc+upfBPk5JsNw3RMaPBEGXMMymkoUAcpSHe67hzwCD4mAquor6mzTJ048JYA88rNCjGFzZQSufIPa7KTNmFZ46bhfjFwmgLOzJG89kDziEdIUiRMkAqmKaUrMTLTmfMyWdRA3i4eAiEjGJo9Xqkfoy3P7xMe1GIqmJKZswrSdU9lIsQfqgcIjCalXGNlVJ3ue8/hAdMVlIC3RYEacDAUdZu42vez21sX329sc0pJ0gPIvToapgMPcarnLJ8EoSO8WPtimaTBZs0shBPew98XF0SCZKppkqYGMqeza2mISocmsfOAsKrpnGYOCLkgOoBmzAb1o3j6ycyS7hu+FVZ9QsDoGLgKbMpCTvQQ0xB3oLfUjrTk29/Dn88jAtRSZDmSDlbRIchILsAPrIUStHEFaOEA3A/l8Qfn3RqtPzv7+8aGB5eIbiLs5I0IGsyX9pIOoF07xxMBcOCGLEEXfmPCAVYjTKULajTTiD5OEnwbfC36bmypIOcWHHd2e9TBjuWlL7xEjUgfPu74W1eEImF7g8Qw+Hd3Ed8BrKOcBST4gWuHBbgRu5tqIyQDcDvKFHTnLVqAfZcW3cFFUuZd8qju4Fsx8FkqYaZpm5oIn0+a47Khoef4H51gBpiZqHKFdYjTq5gdSd3YULkeZgSrw6RUIyrQZZIsFXD/AHVJ+eYhiKyZ9ZAW28WP7Oj8we6NpcxKroNzcg28wdO/TjxgFMihmSpRkLJUhl9Ut9xp5yMhIsWsx4W3OWVEkvNbevN+0hKrc9YJQQQQwA38/Dj8iBMHmg5kq1ACSOJl+iV4HJm/WEB5U0/1k+Ot7uSGvqAS1wQFAEuFdqWrzjgRrzffbjZ24gixBPapl5Rmud/4H+cK68GUsLDbzyBAJUD90pzK7gvfkYB63ZjPMUoTCgKL5WFjv38XMZDqUoKANvF3BFiC1nBceEeQC6h27kzk5kJmEckv7okEqaVJBANw9xfxERGZ0jUkoMlIAHcI5I6SjM/NSirnugJtmj0TIjGG7QTprmYBLG4C5MMkV43l4Bbjq/TK8PcIXFUdsYqQZpbl7oDEyA6FUcybxmaNSYDaBcWPo/FPvgl4X7QzginUolgCn+MCAm+xMkGQksLv74lEtSSSBqksbNuBs4vqLiIbsBiaFU6WWnfvHGJHRYTJlzpk5IHWTS6lWdmTa2odIN3LnVmABN0kBqZAFs00P4JWfe3lFS7Y05NFMADk5f7REWz0iEGRLL2Ez3oU0V9iktJlkTFJQg71tfuSSPM+W+Aq+g2MnzAD2UJO8l/Yl4bSNhZCLz6jTUJAHtL+6HFTV0qJZCRNmgXJBUhNrPmzC3iYjs3EqFnVJKi5sFzFm7NmUsgWvoN++Ad0MqhlH0MkzlC2ZlTP/qIQY1iklNQs/RmVZ0khKXYXypteBp+0Jlgolysidcq1FQvvCbAe2Ek6cVl1Fz+EA6O2M0BpaZcv9FIfzMT3ofrl1QrZS5hMxSZc1J3vLKk6DUXQG5xUkSzoux0UuJSVKLImHqlnlMYA9wVkPhAXjh2MTFDKWcWP8+Wl4e06ydS9xCTFKIom9bLG8Okb33Dm8GYfXpIF/wDL/Ie4wDGdJCnIdwcxy2UfvI4TB7R2S729oKlnCmaxLeqM3qzEf92vh9VTjTTaRMD63fX546R7UyGulkgEsTcJKvWChvlL3jcWPcBxH8/5RzmSAfx4/Ptgain/AFSCL5QDcoV9hR3/AHVfWDeJrfPDugF1VILMQDvBY/Olu4mATOIPav495HJ+fI6aQ+Ul/n3cuUAVVI/4j5vuPhAaIVmFzfl83EazJIV6wZW5reL++A3KDffvZoKE/MOfu+0Pj4wHCYlSWCjp6qgLp7xvHl+A0mdlmFSgAXZTffZiOIcEg7wVDUEBjndwbEa/PzaAaukcdkAEWuSAQdUk6hJsQrVJYgbiDTUEW5ndf4H2RE8Y2lQHly+2UkB9wUkuHO9iPGA8Yx1ZQJMskahStFNplLaKeymsSHFiIU0+Htfh83gOiqtR+qNABdWgDAWO4MH5Xj2OKlsWjIBTTYTWrPoaCXLG4zCPcInmzmGTJUkCpRK61y+X1eQAh69/XA7oHVh6VG5UrvJ+EBqKgAgBSE9wEaTcNmLW7jK2pPwhhIw1CdAE9wD+ZjaamWm5UH4qV8ICP4ts/MQ8zOkhtHY2hNKqXiRYjW09yudfleIbJqwoljZy3nANhNjYKgFE2CETIAkGI/0gKIoJzbsnl1iXh6kwi27/ANwn/op/tEQHHo4kCdTj0WYhk5gJaXIA4JB5X4RMZclQqRI6qdmKOsCglKpYDqDKVlyg9k2OsU9sfUzkSlLRUz5YCgMqFqCbkBzezvZtWVo155QY/UFQAqpzkhL5ydTbXvgCNpETTOUkKWAk3uEgEWLZPm8IUYfLdz6RX3Rm81G3tiR1FIZqitZUsqLuok+zSOc9KZYdZCRz+A1PhAQraXGOrHU5EpExF9VKyqcWZgDY8Y44BgiSArKJaf6yYw97e+BducTQpcuZKzAsU5ilIBCSSSkntaqbdoYixq1EupRUeKiVe+Ac7bS0fSAJU1M1OQXS1i5cOkMeO/WEP0VXD2iNp9UVFySY5ZoDFSyNY8SbiOwBytzjmuWUljaA+lsHxLrZCUrLqMtL8TYX9hD98d5UrLMKTcE697X5PmQ/OYQLIhHhcgmRJI4AA7gSLA8MxZL6OUk+qIYGpIbO+ljxSQfgpXdmfdASOTJ3fPBvn/IyQspsbg2c/HiDAFFXpWAX7+/5v4w2lot3+46/GAFnUrENcEZQ5soXaUs/wq1Btvv3pJ7sC5dwkmxcaoWNyx7dRHYJd0qDg7uIhVWzGUUAubBauIHqg8JiftcG36AZWYgE2T2j7AYR4hPmL1URyFh5CCjYRzUiAj1RTzdy1D9Y+6MpsXnIstL7wocR9odzi0SA03KOMyhHCARzMRnHRWUcBAVROmq9Zaj4w9m0QgGfKaAVyKcvD+lwFSk6wrlzC9gfKG0vaFSA2X2GA1VsoeIjI7Dag/ZMZAHGY3qoHiY8Uqer1QB3D8YNSk8Up7rmNgh/tK9ggEdRRTlevOy+L+wQMNmwq5Mxf7o9sC7e7RVlEgKk0qVIOq3fL3gB/GIFPxLFa1LicZfBKRlB8dYCyDRSJF1qlS+85jEexWvou0ZRUqYT6wsnyiAScKqpb/SAsqd3JKoMplwEtkTnEFy1Qgo57Q5p5rwBqVQn21vQT/0B/GmGgMJNtatIo5yStIUpHZBUAT2gbA3NngIVslhJnylJNSZKcz5WBD2YsSL2bwiWyNh5yDmRWyzlP1pZGjasrV4q+hxBUpTp9unH4CGMnbCoSLKGru19Sd3eYC7RK9H6SoRKO8SgDbM3rqv+y2kJNpNnJFPJE76QZgUXUTvSxOuvANrfnFXp2zqc2YqSqzMUghgQRbvAMaYvtZUVKAiaoFIL2DGz7/EwA+O4sZ8x2ZKbJHAfjC6PQI3CYDRo9yx0CY9Uix8IAySg7mSOO/zgaulgEMXO+8b9dzJ5Cw840noVkdmS/D5eAvvBRmpZY4oA8CGI8iRD2mlpnSyLZkHdZncq8M2YD7uSI9s4v8mlfoj3Q9oFtMBdgrsnRrtq+4sB3hB3Fw5Jw9SHUm3Ebi2sS6iB6tIOuUfPfAM2icFPGx323sN++DJE17fWGl9R38vaPFg54vW9XLcHtKOVHed/cA58ISyCwYfPfziG7X7e/wC1DTgEy5CQglNx1i2UonuGVPgYc0GNJVoYCQBcbC8Ayql4IlzYAyXpGypcc5S4Ill4AColwoqJDxIZ9M8K6umIgHGA4UjIC2sMlYOj7IgfZ8tLENFTIAH/AEJL+yIyC+ujyAR0UpKVEAu97wWupSm0ZGQCnGNo5KElK0lQIuG/GAtm8ZpVgpSjKRuI+IjIyAYYzSSZyLpGYeqW9h5RVOP42hRVJFOlC0K9cG9u4aGMjIBbJrAlLqLAa6/CBKjpBlotLQqYeJ7Kfx9keRkAjxDbuqmuAvq08JYY/tet7YQTJhUXUSSdSS58zGRkBqBG4lxkZAdBJjZNNGRkBvNolJTmIZPFxvjmhMZGQHYIaPJl0E7nHvjIyA3QlmADk6fOkdq6W0s51MXskB+DuYyMgLi2Zmfksr9Ee6HaFxkZAM6TFVpZ7jS/CDazEEpkzJ6dJSFKI/RBPvbTffiDkZAV1sxs66+tmXXOXnWeJKQT7zEmVsxLmZlgkEE3FtNI9jICHS9shJqlU0x8ySGU1i992hiZUtZmAIjIyAYS6jjBUipaPIyAYy5jiAq69oyMgMw2YpNocS5hIj2MgPWjIyMgP//Z"/>
          <p:cNvSpPr>
            <a:spLocks noChangeAspect="1" noChangeArrowheads="1"/>
          </p:cNvSpPr>
          <p:nvPr/>
        </p:nvSpPr>
        <p:spPr bwMode="auto">
          <a:xfrm>
            <a:off x="171511" y="-915211"/>
            <a:ext cx="2887679" cy="1921418"/>
          </a:xfrm>
          <a:prstGeom prst="rect">
            <a:avLst/>
          </a:prstGeom>
          <a:noFill/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32" name="AutoShape 4" descr="data:image/jpeg;base64,/9j/4AAQSkZJRgABAQAAAQABAAD/2wCEAAkGBhQSERUUExQWFRUVFxwXGBcYGBcZGBwaFxgXGBccFxgXHSYeGhwkHxwVHzAgJCcpLCwsGB4xNTAqNSYrLCkBCQoKBQUFDQUFDSkYEhgpKSkpKSkpKSkpKSkpKSkpKSkpKSkpKSkpKSkpKSkpKSkpKSkpKSkpKSkpKSkpKSkpKf/AABEIALcBEwMBIgACEQEDEQH/xAAcAAACAgMBAQAAAAAAAAAAAAAEBQYHAAIDAQj/xABSEAABAgQDBAYGBQgGBwgDAAABAhEAAwQhBRIxBkFRYQcTInGBkSMyobHB8BRCUmLRJDNygpKisuFDU7PC0vEVFiU0c5PTCGODhJS0w+IXRFT/xAAUAQEAAAAAAAAAAAAAAAAAAAAA/8QAFBEBAAAAAAAAAAAAAAAAAAAAAP/aAAwDAQACEQMRAD8A59LR/JZTa5kRXdX6iC75VLPIP1TMfOJ90uhX0aU+hUm7EbizbjEDqfzUvvX7RLvAMeja+KH9GZ7xH0DsoC6jxCf4Bz74+fujM/7TLfZmfxJj6B2TF1+D/sIgCMOPpD+r71RGdr1O441coexUSbC/znl8Yiu1au3L51soeyZAbVC2w+Tuec/764GWfSSxyR7JKH98d5o/2fT/AKZP9oYFm/7wjk/slSYCJ7HTc2L4k2+nWPJMsfCC9v1enpFcTLPnKlD4Qo6O1vjFaOMqcPJvwhl0gkvRqHCQ/ilvhAN8FV+WUt/rn+D+cRrp+P5TK7lD92VEgwZ/plL/AMRv3AYQdPyfyiUeav4JUAJgP9CPuSv4hEyRiCZCkgoKuskLTZmDKa/nEOwMdiT+hL9i0xJcTUM8i5Dy5o72WnWA2xGllTaWZImJzBc6SeFxLIN92kQPpH2Fl0syYuT2UJSghFz61iyiX5xN8UnFCFKG5cjW9iVJMHbe4cmcmYFD1qTMP0kAke1oD58BguhxaZJVmlrUg8Ukg+Lax1wVKCpXWAEZWvxJEdcSwpIvLNuGvtgCKnFZtdNCpy8ygkJzFk2Gj7t5g/Da5dNNSqQAqYAR2QVMNfrOPZaI5JWUFtD5tw8YY9YjrFqExRKRYoSEZjvdt2gdrwBVftJUTT2mQUPmWAxZRJZW4l82ge55wnFY6nUyn3rdRjZQXNUEJBLnTiTqpXM/yjjPoVJUoEeoWPIwG+dQUSnLbgOyx5HdDfBE9lSj1arvkU1zzfSFFFIUo9hyWa3PjBKMCn+r1Sn10gBK6YorUVABzolgByAEFipKZQIaxY9x3KG8e5hGlZhE2SPSy1J0Z9L7n8o0pJZW8tI7SiGHcS/wgLG2LUlUoFJvvHCJmtPYio9icUVIqci3yXzJ4Ncke/uvui7BIlKRZdiNYCNbGqeqmcjFcbeS2xCf+kP4RFv4Fs8JU9SxMCs260RPa3o4nT6qZNQpLKIsXewaArcJtAsxUTKq6PatItLCu4j4whqdlqpHrSJngH9zwE+6G1WV3xO9s0PRT/8Ahq9xiDdEFOpBWFpUkv8AWBHviwNqkPSTv0D7jAfM6RaMjQGMgNhVKZs6sruzln7naG9PPUuV2lPlUWLB7pRy5QjRLJMSOmpslOltSt/NKfgDANOjgtiZ39lerj6yY+hNlB6/ffwQjlHzjsViKJNeVzSQnKu4SpV8wayQS0Xbsbt1RdoKraa97kyiT2RcTS2g3eUBJsHmAzCLulnsQLgkMSGPhpviL7RMZsliD+XIdjvSlbg8w8STZ+elaypC0LBZihQULDimEuKSu0nMLiqBD7rWI4WfzgBaof7PpfE/uq/GB6pLVLcph9ksfCO+ITB9BohmCczM5Z+zcB9THOvURUmwZpvszt7EGArfovmPjU5vrCeP4ofdIJaVRKO8SR5Ga/uiN9FMx8aO51TvaJhiS9IBzUdIpiGyWIYhlzk90AdhJ/KqT/ij+AQn6fpfpZR+8f7NH4Q1wqaFVNIQQR1yWILj1QNRC/p/T2pP6R/s0wCnBZgyS9zSkm/6SbxIMVmhS6XKoH88CxfeOEVHhuPTZTpfMkjLlU5Acg9nhpElwNeWtRzVNHsSYCc4x+bX3SFeU1vjD/F05vox+3IUj2CE+LyyZE4jdJlnynJhvVEmnolcCU/PlAfPEiWyZg3gj3tBslBMotc7t/l4PGuIyMk6qT9mYR5TCI501UUIW3rFst+IIJ8oAFaSDfWGuGLlp3KWWcsNOT6+6FtWtSiFKDOLcxcfCO2GTwhbkkD7pI92sA5TUnN6NOQO6phGgHDn3coCq05gmVLclanbVRJOqm38t3uJo5a6icmXKCu2+UqOY2LEsbAfNotrZDovlyFpnTlKmTQLPZI7gIDtsh0cSaaWFLQ8xQu/84kk/D0AWSPIQzLwLPmeMBFcbwVE1BCg4NvDlzim9psIXSTkkG49VWhtoYv2bLJ3RENqdmEVKcq3SoeqobvDfAUyK5efPmOZmffo3ui5Nh6rrKBPbCyh0cxlZgfMeDRTuKYYunmqlzBdPkRuI5GJ50VJyonKUv1yEJQ+pAKiW7rDuPCAlmy5P0tQJLPAO11fUIrFCXMUlLC3nDDZ+1UeZgTbIflZtuEAHI2jq0/XfvEFJ21nj1koMCIlEjSBaumMBNtmNozPW2QJ5iJBjksKkLB0KTEE2HOWbpvifYpeUrugKskbGUpSPR7uf4xkSGVTdkXMZAU9hNKkhyWVwb6pGr6a2houa0tIOmb8BfyAhbhoIZvskvB9QWSX+2fZb58IBMK4ypqlJ1uOXrA+OkABUd68MtX6UCwHWXOKS6SUniCQfMQwpdpKqWAEVM5IBcATFMDxZ2hVGQEgrttaueiUidN6xElQVLSpKGBGh7IBPjD6V0vVRXnmy5Mw3+qpB7Wd/VLfXVu4RAY9zQEu2E2ok0dYKmaJhZRORCUkMtKwXUVBmcWYvEh2j2/paullyk9YhaL9tNrTVLZ0k7jq0Vhmj3NAXNhVZKVOojJXLKRPGYIUka7ykX9mse9PagVSmIPbIsXb0e/hFM5oIlIOXMRYkgHmGf3iA4jUxNMGD1Uoj+sXfvlgxCVKvG8mpUhQKSpJGhBIIgL4xb/dqkDU0ayG+6pBhjLObDZCuCx7SRFI0+3NWlKkmbnC5SpRzgHsrZ2Or2F4f4b0sTJdKmmVJSoBQOcKILAuQxBvzgB9pcDUiqqlzEkSZhJSvc7g+BcmI/NwwFBKFOQBbfDPaHbA1EyblzdTMCT1SjYKSBcNp4awqw5UsEkuCw3630gOU+Sn0YUpnSHOrC5Zt8EYFggqajIknI+p1I3dzwKZ4KVJKRr4gZnsd2pHiOAg7CcXlU6kqCFFQPaci6T8QWINoCytkqGXSYj1BSLyXlq32IUoeR9hi0OsDRAcDwmSqYirSuYtWXsZ1lSQFpZ0hVxbc9omMiY4gCyvjGqgGcxzVVpHfAWJVZyEpD90ADiG0UtKsiXKtzD4awtqa1Mw9X1iczEtmSG7ySA/J4TUVJNmqmzCchAZHDUP3qNwHsGJ1YjrT4GAlOcPNBJJClGx7z335wCPbHAvpRlIQ3WALL8QkCx8Tr38YQ9HtMtNaUL7JQC4PEWA9pizBI9MlI0Ep1d+dkeY6z9nlEZxyjEqvkzk2JOWY29P4/hAPMIDVXjHPbD/AHnwjpQOKoPyPmxj3a5P5QO6AApl2jlXKguSLQPVwBeyUz0wie4kfRq7ogOy59MInuIH0au6AhCJk1tIyCELtGQFTYek5Ui2ii7X/wAoKxBGUBzYkv4ZT8Y1wtWgUAFJUpBS7KBYvbXcz8Y546pwAD9ZXuQPgYAjD+jetrEdfJQgy1k5VKmIS+U5TYl9QfKDkdCWIHXqR3zPwBiwtk9qaOmoJEo1CAoS3VdjmWSteu8FRHhDBG19GpmnKU+jLUX7u1eArRHQVXb5lMP15h90uCZfQJVHWopx3daf7gixTtFSjes95PdxjmdpqXgr2/4oCDy+gCbvq5Y7paz7yI7o/wCz8d9aPCR+MyJsrbqTwPsjU7eS9yVfPhARNH/Z/l76xfhJT/jjoOgqlT61XM/Zlp95POJMdvE7pavb+EcztoN0hX7J3nu7/OASS+hCgcD6TPJO4KlX/cMCbT9F1JTS5YQqepyo9paTuToEoEFz+mSmQopKC6SxGU2ItwhPinShIqVJJStISCB2XdzfeeXlARus2DSC8tZN/VVr4HfCmVszNqatcmUAFOpXaJAZ7Hxs0SyVtTIWWdSOGcMPMEt4w8wHAFJmTKpE1IXNlZJbpJyKFgo3ZQs7NvgKYUli3CMi+sD2ZUhOSoRRT5YSWaQELzHepTXjjiOw1G05ZpUMUlurUoZbhiBYAwFFhUbonEaRPsM6OpEyegGdM6pWqmSkpPAvr4RLl9GWGokzSHmFKD2jMIIIBLtpAU4urBAIDHKUq5uTf3eUCEx5GwQTugLV6OcUJp0gmyVZO7Qj3xLcRxs5CJZAGhU/Hc/yYqLYfF0ylzJa1FKVpd72UneW0sTflE76pUw5grspUEoYulsoK1PxJJD7svfAd0LnTH6tebL6zBZYORctxtvbfDvDK+aVGlWyDkKioXLOAMoO/XUW4QPh+HIlE9WkJzewasOUdJspKapKx6wSUKLneQoJ4PqT4QHKRTzZU1aJrzJJOZKgDmBLWUkajmBDBD/0UtR5qGVI7x6x7m8RDHEZYMvPyvxgGhxBL9WlYJDmxfvB8xAdaagyuol1KuSd5003AaAbuZcmIbdUClodPrJLjvF4ma6s6GEuLozCACwbE0VE9KkF8oCVclC5HA66iCdrR6cd0a7KKMmWmWJLpSpXbGVmzFnu7s12gzaLaWTKmhK0BRIsQxgFMo2gOuU0ScvkCzRzcqg4ZDluaR2h4iA6iok5SV000Aakyl215cj5GAWbKzHniLDrT2D3RC9n8UopkwdQO1yES+snDKob2gI4iUGjIEGJJ+SIyApKVWLzOGdyXYanWDUVSlpOcCzEFuL/AIeyFOa2l+L/AA8vKG9LT5ZOY71p8sq4BXW+urvif9Hey0lU2mnCoRNmqzlVMAnMkBMwdrtPuB03xAa784rv+ETDojqpcrEBMnTBKQJUwZ1FhmUlgH43MBc3+g0bpSfKNhgQ/q0+X84ETtVQhJBrU+sVOhS3L2DlKPGNDtbQf/1Tld30k6cMqOd/CANVga37KZbc3fyBvGw2fmE/0Y/VUT/FC9G1dCxyqqVh2LS6xQfhprGw2uo8pSJNWoBTkdTPPabio8N0AwRs6vepHgg/jG6Nm1b5g8JY+LwjXttRB0/RKixuDJSLi2ipljHRHSTJSAEUlSwsBllD/wCSA7TOjWgCitcqXmUoqJU4cm6tVNq58YhuJbCqpJrSajN2Qe0i13+yt/fEuTt/1hZNBNUfvKkj2kkCE2OYtOmTAs0i0ApCQBMlKFn3pIbuaAXSJk5I9IEnmkn4gGDKavcBjHCYteVzLUHD7lM4drHnEbpakyyEq7Jff+EBYciqtHFNUVSasEuwIF+aDv74X0dYkjUecd5E2WZFXlWFHLmLEFiSm1tNBrActkh+XIFsqZKlkbnu1oc7YJEuiqFAAHqVPb7gHvMKOj0dZVVC9UplJlg81AfjEi2vvSzGGZyUhO43NvZAfMwhps/KC5qUFu3YcydByu0PaxRl+vQy1JYuUpIbvtuhHgKx9KkkBvSJt+tAPMa2Wm4VVSZiu3KJBEwCxt20ngbm3CLDwmQjL6NgCBYMx3gsN99YlON4GispDJmaKSGP2VDQiK6wiaqjm/RppNnCSbOAd/MaeEBLkSFKLA5Ry1/a3eAB5x3qpSZaAAn1b2+eb+ce0c06vZTfLxtVrgEEj6VPSULKEoU+mfME96t7b7Q1oMIlUyfRpSkaOAB5mBavH5VOApZDn1U6qPckOT4CFy6ifXHtyzIpspFyUqJIayB2vEtugDpGL9fOUiSQpMv84v6oO5KT9ZW/l4wXWswfWAML6uUEyZQAA3Bvknjzjtik3KDy3d8BpsxOHXrSUhnBCgGOl7pIOoifSaVCgCq41GbtMzN+cBvpFYYfXmWtKgjM6sp0tzOhb1tIsvCJ5WgFgwYWKt1978oD3FsKmTEgSZ3VEXJCArNwS79kcwIE+hWSpJOdPrb1bsxAPrB9UnXUMoAwyxPEDL+oVG5GlykWD7nUUjvVCLCcZBCSsMFlhcAF9wzHKo8kLUeUBwXsbJE36TKSJazdYQOwrRzlA9YvqBdriN8VngE3AOQ8tBEnRLB00I0vqSc1t1xpzhbjGBonJIUAbM+mouxGkB8zVOMzs6mmKbMd/MxkMsd2FqpNRMlolTJiUq7KwksQQCPG7HmDGQCKmp3u1gpIJ3dp2fyPlDirmHqB+mPYmYPhAFPT696T74NqkPLI+/b9/d4wD3o+6Oxi0+oSqcZPVBKnCAt8xI3qDaRZVJ0GpkJyprJpBJNpCCdBqSTaKJTik2RMUZE2ZKcAEoUpLgAa5TcQ92fx2sn1EpJqp6khSVKT1kztAKDpGVySdNGgLqHRmp711ZuFpclPqlxcpjf/APGINzWYgSN7yAdOPV/L84SJ2kQSQJBdCsqguZNBcpCg4KOBBtHQ7SAf/rydHvMWbH/wjAOD0VynL1VeXJJImSEgnjaX4xiei+mJOeprRvdVRK/uo10hSjH1ksKeQ/NS/f1DRuMYnbpNN4qP/SgGqujCgd1VVQSdSaoP42jB0YYZvnTT/wCbV8FCFKsdqRYS6YeKz/cjT/WGs3Jph4TP5QDqb0aYWEqIzrIBIBq5tyBYWXCiu2Ew5NHnVLEqoIHY+lzlkHOAWeYHtdmt4RpLxmumLSl6UZlBLqE1rlvt+yGEzZionqHXTqdIb6qFjncqmHjwgIaMOmyUhMmesJGiVZFgcu0HbxhDtDjlRLQEzEylhbhwkpIZr+sRviVz6TIpSeyQkkPxYs8RzaKgzEEmxLZS7ANuY6kiAVYPjqyQJ0xEuU57WU6sWD5jreHNJtXKH0gLnymyMjKGzOp78S1oHlbNImyih8oU10i9i41Py8KtodhZdPTrmomLUUgFjlZioJOneICR9HW3NNTmpM+YEdZMSpIykuBY6dwtDTH+kKmKZfUzwcqnUnKW3l+9zFKPHoVAW7iG20hclwUNNCkm5cHQuGfnFd0VKmXUycsxK/SJ0e3aGrwmEwwbhE0/SJT/ANYn+IQH1BS+onuELNodk6eqGaYj0iQShaSUqCgC2mu7XhBsqoZCBvKYNGHBd1ByWudRfhoICD0NNMkgJXpbKrdfcecNkTQpLKtzjbajFlYfSqWqnVUdtSEJD5cqc5eYpiyQlL6XJDcRXuC9IKZ8zLkMhyWdfWS7swJIzoHrX7eoDBoCYLwqXmKghJX9pgT56gcoRYyJwGVKSNfVs4A3HXfp3wxqqipljP8AR5i0j60rLMBHECWSpu9I8ITztv6cAgkhQ1SQoKB3ggi3dABbHYoOuUlYAUB2eIA48P5QbjWJCYvINxcnh/OI7WbTy1reWkBXEB1fygzCJalXIYa3uSecA7pk5UO1gQT3P2j4Ak+EWXgIIQRfj5tEEw+SCDwZu/jEz2TnhdON5l+jU5u6A1+8ZT4wDavAzI11H/uKeFuHUSVShZtzgs4Fu1uV3KBEHYoCGIGh3H/vZKh7RHPCx6L9ZQ8lKG/4+YgO1IMpKdwuLNY2IYWH1dLXs2gKIcc/dAdUSkggPuI5asOGgMEyZoI7/knu3QAUzDEqLkXPd8RGQeUjikd8ZAfK8mYgpUXLslg1mCu055dlu86QdKpesmSJZsJlQmWS7WUZY1/WMeV+CzPpM1UuUZctalFCXSrKlSiUh5bptYMIMqNlp82XlGR8+Ziog3AG9PKAuZfRJgw1lJJ51Mzd/wCII7U2wGDSi6JclJZnM8mzvoqYRuEUSno1rFPlTLLC7LFhxPDvgqj6LKpSglfVov2j1iCQktfKVB+LC5gL4l4NhksMlclI1YVGX3LHKMNPhY1nSPGqP/VilB0UKCmVPQ17gJOgTlt1g1OYcsvAvG46LwxaaD2XDpQATex9MWe1767mgLlV/ogaz6b/ANUf+pGprsGGs+k/9Q/9+Kml9GErfMJ3erJG5Vx6cgh8tnBvHSf0ZJCTlzFT2BElIIfXN1pItfTlAWp/prBRrPo/+aD/AHo1O0mCD+no/wBoGKoR0dTE/wBCn/mSf8ceztlTKSVLlAJDAnMg66aKgLV/1uwMf01H5A/3YhuLTKSrmzF02RaEqYGUDlALhILBg+UljwMRiXRSn9UfPdEg2fkpQV5EhPZHdrq0ALUYcst69vvN8YiWITJ0iYkTr5nUE5iWALagn54RYsyYST27jcAm3kIhG26mmysy7hJ1D2Kr6DlAH4VWPJQtmOttHS5IL7iAfZDs1pcncHsw3Pr+yf2hESwvHZEtGV1qzEn1XLmxbQcdILqNrZaJSV9VNIACczJSD7TrfdAR/pIoBLq86QAJqAu2mYEpV7gfGIpD7araUVZlkSygS0kXU5LkchwhDAZBWGKadLP30/xCBYn3RDsv9IqTPUBkp8puHHWKfLbflAUrvCYC8MMw4llKBfKEhPAgK15vu5eToS3ckjf7dLeQhDQVyusOffrwT2lpcckzEzEP9lckm7kuwkfZH+evh/OA7HeCxBBcceII0MRqt2QoyVAS0IdjlACQ6swSUKAdJLK0LW0iQmk4e/yPuBgHEaCYWKCygbObWKVh+5aUK7gob4CC1mE1NORJQpSpLskPkW59XItLansZSWzADRaYDxXZyVXJCpzqUAGWxTMTbRSluW+6q2rRPESUrl9VNSU2Ay2uNEFJFswFnfcRo0Dik9IUquTcKdiFakg65VsSRftJW77grmVsf1I7AEwcQGV+B8L8o6yMNfikcNPZFlopRdwiYOaQCOLjR9L2gWswKWTYsQPVLk/q72+XgIrhqQk8hzhtgk/qKkp+pUJ3/bSkt5hx4JgSswBSbpcEjwPfu4XLeMI67EFylo6zMEpYu2hB9nfAWVjk5kF/vcvVTnPfZJjnhtQDmTvEyaPKYuw5gXy8L3DGM2gXmkqUl2KZpB/8rOI+EcOofORdpky1yfzq1CwuQHdhdLukguFAxmqcDg9uccZczKspNvrA8AdWPfqObxzk1GYgHXwvZ9RYlnLiyg5GhSkqaH7x8f8AIHwgCUzC28crx7FfYhiMzP2VKAypsFFnyJffxeMgJvJ2bp0JKUyglJLkAqF/OBFbDURJJk3OpzzH/ih5GPAIf9Q6L+qP/Nm/442RsJRjSWr/AJs3/FDx49BgITXYHJlTSEoLA71KUPIm8cjSo+wnyEM8c/PK8PcIXEwG/fAxU6zeOuaOH1jAbqMJNrp0lNOVTysIzC6HfNfLpu1hyTCjaichNOTMTmTmS4Z9SwgIcjC1TkCZTTVFBsCpR1GouHt3R0p6eqkkn6TldndKVaO3raamJFs46w0mVJVLc+upfBPk5JsNw3RMaPBEGXMMymkoUAcpSHe67hzwCD4mAquor6mzTJ048JYA88rNCjGFzZQSufIPa7KTNmFZ46bhfjFwmgLOzJG89kDziEdIUiRMkAqmKaUrMTLTmfMyWdRA3i4eAiEjGJo9Xqkfoy3P7xMe1GIqmJKZswrSdU9lIsQfqgcIjCalXGNlVJ3ue8/hAdMVlIC3RYEacDAUdZu42vez21sX329sc0pJ0gPIvToapgMPcarnLJ8EoSO8WPtimaTBZs0shBPew98XF0SCZKppkqYGMqeza2mISocmsfOAsKrpnGYOCLkgOoBmzAb1o3j6ycyS7hu+FVZ9QsDoGLgKbMpCTvQQ0xB3oLfUjrTk29/Dn88jAtRSZDmSDlbRIchILsAPrIUStHEFaOEA3A/l8Qfn3RqtPzv7+8aGB5eIbiLs5I0IGsyX9pIOoF07xxMBcOCGLEEXfmPCAVYjTKULajTTiD5OEnwbfC36bmypIOcWHHd2e9TBjuWlL7xEjUgfPu74W1eEImF7g8Qw+Hd3Ed8BrKOcBST4gWuHBbgRu5tqIyQDcDvKFHTnLVqAfZcW3cFFUuZd8qju4Fsx8FkqYaZpm5oIn0+a47Khoef4H51gBpiZqHKFdYjTq5gdSd3YULkeZgSrw6RUIyrQZZIsFXD/AHVJ+eYhiKyZ9ZAW28WP7Oj8we6NpcxKroNzcg28wdO/TjxgFMihmSpRkLJUhl9Ut9xp5yMhIsWsx4W3OWVEkvNbevN+0hKrc9YJQQQQwA38/Dj8iBMHmg5kq1ACSOJl+iV4HJm/WEB5U0/1k+Ot7uSGvqAS1wQFAEuFdqWrzjgRrzffbjZ24gixBPapl5Rmud/4H+cK68GUsLDbzyBAJUD90pzK7gvfkYB63ZjPMUoTCgKL5WFjv38XMZDqUoKANvF3BFiC1nBceEeQC6h27kzk5kJmEckv7okEqaVJBANw9xfxERGZ0jUkoMlIAHcI5I6SjM/NSirnugJtmj0TIjGG7QTprmYBLG4C5MMkV43l4Bbjq/TK8PcIXFUdsYqQZpbl7oDEyA6FUcybxmaNSYDaBcWPo/FPvgl4X7QzginUolgCn+MCAm+xMkGQksLv74lEtSSSBqksbNuBs4vqLiIbsBiaFU6WWnfvHGJHRYTJlzpk5IHWTS6lWdmTa2odIN3LnVmABN0kBqZAFs00P4JWfe3lFS7Y05NFMADk5f7REWz0iEGRLL2Ez3oU0V9iktJlkTFJQg71tfuSSPM+W+Aq+g2MnzAD2UJO8l/Yl4bSNhZCLz6jTUJAHtL+6HFTV0qJZCRNmgXJBUhNrPmzC3iYjs3EqFnVJKi5sFzFm7NmUsgWvoN++Ad0MqhlH0MkzlC2ZlTP/qIQY1iklNQs/RmVZ0khKXYXypteBp+0Jlgolysidcq1FQvvCbAe2Ek6cVl1Fz+EA6O2M0BpaZcv9FIfzMT3ofrl1QrZS5hMxSZc1J3vLKk6DUXQG5xUkSzoux0UuJSVKLImHqlnlMYA9wVkPhAXjh2MTFDKWcWP8+Wl4e06ydS9xCTFKIom9bLG8Okb33Dm8GYfXpIF/wDL/Ie4wDGdJCnIdwcxy2UfvI4TB7R2S729oKlnCmaxLeqM3qzEf92vh9VTjTTaRMD63fX546R7UyGulkgEsTcJKvWChvlL3jcWPcBxH8/5RzmSAfx4/Ptgain/AFSCL5QDcoV9hR3/AHVfWDeJrfPDugF1VILMQDvBY/Olu4mATOIPav495HJ+fI6aQ+Ul/n3cuUAVVI/4j5vuPhAaIVmFzfl83EazJIV6wZW5reL++A3KDffvZoKE/MOfu+0Pj4wHCYlSWCjp6qgLp7xvHl+A0mdlmFSgAXZTffZiOIcEg7wVDUEBjndwbEa/PzaAaukcdkAEWuSAQdUk6hJsQrVJYgbiDTUEW5ndf4H2RE8Y2lQHly+2UkB9wUkuHO9iPGA8Yx1ZQJMskahStFNplLaKeymsSHFiIU0+Htfh83gOiqtR+qNABdWgDAWO4MH5Xj2OKlsWjIBTTYTWrPoaCXLG4zCPcInmzmGTJUkCpRK61y+X1eQAh69/XA7oHVh6VG5UrvJ+EBqKgAgBSE9wEaTcNmLW7jK2pPwhhIw1CdAE9wD+ZjaamWm5UH4qV8ICP4ts/MQ8zOkhtHY2hNKqXiRYjW09yudfleIbJqwoljZy3nANhNjYKgFE2CETIAkGI/0gKIoJzbsnl1iXh6kwi27/ANwn/op/tEQHHo4kCdTj0WYhk5gJaXIA4JB5X4RMZclQqRI6qdmKOsCglKpYDqDKVlyg9k2OsU9sfUzkSlLRUz5YCgMqFqCbkBzezvZtWVo155QY/UFQAqpzkhL5ydTbXvgCNpETTOUkKWAk3uEgEWLZPm8IUYfLdz6RX3Rm81G3tiR1FIZqitZUsqLuok+zSOc9KZYdZCRz+A1PhAQraXGOrHU5EpExF9VKyqcWZgDY8Y44BgiSArKJaf6yYw97e+BducTQpcuZKzAsU5ilIBCSSSkntaqbdoYixq1EupRUeKiVe+Ac7bS0fSAJU1M1OQXS1i5cOkMeO/WEP0VXD2iNp9UVFySY5ZoDFSyNY8SbiOwBytzjmuWUljaA+lsHxLrZCUrLqMtL8TYX9hD98d5UrLMKTcE697X5PmQ/OYQLIhHhcgmRJI4AA7gSLA8MxZL6OUk+qIYGpIbO+ljxSQfgpXdmfdASOTJ3fPBvn/IyQspsbg2c/HiDAFFXpWAX7+/5v4w2lot3+46/GAFnUrENcEZQ5soXaUs/wq1Btvv3pJ7sC5dwkmxcaoWNyx7dRHYJd0qDg7uIhVWzGUUAubBauIHqg8JiftcG36AZWYgE2T2j7AYR4hPmL1URyFh5CCjYRzUiAj1RTzdy1D9Y+6MpsXnIstL7wocR9odzi0SA03KOMyhHCARzMRnHRWUcBAVROmq9Zaj4w9m0QgGfKaAVyKcvD+lwFSk6wrlzC9gfKG0vaFSA2X2GA1VsoeIjI7Dag/ZMZAHGY3qoHiY8Uqer1QB3D8YNSk8Up7rmNgh/tK9ggEdRRTlevOy+L+wQMNmwq5Mxf7o9sC7e7RVlEgKk0qVIOq3fL3gB/GIFPxLFa1LicZfBKRlB8dYCyDRSJF1qlS+85jEexWvou0ZRUqYT6wsnyiAScKqpb/SAsqd3JKoMplwEtkTnEFy1Qgo57Q5p5rwBqVQn21vQT/0B/GmGgMJNtatIo5yStIUpHZBUAT2gbA3NngIVslhJnylJNSZKcz5WBD2YsSL2bwiWyNh5yDmRWyzlP1pZGjasrV4q+hxBUpTp9unH4CGMnbCoSLKGru19Sd3eYC7RK9H6SoRKO8SgDbM3rqv+y2kJNpNnJFPJE76QZgUXUTvSxOuvANrfnFXp2zqc2YqSqzMUghgQRbvAMaYvtZUVKAiaoFIL2DGz7/EwA+O4sZ8x2ZKbJHAfjC6PQI3CYDRo9yx0CY9Uix8IAySg7mSOO/zgaulgEMXO+8b9dzJ5Cw840noVkdmS/D5eAvvBRmpZY4oA8CGI8iRD2mlpnSyLZkHdZncq8M2YD7uSI9s4v8mlfoj3Q9oFtMBdgrsnRrtq+4sB3hB3Fw5Jw9SHUm3Ebi2sS6iB6tIOuUfPfAM2icFPGx323sN++DJE17fWGl9R38vaPFg54vW9XLcHtKOVHed/cA58ISyCwYfPfziG7X7e/wC1DTgEy5CQglNx1i2UonuGVPgYc0GNJVoYCQBcbC8Ayql4IlzYAyXpGypcc5S4Ill4AColwoqJDxIZ9M8K6umIgHGA4UjIC2sMlYOj7IgfZ8tLENFTIAH/AEJL+yIyC+ujyAR0UpKVEAu97wWupSm0ZGQCnGNo5KElK0lQIuG/GAtm8ZpVgpSjKRuI+IjIyAYYzSSZyLpGYeqW9h5RVOP42hRVJFOlC0K9cG9u4aGMjIBbJrAlLqLAa6/CBKjpBlotLQqYeJ7Kfx9keRkAjxDbuqmuAvq08JYY/tet7YQTJhUXUSSdSS58zGRkBqBG4lxkZAdBJjZNNGRkBvNolJTmIZPFxvjmhMZGQHYIaPJl0E7nHvjIyA3QlmADk6fOkdq6W0s51MXskB+DuYyMgLi2Zmfksr9Ee6HaFxkZAM6TFVpZ7jS/CDazEEpkzJ6dJSFKI/RBPvbTffiDkZAV1sxs66+tmXXOXnWeJKQT7zEmVsxLmZlgkEE3FtNI9jICHS9shJqlU0x8ySGU1i992hiZUtZmAIjIyAYS6jjBUipaPIyAYy5jiAq69oyMgMw2YpNocS5hIj2MgPWjIyMgP//Z"/>
          <p:cNvSpPr>
            <a:spLocks noChangeAspect="1" noChangeArrowheads="1"/>
          </p:cNvSpPr>
          <p:nvPr/>
        </p:nvSpPr>
        <p:spPr bwMode="auto">
          <a:xfrm>
            <a:off x="171511" y="-915211"/>
            <a:ext cx="2887679" cy="1921418"/>
          </a:xfrm>
          <a:prstGeom prst="rect">
            <a:avLst/>
          </a:prstGeom>
          <a:noFill/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2538" name="Picture 10" descr="http://forumstadtpark.at/ALT/programm/1999-2001/Images/Franzobel_SW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98130" y="763569"/>
            <a:ext cx="1396587" cy="20999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Ihre Leitfragen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504000" y="1851011"/>
            <a:ext cx="7200000" cy="400052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de-DE" dirty="0"/>
              <a:t>Der Autor schreibt, dass das Gesetz ungerecht und inhuman sind. Was oder wer</a:t>
            </a:r>
            <a:br>
              <a:rPr lang="de-DE" dirty="0"/>
            </a:br>
            <a:r>
              <a:rPr lang="de-DE" dirty="0"/>
              <a:t>muss verändern, um die Gesetze zu verbessern? Warum?</a:t>
            </a:r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r>
              <a:rPr lang="de-DE" dirty="0"/>
              <a:t>Was soll der Staat tun, wenn das Gesetz unmenschlich wird? Nichts? Oder</a:t>
            </a:r>
            <a:br>
              <a:rPr lang="de-DE" dirty="0"/>
            </a:br>
            <a:r>
              <a:rPr lang="de-DE" dirty="0"/>
              <a:t>soll er eine Ausnahme machen?</a:t>
            </a:r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r>
              <a:rPr lang="de-DE" dirty="0"/>
              <a:t> </a:t>
            </a:r>
            <a:r>
              <a:rPr lang="cs-CZ" dirty="0"/>
              <a:t>Warum die Migranten, die aus Kriegsgebieten und aus anderen kulturellen Bereichen kommen, reiche Länder gegenüber den Staaten, in denen die Integration einfacher wäre, bevorzugen?</a:t>
            </a:r>
            <a:endParaRPr lang="de-DE" dirty="0"/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r>
              <a:rPr lang="de-DE" dirty="0"/>
              <a:t>Welche Rolle spielt Ausbildung in der Wahrnehmung</a:t>
            </a:r>
            <a:br>
              <a:rPr lang="de-DE" dirty="0"/>
            </a:br>
            <a:r>
              <a:rPr lang="de-DE" dirty="0"/>
              <a:t>der Flüchtlingskrise in Europa?„</a:t>
            </a:r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r>
              <a:rPr lang="de-DE" dirty="0"/>
              <a:t>Sind die Asylanten vorteilhaft für Österreich? Was alles sind die</a:t>
            </a:r>
            <a:br>
              <a:rPr lang="de-DE" dirty="0"/>
            </a:br>
            <a:r>
              <a:rPr lang="de-DE" dirty="0"/>
              <a:t>Vorteile?„</a:t>
            </a:r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r>
              <a:rPr lang="de-DE" dirty="0"/>
              <a:t>Warum der Autor des Textes über der Osterreich denkt, dass die Österreich schön ist. Welche Beziehung hat er zur Österreich?</a:t>
            </a:r>
            <a:br>
              <a:rPr lang="de-DE" dirty="0"/>
            </a:br>
            <a:br>
              <a:rPr lang="de-DE" dirty="0"/>
            </a:br>
            <a:endParaRPr lang="de-DE" dirty="0"/>
          </a:p>
          <a:p>
            <a:pPr>
              <a:buFont typeface="Wingdings" pitchFamily="2" charset="2"/>
              <a:buChar char="v"/>
            </a:pP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567</Words>
  <Application>Microsoft Office PowerPoint</Application>
  <PresentationFormat>Benutzerdefiniert</PresentationFormat>
  <Paragraphs>89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1" baseType="lpstr">
      <vt:lpstr>Arial</vt:lpstr>
      <vt:lpstr>Calibri</vt:lpstr>
      <vt:lpstr>Symbol</vt:lpstr>
      <vt:lpstr>Wingdings</vt:lpstr>
      <vt:lpstr>Office Theme</vt:lpstr>
      <vt:lpstr>PowerPoint-Präsentation</vt:lpstr>
      <vt:lpstr>Lange Nacht Der kurzen Texte </vt:lpstr>
      <vt:lpstr>Übung  2 ATMEN </vt:lpstr>
      <vt:lpstr>   So atmest du richtig      </vt:lpstr>
      <vt:lpstr>Atemübung gegen Stress: Die 4-6-8-Methode </vt:lpstr>
      <vt:lpstr>PowerPoint-Präsentation</vt:lpstr>
      <vt:lpstr>Atmen und Entspannen </vt:lpstr>
      <vt:lpstr>Franzobel </vt:lpstr>
      <vt:lpstr>Ihre Leitfragen </vt:lpstr>
      <vt:lpstr>PowerPoint-Präsentation</vt:lpstr>
      <vt:lpstr>Diskussion </vt:lpstr>
      <vt:lpstr>PowerPoint-Präsentation</vt:lpstr>
      <vt:lpstr>Zeitstrahl/Wiederholung </vt:lpstr>
      <vt:lpstr>Lektüre </vt:lpstr>
      <vt:lpstr>Hausaufgabe 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Yannick Baumann</dc:creator>
  <cp:lastModifiedBy>Johannes Benjamin Köck</cp:lastModifiedBy>
  <cp:revision>20</cp:revision>
  <dcterms:created xsi:type="dcterms:W3CDTF">2018-09-13T17:42:24Z</dcterms:created>
  <dcterms:modified xsi:type="dcterms:W3CDTF">2019-11-27T11:25:13Z</dcterms:modified>
  <dc:language>de-DE</dc:language>
</cp:coreProperties>
</file>