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5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3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76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0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9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84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52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57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5ADC-33D7-47C8-8080-25A8D03B833B}" type="datetimeFigureOut">
              <a:rPr lang="cs-CZ" smtClean="0"/>
              <a:t>4.12.2019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C557-C8B5-41FB-8393-91792F4D8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69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Skriving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(Abstrakt forlag 2000)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Olga Dysthe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Frøydis Hertzberg</a:t>
            </a:r>
          </a:p>
          <a:p>
            <a:r>
              <a:rPr lang="nb-NO" dirty="0" smtClean="0">
                <a:solidFill>
                  <a:schemeClr val="tx1"/>
                </a:solidFill>
              </a:rPr>
              <a:t>Torlaug løkensgår Hoel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8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Å skrive er en viktig læringsstrategi</a:t>
            </a:r>
          </a:p>
          <a:p>
            <a:r>
              <a:rPr lang="nb-NO" dirty="0" smtClean="0"/>
              <a:t>Faglig skriving er en nødvendig studiekompetanse</a:t>
            </a:r>
          </a:p>
          <a:p>
            <a:r>
              <a:rPr lang="nb-NO" dirty="0" smtClean="0"/>
              <a:t>Faglig skriving er en viktig yrkeskompetanse etter studiene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3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Skriving er det viktigste verktøyet for å tenke, og det er derfor viktig å skrive for å lære faget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75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Å være kritisk</a:t>
            </a:r>
          </a:p>
          <a:p>
            <a:r>
              <a:rPr lang="nb-NO" dirty="0" smtClean="0"/>
              <a:t>Strukturere teksten logisk</a:t>
            </a:r>
          </a:p>
          <a:p>
            <a:r>
              <a:rPr lang="nb-NO" dirty="0" smtClean="0"/>
              <a:t>Å utvikle problemstilling</a:t>
            </a:r>
          </a:p>
          <a:p>
            <a:r>
              <a:rPr lang="nb-NO" dirty="0" smtClean="0"/>
              <a:t>Å utvikle argumentasjon</a:t>
            </a:r>
          </a:p>
          <a:p>
            <a:r>
              <a:rPr lang="nb-NO" dirty="0" smtClean="0"/>
              <a:t>Å underbygge argument</a:t>
            </a:r>
          </a:p>
          <a:p>
            <a:r>
              <a:rPr lang="nb-NO" dirty="0" smtClean="0"/>
              <a:t>Å binde sammen teori og empiri</a:t>
            </a:r>
          </a:p>
          <a:p>
            <a:r>
              <a:rPr lang="nb-NO" dirty="0" smtClean="0"/>
              <a:t>Å bruke korrekt terminologi</a:t>
            </a:r>
          </a:p>
          <a:p>
            <a:r>
              <a:rPr lang="nb-NO" dirty="0" smtClean="0"/>
              <a:t>Å bruke primærtekster</a:t>
            </a:r>
          </a:p>
          <a:p>
            <a:r>
              <a:rPr lang="nb-NO" dirty="0" smtClean="0"/>
              <a:t>Å bruke sitat</a:t>
            </a:r>
          </a:p>
          <a:p>
            <a:r>
              <a:rPr lang="nb-NO" dirty="0" smtClean="0"/>
              <a:t>Å dokumentere kilder</a:t>
            </a:r>
          </a:p>
          <a:p>
            <a:r>
              <a:rPr lang="nb-NO" dirty="0" smtClean="0"/>
              <a:t>Å tolke materiale – dra en konklusjon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600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Forord – fakta og motivasjoner</a:t>
            </a:r>
          </a:p>
          <a:p>
            <a:r>
              <a:rPr lang="nb-NO" dirty="0" smtClean="0"/>
              <a:t>Innledning – første presentasjon av tema, material, problemstilling, hypotese. </a:t>
            </a:r>
          </a:p>
          <a:p>
            <a:r>
              <a:rPr lang="nb-NO" dirty="0" smtClean="0"/>
              <a:t>Situasjon. Hvem har allerede skrevet om tema? Hva skal bli unikt med din tekst?</a:t>
            </a:r>
          </a:p>
          <a:p>
            <a:r>
              <a:rPr lang="nb-NO" dirty="0" smtClean="0"/>
              <a:t>Problem. Ulike argumentasjoner (systemer). Diskusjon. Drøfting. Ev. ta stilling ut fra forskningen din</a:t>
            </a:r>
          </a:p>
          <a:p>
            <a:r>
              <a:rPr lang="nb-NO" dirty="0" smtClean="0"/>
              <a:t>Løsning/interessante funn, begrensninger, evaluering, sammendrag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40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henvisninger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Forfatteren </a:t>
            </a:r>
          </a:p>
          <a:p>
            <a:r>
              <a:rPr lang="nb-NO" dirty="0" smtClean="0"/>
              <a:t>Påstår</a:t>
            </a:r>
          </a:p>
          <a:p>
            <a:r>
              <a:rPr lang="nb-NO" dirty="0" smtClean="0"/>
              <a:t>Fokuserer på</a:t>
            </a:r>
          </a:p>
          <a:p>
            <a:r>
              <a:rPr lang="nb-NO" dirty="0" smtClean="0"/>
              <a:t>Framhever</a:t>
            </a:r>
          </a:p>
          <a:p>
            <a:r>
              <a:rPr lang="nb-NO" dirty="0" smtClean="0"/>
              <a:t>Observerte at</a:t>
            </a:r>
          </a:p>
          <a:p>
            <a:r>
              <a:rPr lang="nb-NO" dirty="0" smtClean="0"/>
              <a:t>Hevder at</a:t>
            </a:r>
          </a:p>
          <a:p>
            <a:r>
              <a:rPr lang="nb-NO" dirty="0" smtClean="0"/>
              <a:t>Viser at</a:t>
            </a:r>
          </a:p>
          <a:p>
            <a:r>
              <a:rPr lang="nb-NO" dirty="0" smtClean="0"/>
              <a:t>Beviser 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749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167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Skriving (Abstrakt forlag 2000)</vt:lpstr>
      <vt:lpstr>. </vt:lpstr>
      <vt:lpstr>Prezentace aplikace PowerPoint</vt:lpstr>
      <vt:lpstr>viktig</vt:lpstr>
      <vt:lpstr>Prezentace aplikace PowerPoint</vt:lpstr>
      <vt:lpstr>henvisninger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Skriving</dc:title>
  <dc:creator>user</dc:creator>
  <cp:lastModifiedBy>user</cp:lastModifiedBy>
  <cp:revision>5</cp:revision>
  <dcterms:created xsi:type="dcterms:W3CDTF">2019-12-04T08:06:34Z</dcterms:created>
  <dcterms:modified xsi:type="dcterms:W3CDTF">2019-12-04T08:55:39Z</dcterms:modified>
</cp:coreProperties>
</file>