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21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6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2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7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46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52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53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8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16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A441-4E98-4672-9591-7ABD0F354BE0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CA833-1351-4823-AC8C-D837A4AD72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51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kalhistoriewiki.no/wiki/1933" TargetMode="External"/><Relationship Id="rId2" Type="http://schemas.openxmlformats.org/officeDocument/2006/relationships/hyperlink" Target="https://lokalhistoriewiki.no/wiki/Nasjonal_Saml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kalhistoriewiki.no/wiki/194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Diskurs i </a:t>
            </a:r>
            <a:r>
              <a:rPr lang="cs-CZ" sz="4800" dirty="0" err="1" smtClean="0"/>
              <a:t>samtiden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Marte</a:t>
            </a:r>
            <a:r>
              <a:rPr lang="cs-CZ" dirty="0" smtClean="0">
                <a:solidFill>
                  <a:schemeClr val="tx1"/>
                </a:solidFill>
              </a:rPr>
              <a:t> MICHELET, nar. 1975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MARTE MICHELET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i="1" dirty="0"/>
              <a:t>Den største </a:t>
            </a:r>
            <a:r>
              <a:rPr lang="nb-NO" b="1" i="1" dirty="0" smtClean="0"/>
              <a:t>forbrytelsen</a:t>
            </a:r>
            <a:r>
              <a:rPr lang="cs-CZ" b="1" i="1" dirty="0" smtClean="0"/>
              <a:t>. </a:t>
            </a:r>
            <a:endParaRPr lang="nb-NO" b="1" i="1" dirty="0"/>
          </a:p>
          <a:p>
            <a:r>
              <a:rPr lang="nb-NO" i="1" dirty="0"/>
              <a:t>Ofre og gjerningsmenn i det norske Holocau</a:t>
            </a:r>
            <a:r>
              <a:rPr lang="nb-NO" dirty="0"/>
              <a:t>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05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n største forbrytel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90525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9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/>
              <a:t>Holocaust i Norge: Varslene, unnvikelsen, hemmeligholdet</a:t>
            </a:r>
            <a:r>
              <a:rPr lang="nb-NO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48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hva visste hjemmefron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212000" cy="64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6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Hjemmefronten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Gunna</a:t>
            </a:r>
            <a:r>
              <a:rPr lang="nb-NO" dirty="0" smtClean="0"/>
              <a:t>r</a:t>
            </a:r>
            <a:r>
              <a:rPr lang="cs-CZ" dirty="0" smtClean="0"/>
              <a:t> S</a:t>
            </a:r>
            <a:r>
              <a:rPr lang="nb-NO" dirty="0" smtClean="0"/>
              <a:t>ønsteby 1918 – 2012</a:t>
            </a:r>
          </a:p>
          <a:p>
            <a:r>
              <a:rPr lang="cs-CZ" b="1" dirty="0"/>
              <a:t>Max </a:t>
            </a:r>
            <a:r>
              <a:rPr lang="cs-CZ" b="1" dirty="0" err="1"/>
              <a:t>Manus</a:t>
            </a:r>
            <a:r>
              <a:rPr lang="cs-CZ" dirty="0"/>
              <a:t>, vlastním jménem </a:t>
            </a:r>
            <a:r>
              <a:rPr lang="cs-CZ" b="1" dirty="0"/>
              <a:t>Maximo </a:t>
            </a:r>
            <a:r>
              <a:rPr lang="cs-CZ" b="1" dirty="0" err="1"/>
              <a:t>Guillermo</a:t>
            </a:r>
            <a:r>
              <a:rPr lang="cs-CZ" b="1" dirty="0"/>
              <a:t> </a:t>
            </a:r>
            <a:r>
              <a:rPr lang="cs-CZ" b="1" dirty="0" err="1"/>
              <a:t>Manus</a:t>
            </a:r>
            <a:r>
              <a:rPr lang="cs-CZ" dirty="0"/>
              <a:t> (9. prosince 1914  - 20. září </a:t>
            </a:r>
            <a:r>
              <a:rPr lang="cs-CZ" dirty="0" smtClean="0"/>
              <a:t>1996)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MILORG</a:t>
            </a:r>
            <a:r>
              <a:rPr lang="cs-CZ" dirty="0" smtClean="0"/>
              <a:t> největší  struktura odboje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22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Nazistisk makt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Vidkun Quisling – Nasjonal Samling - NS</a:t>
            </a:r>
          </a:p>
          <a:p>
            <a:endParaRPr lang="nb-NO" dirty="0"/>
          </a:p>
          <a:p>
            <a:r>
              <a:rPr lang="nb-NO" dirty="0" smtClean="0"/>
              <a:t>Sverre Riisnæs – police</a:t>
            </a:r>
            <a:r>
              <a:rPr lang="cs-CZ" dirty="0" err="1" smtClean="0"/>
              <a:t>jní</a:t>
            </a:r>
            <a:r>
              <a:rPr lang="cs-CZ" dirty="0" smtClean="0"/>
              <a:t> komisař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Josef Terboven</a:t>
            </a:r>
            <a:r>
              <a:rPr lang="cs-CZ" dirty="0" smtClean="0"/>
              <a:t> – říšský komisař dosazený Hitlerem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36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HIRDEN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Hirden</a:t>
            </a:r>
            <a:r>
              <a:rPr lang="nb-NO" dirty="0"/>
              <a:t> var en halvmilitær organisasjon innenfor </a:t>
            </a:r>
            <a:r>
              <a:rPr lang="nb-NO" dirty="0">
                <a:hlinkClick r:id="rId2" tooltip="Nasjonal Samling"/>
              </a:rPr>
              <a:t>Nasjonal Samling</a:t>
            </a:r>
            <a:r>
              <a:rPr lang="nb-NO" dirty="0"/>
              <a:t>. Den ble opprettet i </a:t>
            </a:r>
            <a:r>
              <a:rPr lang="nb-NO" dirty="0">
                <a:hlinkClick r:id="rId3" tooltip="1933"/>
              </a:rPr>
              <a:t>1933</a:t>
            </a:r>
            <a:r>
              <a:rPr lang="nb-NO" dirty="0"/>
              <a:t> og tvangsoppløst ved den tyske kapitulasjonen i </a:t>
            </a:r>
            <a:r>
              <a:rPr lang="nb-NO" dirty="0">
                <a:hlinkClick r:id="rId4" tooltip="1945"/>
              </a:rPr>
              <a:t>1945</a:t>
            </a:r>
            <a:r>
              <a:rPr lang="nb-NO" dirty="0"/>
              <a:t>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61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Křižník </a:t>
            </a:r>
            <a:r>
              <a:rPr lang="cs-CZ" dirty="0" err="1" smtClean="0"/>
              <a:t>Bl</a:t>
            </a:r>
            <a:r>
              <a:rPr lang="de-DE" dirty="0" err="1" smtClean="0"/>
              <a:t>ücher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Drøbak - museum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1357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75</Words>
  <Application>Microsoft Office PowerPoint</Application>
  <PresentationFormat>Předvádění na obrazovce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Diskurs i samtiden</vt:lpstr>
      <vt:lpstr>MARTE MICHELET</vt:lpstr>
      <vt:lpstr>Prezentace aplikace PowerPoint</vt:lpstr>
      <vt:lpstr>2018</vt:lpstr>
      <vt:lpstr>Prezentace aplikace PowerPoint</vt:lpstr>
      <vt:lpstr>Hjemmefronten</vt:lpstr>
      <vt:lpstr>Nazistisk makt</vt:lpstr>
      <vt:lpstr>HIRDEN</vt:lpstr>
      <vt:lpstr>Křižník Blücher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Diskurs i samtiden</dc:title>
  <dc:creator>user</dc:creator>
  <cp:lastModifiedBy>user</cp:lastModifiedBy>
  <cp:revision>6</cp:revision>
  <dcterms:created xsi:type="dcterms:W3CDTF">2019-11-19T08:36:28Z</dcterms:created>
  <dcterms:modified xsi:type="dcterms:W3CDTF">2019-11-19T09:34:17Z</dcterms:modified>
</cp:coreProperties>
</file>